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37"/>
  </p:notesMasterIdLst>
  <p:handoutMasterIdLst>
    <p:handoutMasterId r:id="rId38"/>
  </p:handoutMasterIdLst>
  <p:sldIdLst>
    <p:sldId id="259" r:id="rId5"/>
    <p:sldId id="265" r:id="rId6"/>
    <p:sldId id="383" r:id="rId7"/>
    <p:sldId id="1910" r:id="rId8"/>
    <p:sldId id="311" r:id="rId9"/>
    <p:sldId id="390" r:id="rId10"/>
    <p:sldId id="1900" r:id="rId11"/>
    <p:sldId id="1898" r:id="rId12"/>
    <p:sldId id="1909" r:id="rId13"/>
    <p:sldId id="312" r:id="rId14"/>
    <p:sldId id="370" r:id="rId15"/>
    <p:sldId id="391" r:id="rId16"/>
    <p:sldId id="373" r:id="rId17"/>
    <p:sldId id="374" r:id="rId18"/>
    <p:sldId id="384" r:id="rId19"/>
    <p:sldId id="375" r:id="rId20"/>
    <p:sldId id="386" r:id="rId21"/>
    <p:sldId id="376" r:id="rId22"/>
    <p:sldId id="347" r:id="rId23"/>
    <p:sldId id="348" r:id="rId24"/>
    <p:sldId id="385" r:id="rId25"/>
    <p:sldId id="392" r:id="rId26"/>
    <p:sldId id="360" r:id="rId27"/>
    <p:sldId id="1888" r:id="rId28"/>
    <p:sldId id="1911" r:id="rId29"/>
    <p:sldId id="1913" r:id="rId30"/>
    <p:sldId id="1887" r:id="rId31"/>
    <p:sldId id="359" r:id="rId32"/>
    <p:sldId id="380" r:id="rId33"/>
    <p:sldId id="268" r:id="rId34"/>
    <p:sldId id="381" r:id="rId35"/>
    <p:sldId id="382" r:id="rId36"/>
  </p:sldIdLst>
  <p:sldSz cx="12192000" cy="6858000"/>
  <p:notesSz cx="6858000" cy="9144000"/>
  <p:embeddedFontLst>
    <p:embeddedFont>
      <p:font typeface="Quicksand" pitchFamily="2" charset="0"/>
      <p:regular r:id="rId39"/>
      <p:bold r:id="rId40"/>
    </p:embeddedFont>
    <p:embeddedFont>
      <p:font typeface="Quicksand SemiBold" pitchFamily="2" charset="0"/>
      <p:regular r:id="rId41"/>
      <p:bold r:id="rId42"/>
    </p:embeddedFont>
    <p:embeddedFont>
      <p:font typeface="Roboto" panose="02000000000000000000" pitchFamily="2" charset="0"/>
      <p:regular r:id="rId43"/>
      <p:bold r:id="rId44"/>
      <p:italic r:id="rId45"/>
      <p:boldItalic r:id="rId46"/>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57" userDrawn="1">
          <p15:clr>
            <a:srgbClr val="A4A3A4"/>
          </p15:clr>
        </p15:guide>
        <p15:guide id="2" pos="5881" userDrawn="1">
          <p15:clr>
            <a:srgbClr val="A4A3A4"/>
          </p15:clr>
        </p15:guide>
        <p15:guide id="3" orient="horz" pos="354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A284D3-6960-A305-5355-E8378511B924}" name="Ina Richter" initials="IR" userId="S::irichte3@on.wwu.de::58661275-cff8-45da-9655-299cbc907e6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F48"/>
    <a:srgbClr val="F0D8EA"/>
    <a:srgbClr val="AF0078"/>
    <a:srgbClr val="008E95"/>
    <a:srgbClr val="D9EDF0"/>
    <a:srgbClr val="FFFFFF"/>
    <a:srgbClr val="D9E7EC"/>
    <a:srgbClr val="2BB7C4"/>
    <a:srgbClr val="6F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25E5076-3810-47DD-B79F-674D7AD40C01}" styleName="Dunkle Formatvorlage 1 - Akz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unkle Formatvorlage 1 - Akz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unkle Formatvorlage 1 - Akz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9" autoAdjust="0"/>
    <p:restoredTop sz="94552" autoAdjust="0"/>
  </p:normalViewPr>
  <p:slideViewPr>
    <p:cSldViewPr snapToGrid="0" showGuides="1">
      <p:cViewPr varScale="1">
        <p:scale>
          <a:sx n="101" d="100"/>
          <a:sy n="101" d="100"/>
        </p:scale>
        <p:origin x="750" y="102"/>
      </p:cViewPr>
      <p:guideLst>
        <p:guide orient="horz" pos="3657"/>
        <p:guide pos="5881"/>
        <p:guide orient="horz" pos="3543"/>
      </p:guideLst>
    </p:cSldViewPr>
  </p:slideViewPr>
  <p:notesTextViewPr>
    <p:cViewPr>
      <p:scale>
        <a:sx n="1" d="1"/>
        <a:sy n="1" d="1"/>
      </p:scale>
      <p:origin x="0" y="0"/>
    </p:cViewPr>
  </p:notesTextViewPr>
  <p:notesViewPr>
    <p:cSldViewPr snapToGrid="0">
      <p:cViewPr varScale="1">
        <p:scale>
          <a:sx n="96" d="100"/>
          <a:sy n="96" d="100"/>
        </p:scale>
        <p:origin x="4328"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46"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s>
</file>

<file path=ppt/diagrams/_rels/data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 Id="rId4" Type="http://schemas.openxmlformats.org/officeDocument/2006/relationships/image" Target="../media/image73.svg"/></Relationships>
</file>

<file path=ppt/diagrams/_rels/data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8.png"/><Relationship Id="rId1" Type="http://schemas.openxmlformats.org/officeDocument/2006/relationships/image" Target="../media/image77.png"/><Relationship Id="rId4" Type="http://schemas.openxmlformats.org/officeDocument/2006/relationships/image" Target="../media/image7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 Id="rId4" Type="http://schemas.openxmlformats.org/officeDocument/2006/relationships/image" Target="../media/image7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8.png"/><Relationship Id="rId1" Type="http://schemas.openxmlformats.org/officeDocument/2006/relationships/image" Target="../media/image77.png"/><Relationship Id="rId4" Type="http://schemas.openxmlformats.org/officeDocument/2006/relationships/image" Target="../media/image7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35EA27-944E-FA49-981C-D23FAC740868}" type="doc">
      <dgm:prSet loTypeId="urn:microsoft.com/office/officeart/2005/8/layout/hList7" loCatId="" qsTypeId="urn:microsoft.com/office/officeart/2005/8/quickstyle/simple1" qsCatId="simple" csTypeId="urn:microsoft.com/office/officeart/2005/8/colors/accent1_2" csCatId="accent1" phldr="1"/>
      <dgm:spPr/>
    </dgm:pt>
    <dgm:pt modelId="{FE23C450-8DC5-D649-96ED-C4AC0868BC4F}">
      <dgm:prSet phldrT="[Text]" custT="1"/>
      <dgm:spPr>
        <a:solidFill>
          <a:srgbClr val="D9EDF0"/>
        </a:solidFill>
        <a:ln>
          <a:solidFill>
            <a:schemeClr val="tx2"/>
          </a:solidFill>
        </a:ln>
      </dgm:spPr>
      <dgm:t>
        <a:bodyPr anchor="ctr"/>
        <a:lstStyle/>
        <a:p>
          <a:pPr algn="ctr">
            <a:lnSpc>
              <a:spcPct val="90000"/>
            </a:lnSpc>
          </a:pPr>
          <a:r>
            <a:rPr lang="de-DE" sz="3600" dirty="0">
              <a:solidFill>
                <a:schemeClr val="tx2"/>
              </a:solidFill>
              <a:latin typeface="Roboto" panose="02000000000000000000" pitchFamily="2" charset="0"/>
              <a:ea typeface="Roboto" panose="02000000000000000000" pitchFamily="2" charset="0"/>
              <a:cs typeface="Roboto" panose="02000000000000000000" pitchFamily="2" charset="0"/>
            </a:rPr>
            <a:t>Wollen</a:t>
          </a:r>
        </a:p>
        <a:p>
          <a:pPr algn="ctr">
            <a:lnSpc>
              <a:spcPct val="90000"/>
            </a:lnSpc>
          </a:pPr>
          <a:endParaRPr lang="de-DE" sz="3600" dirty="0">
            <a:solidFill>
              <a:schemeClr val="tx2"/>
            </a:solidFill>
            <a:latin typeface="Roboto" panose="02000000000000000000" pitchFamily="2" charset="0"/>
            <a:ea typeface="Roboto" panose="02000000000000000000" pitchFamily="2" charset="0"/>
            <a:cs typeface="Roboto" panose="02000000000000000000" pitchFamily="2" charset="0"/>
          </a:endParaRPr>
        </a:p>
        <a:p>
          <a:pPr algn="ctr">
            <a:lnSpc>
              <a:spcPct val="90000"/>
            </a:lnSpc>
          </a:pPr>
          <a:endParaRPr lang="de-DE" sz="3600" dirty="0">
            <a:solidFill>
              <a:schemeClr val="tx2"/>
            </a:solidFill>
            <a:latin typeface="Roboto" panose="02000000000000000000" pitchFamily="2" charset="0"/>
            <a:ea typeface="Roboto" panose="02000000000000000000" pitchFamily="2" charset="0"/>
            <a:cs typeface="Roboto" panose="02000000000000000000" pitchFamily="2" charset="0"/>
          </a:endParaRPr>
        </a:p>
      </dgm:t>
    </dgm:pt>
    <dgm:pt modelId="{40FC7787-E406-0340-AF07-5E6C991B61B6}" type="parTrans" cxnId="{8BF5620E-665C-7043-B8AF-6E1AD31838D9}">
      <dgm:prSet/>
      <dgm:spPr/>
      <dgm:t>
        <a:bodyPr/>
        <a:lstStyle/>
        <a:p>
          <a:endParaRPr lang="de-DE"/>
        </a:p>
      </dgm:t>
    </dgm:pt>
    <dgm:pt modelId="{D87BF85C-41AC-BC46-9839-54812A3DB215}" type="sibTrans" cxnId="{8BF5620E-665C-7043-B8AF-6E1AD31838D9}">
      <dgm:prSet/>
      <dgm:spPr/>
      <dgm:t>
        <a:bodyPr/>
        <a:lstStyle/>
        <a:p>
          <a:endParaRPr lang="de-DE"/>
        </a:p>
      </dgm:t>
    </dgm:pt>
    <dgm:pt modelId="{62574856-7A9E-CF45-81C4-70A9DE58D38C}">
      <dgm:prSet phldrT="[Text]" custT="1"/>
      <dgm:spPr>
        <a:solidFill>
          <a:srgbClr val="D9EDF0"/>
        </a:solidFill>
        <a:ln>
          <a:solidFill>
            <a:schemeClr val="accent2"/>
          </a:solidFill>
        </a:ln>
      </dgm:spPr>
      <dgm:t>
        <a:bodyPr anchor="ctr"/>
        <a:lstStyle/>
        <a:p>
          <a:pPr algn="ctr">
            <a:lnSpc>
              <a:spcPct val="100000"/>
            </a:lnSpc>
          </a:pPr>
          <a:r>
            <a:rPr lang="de-DE" sz="3600" dirty="0">
              <a:solidFill>
                <a:schemeClr val="accent2"/>
              </a:solidFill>
            </a:rPr>
            <a:t>Müssen</a:t>
          </a:r>
        </a:p>
        <a:p>
          <a:pPr algn="ctr">
            <a:lnSpc>
              <a:spcPct val="100000"/>
            </a:lnSpc>
          </a:pPr>
          <a:endParaRPr lang="de-DE" sz="3600" dirty="0">
            <a:solidFill>
              <a:schemeClr val="accent2"/>
            </a:solidFill>
            <a:latin typeface="Roboto" panose="02000000000000000000" pitchFamily="2" charset="0"/>
            <a:ea typeface="Roboto" panose="02000000000000000000" pitchFamily="2" charset="0"/>
            <a:cs typeface="Roboto" panose="02000000000000000000" pitchFamily="2" charset="0"/>
          </a:endParaRPr>
        </a:p>
        <a:p>
          <a:pPr algn="ctr">
            <a:lnSpc>
              <a:spcPct val="100000"/>
            </a:lnSpc>
          </a:pPr>
          <a:endParaRPr lang="de-DE" sz="3600" dirty="0">
            <a:solidFill>
              <a:schemeClr val="accent2"/>
            </a:solidFill>
            <a:latin typeface="Roboto" panose="02000000000000000000" pitchFamily="2" charset="0"/>
            <a:ea typeface="Roboto" panose="02000000000000000000" pitchFamily="2" charset="0"/>
            <a:cs typeface="Roboto" panose="02000000000000000000" pitchFamily="2" charset="0"/>
          </a:endParaRPr>
        </a:p>
      </dgm:t>
    </dgm:pt>
    <dgm:pt modelId="{1D0B961C-B817-A843-8F12-15885922ED47}" type="parTrans" cxnId="{50CA28F1-CC30-4742-8D5A-A91D01CC4007}">
      <dgm:prSet/>
      <dgm:spPr/>
      <dgm:t>
        <a:bodyPr/>
        <a:lstStyle/>
        <a:p>
          <a:endParaRPr lang="de-DE"/>
        </a:p>
      </dgm:t>
    </dgm:pt>
    <dgm:pt modelId="{4C630B8A-9789-7947-A7E6-509C16F2F880}" type="sibTrans" cxnId="{50CA28F1-CC30-4742-8D5A-A91D01CC4007}">
      <dgm:prSet/>
      <dgm:spPr/>
      <dgm:t>
        <a:bodyPr/>
        <a:lstStyle/>
        <a:p>
          <a:endParaRPr lang="de-DE"/>
        </a:p>
      </dgm:t>
    </dgm:pt>
    <dgm:pt modelId="{E7E5ED1C-C053-6045-A3A8-71962D27CE8E}">
      <dgm:prSet phldrT="[Text]" custT="1"/>
      <dgm:spPr>
        <a:solidFill>
          <a:srgbClr val="F0D8EA"/>
        </a:solidFill>
        <a:ln>
          <a:solidFill>
            <a:schemeClr val="accent1"/>
          </a:solidFill>
        </a:ln>
      </dgm:spPr>
      <dgm:t>
        <a:bodyPr anchor="ctr"/>
        <a:lstStyle/>
        <a:p>
          <a:pPr algn="ctr">
            <a:lnSpc>
              <a:spcPct val="100000"/>
            </a:lnSpc>
          </a:pPr>
          <a:r>
            <a:rPr lang="de-DE" sz="3600" dirty="0">
              <a:solidFill>
                <a:schemeClr val="accent1"/>
              </a:solidFill>
              <a:latin typeface="Roboto" panose="02000000000000000000" pitchFamily="2" charset="0"/>
              <a:ea typeface="Roboto" panose="02000000000000000000" pitchFamily="2" charset="0"/>
              <a:cs typeface="Roboto" panose="02000000000000000000" pitchFamily="2" charset="0"/>
            </a:rPr>
            <a:t>Können</a:t>
          </a:r>
        </a:p>
        <a:p>
          <a:pPr algn="ctr">
            <a:lnSpc>
              <a:spcPct val="100000"/>
            </a:lnSpc>
          </a:pPr>
          <a:endParaRPr lang="de-DE" sz="36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algn="ctr">
            <a:lnSpc>
              <a:spcPct val="100000"/>
            </a:lnSpc>
          </a:pPr>
          <a:endParaRPr lang="de-DE" sz="3600" dirty="0">
            <a:solidFill>
              <a:schemeClr val="accent1"/>
            </a:solidFill>
            <a:latin typeface="Roboto" panose="02000000000000000000" pitchFamily="2" charset="0"/>
            <a:ea typeface="Roboto" panose="02000000000000000000" pitchFamily="2" charset="0"/>
            <a:cs typeface="Roboto" panose="02000000000000000000" pitchFamily="2" charset="0"/>
          </a:endParaRPr>
        </a:p>
      </dgm:t>
    </dgm:pt>
    <dgm:pt modelId="{DC80934B-FE16-344D-A1C1-EE633AFFD285}" type="parTrans" cxnId="{6BDE610B-1348-AA43-BBB1-011AFB41C9AD}">
      <dgm:prSet/>
      <dgm:spPr/>
      <dgm:t>
        <a:bodyPr/>
        <a:lstStyle/>
        <a:p>
          <a:endParaRPr lang="de-DE"/>
        </a:p>
      </dgm:t>
    </dgm:pt>
    <dgm:pt modelId="{A762DEFF-82F0-6149-9197-B012408A3ED2}" type="sibTrans" cxnId="{6BDE610B-1348-AA43-BBB1-011AFB41C9AD}">
      <dgm:prSet/>
      <dgm:spPr/>
      <dgm:t>
        <a:bodyPr/>
        <a:lstStyle/>
        <a:p>
          <a:endParaRPr lang="de-DE"/>
        </a:p>
      </dgm:t>
    </dgm:pt>
    <dgm:pt modelId="{157CDCA3-9545-ED41-80D4-73A7894DD047}" type="pres">
      <dgm:prSet presAssocID="{CD35EA27-944E-FA49-981C-D23FAC740868}" presName="Name0" presStyleCnt="0">
        <dgm:presLayoutVars>
          <dgm:dir/>
          <dgm:resizeHandles val="exact"/>
        </dgm:presLayoutVars>
      </dgm:prSet>
      <dgm:spPr/>
    </dgm:pt>
    <dgm:pt modelId="{C2ADB13D-939E-3441-AC03-1187C24CF864}" type="pres">
      <dgm:prSet presAssocID="{CD35EA27-944E-FA49-981C-D23FAC740868}" presName="fgShape" presStyleLbl="fgShp" presStyleIdx="0" presStyleCnt="1" custFlipVert="1" custScaleY="56170" custLinFactNeighborX="528" custLinFactNeighborY="25333"/>
      <dgm:spPr>
        <a:solidFill>
          <a:schemeClr val="accent1"/>
        </a:solidFill>
        <a:ln>
          <a:noFill/>
        </a:ln>
      </dgm:spPr>
    </dgm:pt>
    <dgm:pt modelId="{B1B64767-F69E-3543-8F9E-DA0D4CE95A75}" type="pres">
      <dgm:prSet presAssocID="{CD35EA27-944E-FA49-981C-D23FAC740868}" presName="linComp" presStyleCnt="0"/>
      <dgm:spPr/>
    </dgm:pt>
    <dgm:pt modelId="{5549A1A8-5827-CE46-ACB3-A806B415CA13}" type="pres">
      <dgm:prSet presAssocID="{FE23C450-8DC5-D649-96ED-C4AC0868BC4F}" presName="compNode" presStyleCnt="0"/>
      <dgm:spPr/>
    </dgm:pt>
    <dgm:pt modelId="{B6ACD3FB-FF0E-5347-8251-D7DE3E77C6B8}" type="pres">
      <dgm:prSet presAssocID="{FE23C450-8DC5-D649-96ED-C4AC0868BC4F}" presName="bkgdShape" presStyleLbl="node1" presStyleIdx="0" presStyleCnt="3"/>
      <dgm:spPr/>
    </dgm:pt>
    <dgm:pt modelId="{58255800-4556-214C-A138-E107FB720B46}" type="pres">
      <dgm:prSet presAssocID="{FE23C450-8DC5-D649-96ED-C4AC0868BC4F}" presName="nodeTx" presStyleLbl="node1" presStyleIdx="0" presStyleCnt="3">
        <dgm:presLayoutVars>
          <dgm:bulletEnabled val="1"/>
        </dgm:presLayoutVars>
      </dgm:prSet>
      <dgm:spPr/>
    </dgm:pt>
    <dgm:pt modelId="{273487E8-B355-3849-B1E1-EB7CE58700E4}" type="pres">
      <dgm:prSet presAssocID="{FE23C450-8DC5-D649-96ED-C4AC0868BC4F}" presName="invisiNode" presStyleLbl="node1" presStyleIdx="0" presStyleCnt="3"/>
      <dgm:spPr/>
    </dgm:pt>
    <dgm:pt modelId="{69AE9C27-5795-CF49-9383-C19656A80E5A}" type="pres">
      <dgm:prSet presAssocID="{FE23C450-8DC5-D649-96ED-C4AC0868BC4F}" presName="imagNode" presStyleLbl="fgImgPlace1" presStyleIdx="0" presStyleCnt="3" custScaleX="68414" custScaleY="68414" custLinFactNeighborY="-259"/>
      <dgm:spPr>
        <a:solidFill>
          <a:schemeClr val="bg1"/>
        </a:solidFill>
      </dgm:spPr>
    </dgm:pt>
    <dgm:pt modelId="{E58A3D6C-4915-DA4D-B897-2FB3A03B8B7F}" type="pres">
      <dgm:prSet presAssocID="{D87BF85C-41AC-BC46-9839-54812A3DB215}" presName="sibTrans" presStyleLbl="sibTrans2D1" presStyleIdx="0" presStyleCnt="0"/>
      <dgm:spPr/>
    </dgm:pt>
    <dgm:pt modelId="{0166C09E-6AAA-4D47-835B-D39F50298AAD}" type="pres">
      <dgm:prSet presAssocID="{62574856-7A9E-CF45-81C4-70A9DE58D38C}" presName="compNode" presStyleCnt="0"/>
      <dgm:spPr/>
    </dgm:pt>
    <dgm:pt modelId="{A20F9A41-A50D-7740-A906-BFCCACF0FE41}" type="pres">
      <dgm:prSet presAssocID="{62574856-7A9E-CF45-81C4-70A9DE58D38C}" presName="bkgdShape" presStyleLbl="node1" presStyleIdx="1" presStyleCnt="3"/>
      <dgm:spPr/>
    </dgm:pt>
    <dgm:pt modelId="{AF42AC8C-C97E-3E4C-A3CA-45A7FF3E67C9}" type="pres">
      <dgm:prSet presAssocID="{62574856-7A9E-CF45-81C4-70A9DE58D38C}" presName="nodeTx" presStyleLbl="node1" presStyleIdx="1" presStyleCnt="3">
        <dgm:presLayoutVars>
          <dgm:bulletEnabled val="1"/>
        </dgm:presLayoutVars>
      </dgm:prSet>
      <dgm:spPr/>
    </dgm:pt>
    <dgm:pt modelId="{48ED8C30-0380-C64E-8B68-2ABE2B2B0127}" type="pres">
      <dgm:prSet presAssocID="{62574856-7A9E-CF45-81C4-70A9DE58D38C}" presName="invisiNode" presStyleLbl="node1" presStyleIdx="1" presStyleCnt="3"/>
      <dgm:spPr/>
    </dgm:pt>
    <dgm:pt modelId="{D93E92DC-8CBE-B04C-98B6-B4220203E533}" type="pres">
      <dgm:prSet presAssocID="{62574856-7A9E-CF45-81C4-70A9DE58D38C}" presName="imagNode" presStyleLbl="fgImgPlace1" presStyleIdx="1" presStyleCnt="3" custScaleX="68414" custScaleY="68414"/>
      <dgm:spPr>
        <a:solidFill>
          <a:schemeClr val="bg1"/>
        </a:solidFill>
      </dgm:spPr>
    </dgm:pt>
    <dgm:pt modelId="{07DF1CBC-987B-764B-A0E6-2941DBBF4431}" type="pres">
      <dgm:prSet presAssocID="{4C630B8A-9789-7947-A7E6-509C16F2F880}" presName="sibTrans" presStyleLbl="sibTrans2D1" presStyleIdx="0" presStyleCnt="0"/>
      <dgm:spPr/>
    </dgm:pt>
    <dgm:pt modelId="{9B665F64-0102-9543-8695-C4ACD50D0C37}" type="pres">
      <dgm:prSet presAssocID="{E7E5ED1C-C053-6045-A3A8-71962D27CE8E}" presName="compNode" presStyleCnt="0"/>
      <dgm:spPr/>
    </dgm:pt>
    <dgm:pt modelId="{9D81A3D4-6EE9-A74E-8C63-54357955CC70}" type="pres">
      <dgm:prSet presAssocID="{E7E5ED1C-C053-6045-A3A8-71962D27CE8E}" presName="bkgdShape" presStyleLbl="node1" presStyleIdx="2" presStyleCnt="3" custLinFactNeighborX="18560" custLinFactNeighborY="-499"/>
      <dgm:spPr/>
    </dgm:pt>
    <dgm:pt modelId="{8C634737-69AA-144A-A6EE-A61A0DD47329}" type="pres">
      <dgm:prSet presAssocID="{E7E5ED1C-C053-6045-A3A8-71962D27CE8E}" presName="nodeTx" presStyleLbl="node1" presStyleIdx="2" presStyleCnt="3">
        <dgm:presLayoutVars>
          <dgm:bulletEnabled val="1"/>
        </dgm:presLayoutVars>
      </dgm:prSet>
      <dgm:spPr/>
    </dgm:pt>
    <dgm:pt modelId="{F98826EA-BC07-F742-8594-D4C163D77824}" type="pres">
      <dgm:prSet presAssocID="{E7E5ED1C-C053-6045-A3A8-71962D27CE8E}" presName="invisiNode" presStyleLbl="node1" presStyleIdx="2" presStyleCnt="3"/>
      <dgm:spPr/>
    </dgm:pt>
    <dgm:pt modelId="{BE7B1376-21FA-5F41-9F52-2BE84868A0CA}" type="pres">
      <dgm:prSet presAssocID="{E7E5ED1C-C053-6045-A3A8-71962D27CE8E}" presName="imagNode" presStyleLbl="fgImgPlace1" presStyleIdx="2" presStyleCnt="3" custScaleX="68485" custScaleY="68414" custLinFactNeighborY="-259"/>
      <dgm:spPr>
        <a:solidFill>
          <a:schemeClr val="bg1"/>
        </a:solidFill>
      </dgm:spPr>
    </dgm:pt>
  </dgm:ptLst>
  <dgm:cxnLst>
    <dgm:cxn modelId="{4F4C7E02-2F49-F847-BEFD-D4EC09CDD9C0}" type="presOf" srcId="{E7E5ED1C-C053-6045-A3A8-71962D27CE8E}" destId="{9D81A3D4-6EE9-A74E-8C63-54357955CC70}" srcOrd="0" destOrd="0" presId="urn:microsoft.com/office/officeart/2005/8/layout/hList7"/>
    <dgm:cxn modelId="{6BDE610B-1348-AA43-BBB1-011AFB41C9AD}" srcId="{CD35EA27-944E-FA49-981C-D23FAC740868}" destId="{E7E5ED1C-C053-6045-A3A8-71962D27CE8E}" srcOrd="2" destOrd="0" parTransId="{DC80934B-FE16-344D-A1C1-EE633AFFD285}" sibTransId="{A762DEFF-82F0-6149-9197-B012408A3ED2}"/>
    <dgm:cxn modelId="{8BF5620E-665C-7043-B8AF-6E1AD31838D9}" srcId="{CD35EA27-944E-FA49-981C-D23FAC740868}" destId="{FE23C450-8DC5-D649-96ED-C4AC0868BC4F}" srcOrd="0" destOrd="0" parTransId="{40FC7787-E406-0340-AF07-5E6C991B61B6}" sibTransId="{D87BF85C-41AC-BC46-9839-54812A3DB215}"/>
    <dgm:cxn modelId="{515A9533-8747-9546-BFB5-055E5435BB5C}" type="presOf" srcId="{CD35EA27-944E-FA49-981C-D23FAC740868}" destId="{157CDCA3-9545-ED41-80D4-73A7894DD047}" srcOrd="0" destOrd="0" presId="urn:microsoft.com/office/officeart/2005/8/layout/hList7"/>
    <dgm:cxn modelId="{3414CF37-9B3C-A640-88F6-9D08CA56C0F1}" type="presOf" srcId="{FE23C450-8DC5-D649-96ED-C4AC0868BC4F}" destId="{58255800-4556-214C-A138-E107FB720B46}" srcOrd="1" destOrd="0" presId="urn:microsoft.com/office/officeart/2005/8/layout/hList7"/>
    <dgm:cxn modelId="{9DCF563D-6490-7E4F-B4BF-C662F8C3FF79}" type="presOf" srcId="{D87BF85C-41AC-BC46-9839-54812A3DB215}" destId="{E58A3D6C-4915-DA4D-B897-2FB3A03B8B7F}" srcOrd="0" destOrd="0" presId="urn:microsoft.com/office/officeart/2005/8/layout/hList7"/>
    <dgm:cxn modelId="{2506A745-1BD9-C941-8F18-48D8A50DE03C}" type="presOf" srcId="{4C630B8A-9789-7947-A7E6-509C16F2F880}" destId="{07DF1CBC-987B-764B-A0E6-2941DBBF4431}" srcOrd="0" destOrd="0" presId="urn:microsoft.com/office/officeart/2005/8/layout/hList7"/>
    <dgm:cxn modelId="{74F1B14E-37CE-E549-8380-9232FDFA66BC}" type="presOf" srcId="{E7E5ED1C-C053-6045-A3A8-71962D27CE8E}" destId="{8C634737-69AA-144A-A6EE-A61A0DD47329}" srcOrd="1" destOrd="0" presId="urn:microsoft.com/office/officeart/2005/8/layout/hList7"/>
    <dgm:cxn modelId="{549FF271-0F64-F24D-A551-228946F7CD4E}" type="presOf" srcId="{FE23C450-8DC5-D649-96ED-C4AC0868BC4F}" destId="{B6ACD3FB-FF0E-5347-8251-D7DE3E77C6B8}" srcOrd="0" destOrd="0" presId="urn:microsoft.com/office/officeart/2005/8/layout/hList7"/>
    <dgm:cxn modelId="{74671AC4-0928-0645-A76D-4A649710D360}" type="presOf" srcId="{62574856-7A9E-CF45-81C4-70A9DE58D38C}" destId="{AF42AC8C-C97E-3E4C-A3CA-45A7FF3E67C9}" srcOrd="1" destOrd="0" presId="urn:microsoft.com/office/officeart/2005/8/layout/hList7"/>
    <dgm:cxn modelId="{50CA28F1-CC30-4742-8D5A-A91D01CC4007}" srcId="{CD35EA27-944E-FA49-981C-D23FAC740868}" destId="{62574856-7A9E-CF45-81C4-70A9DE58D38C}" srcOrd="1" destOrd="0" parTransId="{1D0B961C-B817-A843-8F12-15885922ED47}" sibTransId="{4C630B8A-9789-7947-A7E6-509C16F2F880}"/>
    <dgm:cxn modelId="{CBE633FC-01B0-504C-ACFE-FAB0936E0A70}" type="presOf" srcId="{62574856-7A9E-CF45-81C4-70A9DE58D38C}" destId="{A20F9A41-A50D-7740-A906-BFCCACF0FE41}" srcOrd="0" destOrd="0" presId="urn:microsoft.com/office/officeart/2005/8/layout/hList7"/>
    <dgm:cxn modelId="{CB7BA299-BD99-4A4C-85B5-26BAFD3599AF}" type="presParOf" srcId="{157CDCA3-9545-ED41-80D4-73A7894DD047}" destId="{C2ADB13D-939E-3441-AC03-1187C24CF864}" srcOrd="0" destOrd="0" presId="urn:microsoft.com/office/officeart/2005/8/layout/hList7"/>
    <dgm:cxn modelId="{4479EB99-4C63-694B-86AD-0542DF78FF78}" type="presParOf" srcId="{157CDCA3-9545-ED41-80D4-73A7894DD047}" destId="{B1B64767-F69E-3543-8F9E-DA0D4CE95A75}" srcOrd="1" destOrd="0" presId="urn:microsoft.com/office/officeart/2005/8/layout/hList7"/>
    <dgm:cxn modelId="{E0D7954A-A711-E14C-8F21-CB0C04607E51}" type="presParOf" srcId="{B1B64767-F69E-3543-8F9E-DA0D4CE95A75}" destId="{5549A1A8-5827-CE46-ACB3-A806B415CA13}" srcOrd="0" destOrd="0" presId="urn:microsoft.com/office/officeart/2005/8/layout/hList7"/>
    <dgm:cxn modelId="{91906572-C835-474D-BAD2-D20358F8B448}" type="presParOf" srcId="{5549A1A8-5827-CE46-ACB3-A806B415CA13}" destId="{B6ACD3FB-FF0E-5347-8251-D7DE3E77C6B8}" srcOrd="0" destOrd="0" presId="urn:microsoft.com/office/officeart/2005/8/layout/hList7"/>
    <dgm:cxn modelId="{8077154B-0E05-344F-B4C7-A794C5F0AB99}" type="presParOf" srcId="{5549A1A8-5827-CE46-ACB3-A806B415CA13}" destId="{58255800-4556-214C-A138-E107FB720B46}" srcOrd="1" destOrd="0" presId="urn:microsoft.com/office/officeart/2005/8/layout/hList7"/>
    <dgm:cxn modelId="{16F613CB-5FCB-0E4D-AE71-A77E6E926172}" type="presParOf" srcId="{5549A1A8-5827-CE46-ACB3-A806B415CA13}" destId="{273487E8-B355-3849-B1E1-EB7CE58700E4}" srcOrd="2" destOrd="0" presId="urn:microsoft.com/office/officeart/2005/8/layout/hList7"/>
    <dgm:cxn modelId="{670B3E1C-4F38-E144-A3DD-4A8EDDA41170}" type="presParOf" srcId="{5549A1A8-5827-CE46-ACB3-A806B415CA13}" destId="{69AE9C27-5795-CF49-9383-C19656A80E5A}" srcOrd="3" destOrd="0" presId="urn:microsoft.com/office/officeart/2005/8/layout/hList7"/>
    <dgm:cxn modelId="{33BCA167-4BC0-464A-B36F-E4C8CBDB0573}" type="presParOf" srcId="{B1B64767-F69E-3543-8F9E-DA0D4CE95A75}" destId="{E58A3D6C-4915-DA4D-B897-2FB3A03B8B7F}" srcOrd="1" destOrd="0" presId="urn:microsoft.com/office/officeart/2005/8/layout/hList7"/>
    <dgm:cxn modelId="{5CF88CB4-DD30-8E4D-9D0E-9E096217530D}" type="presParOf" srcId="{B1B64767-F69E-3543-8F9E-DA0D4CE95A75}" destId="{0166C09E-6AAA-4D47-835B-D39F50298AAD}" srcOrd="2" destOrd="0" presId="urn:microsoft.com/office/officeart/2005/8/layout/hList7"/>
    <dgm:cxn modelId="{A812B292-B104-4E40-B688-096AF970C05D}" type="presParOf" srcId="{0166C09E-6AAA-4D47-835B-D39F50298AAD}" destId="{A20F9A41-A50D-7740-A906-BFCCACF0FE41}" srcOrd="0" destOrd="0" presId="urn:microsoft.com/office/officeart/2005/8/layout/hList7"/>
    <dgm:cxn modelId="{BBAEBB59-CB92-C744-9A7D-384FC6FDA7C7}" type="presParOf" srcId="{0166C09E-6AAA-4D47-835B-D39F50298AAD}" destId="{AF42AC8C-C97E-3E4C-A3CA-45A7FF3E67C9}" srcOrd="1" destOrd="0" presId="urn:microsoft.com/office/officeart/2005/8/layout/hList7"/>
    <dgm:cxn modelId="{75DC49F2-91E8-5F4D-9F2E-8238FAA78D13}" type="presParOf" srcId="{0166C09E-6AAA-4D47-835B-D39F50298AAD}" destId="{48ED8C30-0380-C64E-8B68-2ABE2B2B0127}" srcOrd="2" destOrd="0" presId="urn:microsoft.com/office/officeart/2005/8/layout/hList7"/>
    <dgm:cxn modelId="{FF6621EF-B185-544B-A45B-1C46DA6B71B5}" type="presParOf" srcId="{0166C09E-6AAA-4D47-835B-D39F50298AAD}" destId="{D93E92DC-8CBE-B04C-98B6-B4220203E533}" srcOrd="3" destOrd="0" presId="urn:microsoft.com/office/officeart/2005/8/layout/hList7"/>
    <dgm:cxn modelId="{4BD93BFE-4C83-F947-AF36-03E5FAE59FA6}" type="presParOf" srcId="{B1B64767-F69E-3543-8F9E-DA0D4CE95A75}" destId="{07DF1CBC-987B-764B-A0E6-2941DBBF4431}" srcOrd="3" destOrd="0" presId="urn:microsoft.com/office/officeart/2005/8/layout/hList7"/>
    <dgm:cxn modelId="{04ECD41C-0716-744E-A142-74EF361D6E25}" type="presParOf" srcId="{B1B64767-F69E-3543-8F9E-DA0D4CE95A75}" destId="{9B665F64-0102-9543-8695-C4ACD50D0C37}" srcOrd="4" destOrd="0" presId="urn:microsoft.com/office/officeart/2005/8/layout/hList7"/>
    <dgm:cxn modelId="{47007049-1E72-0642-A5BF-B8539257CABD}" type="presParOf" srcId="{9B665F64-0102-9543-8695-C4ACD50D0C37}" destId="{9D81A3D4-6EE9-A74E-8C63-54357955CC70}" srcOrd="0" destOrd="0" presId="urn:microsoft.com/office/officeart/2005/8/layout/hList7"/>
    <dgm:cxn modelId="{C0BB536B-7D4A-A84F-8268-60FEE239BAEF}" type="presParOf" srcId="{9B665F64-0102-9543-8695-C4ACD50D0C37}" destId="{8C634737-69AA-144A-A6EE-A61A0DD47329}" srcOrd="1" destOrd="0" presId="urn:microsoft.com/office/officeart/2005/8/layout/hList7"/>
    <dgm:cxn modelId="{3A6C21AC-E46F-384C-9786-2FB48AC5216A}" type="presParOf" srcId="{9B665F64-0102-9543-8695-C4ACD50D0C37}" destId="{F98826EA-BC07-F742-8594-D4C163D77824}" srcOrd="2" destOrd="0" presId="urn:microsoft.com/office/officeart/2005/8/layout/hList7"/>
    <dgm:cxn modelId="{9DBDB02F-E788-CD4B-B39B-31A18DC9CE25}" type="presParOf" srcId="{9B665F64-0102-9543-8695-C4ACD50D0C37}" destId="{BE7B1376-21FA-5F41-9F52-2BE84868A0CA}"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35EA27-944E-FA49-981C-D23FAC740868}" type="doc">
      <dgm:prSet loTypeId="urn:microsoft.com/office/officeart/2008/layout/AscendingPictureAccentProcess" loCatId="" qsTypeId="urn:microsoft.com/office/officeart/2005/8/quickstyle/simple4" qsCatId="simple" csTypeId="urn:microsoft.com/office/officeart/2005/8/colors/accent1_2" csCatId="accent1" phldr="1"/>
      <dgm:spPr/>
    </dgm:pt>
    <dgm:pt modelId="{62574856-7A9E-CF45-81C4-70A9DE58D38C}">
      <dgm:prSet phldrT="[Text]" custT="1"/>
      <dgm:spPr>
        <a:solidFill>
          <a:srgbClr val="D9E7EC"/>
        </a:solidFill>
      </dgm:spPr>
      <dgm:t>
        <a:bodyPr lIns="72000" anchor="ctr"/>
        <a:lstStyle/>
        <a:p>
          <a:pPr algn="l">
            <a:lnSpc>
              <a:spcPct val="100000"/>
            </a:lnSpc>
          </a:pPr>
          <a:r>
            <a:rPr lang="de-DE" sz="1100" i="0" dirty="0">
              <a:solidFill>
                <a:srgbClr val="333F48"/>
              </a:solidFill>
              <a:latin typeface="Roboto" panose="02000000000000000000" pitchFamily="2" charset="0"/>
              <a:ea typeface="Roboto" panose="02000000000000000000" pitchFamily="2" charset="0"/>
              <a:cs typeface="Roboto" panose="02000000000000000000" pitchFamily="2" charset="0"/>
            </a:rPr>
            <a:t>Wie kann das Kollegium motiviert und unterstützt werden, </a:t>
          </a:r>
          <a:br>
            <a:rPr lang="de-DE" sz="1100" i="0" dirty="0">
              <a:solidFill>
                <a:srgbClr val="333F48"/>
              </a:solidFill>
              <a:latin typeface="Roboto" panose="02000000000000000000" pitchFamily="2" charset="0"/>
              <a:ea typeface="Roboto" panose="02000000000000000000" pitchFamily="2" charset="0"/>
              <a:cs typeface="Roboto" panose="02000000000000000000" pitchFamily="2" charset="0"/>
            </a:rPr>
          </a:br>
          <a:r>
            <a:rPr lang="de-DE" sz="1100" i="0" dirty="0">
              <a:solidFill>
                <a:srgbClr val="333F48"/>
              </a:solidFill>
              <a:latin typeface="Roboto" panose="02000000000000000000" pitchFamily="2" charset="0"/>
              <a:ea typeface="Roboto" panose="02000000000000000000" pitchFamily="2" charset="0"/>
              <a:cs typeface="Roboto" panose="02000000000000000000" pitchFamily="2" charset="0"/>
            </a:rPr>
            <a:t>eigenes BO-Material für den Fachunterricht zu entwickeln?</a:t>
          </a:r>
          <a:endParaRPr lang="de-DE" sz="1100" i="0" dirty="0">
            <a:latin typeface="Roboto" panose="02000000000000000000" pitchFamily="2" charset="0"/>
            <a:ea typeface="Roboto" panose="02000000000000000000" pitchFamily="2" charset="0"/>
            <a:cs typeface="Roboto" panose="02000000000000000000" pitchFamily="2" charset="0"/>
          </a:endParaRPr>
        </a:p>
      </dgm:t>
    </dgm:pt>
    <dgm:pt modelId="{1D0B961C-B817-A843-8F12-15885922ED47}" type="parTrans" cxnId="{50CA28F1-CC30-4742-8D5A-A91D01CC4007}">
      <dgm:prSet/>
      <dgm:spPr/>
      <dgm:t>
        <a:bodyPr/>
        <a:lstStyle/>
        <a:p>
          <a:endParaRPr lang="de-DE"/>
        </a:p>
      </dgm:t>
    </dgm:pt>
    <dgm:pt modelId="{4C630B8A-9789-7947-A7E6-509C16F2F880}" type="sibTrans" cxnId="{50CA28F1-CC30-4742-8D5A-A91D01CC4007}">
      <dgm:prSet/>
      <dgm:spPr>
        <a:blipFill>
          <a:blip xmlns:r="http://schemas.openxmlformats.org/officeDocument/2006/relationships" r:embed="rId1"/>
          <a:srcRect/>
          <a:stretch>
            <a:fillRect/>
          </a:stretch>
        </a:blipFill>
      </dgm:spPr>
      <dgm:t>
        <a:bodyPr/>
        <a:lstStyle/>
        <a:p>
          <a:endParaRPr lang="de-DE"/>
        </a:p>
      </dgm:t>
    </dgm:pt>
    <dgm:pt modelId="{E7E5ED1C-C053-6045-A3A8-71962D27CE8E}">
      <dgm:prSet phldrT="[Text]" custT="1"/>
      <dgm:spPr>
        <a:solidFill>
          <a:srgbClr val="D9E7EC"/>
        </a:solidFill>
      </dgm:spPr>
      <dgm:t>
        <a:bodyPr lIns="72000" anchor="ctr"/>
        <a:lstStyle/>
        <a:p>
          <a:pPr algn="l">
            <a:lnSpc>
              <a:spcPct val="100000"/>
            </a:lnSpc>
          </a:pPr>
          <a:r>
            <a:rPr lang="de-DE" sz="1100" i="0" dirty="0">
              <a:solidFill>
                <a:srgbClr val="333F48"/>
              </a:solidFill>
              <a:latin typeface="Roboto" panose="02000000000000000000" pitchFamily="2" charset="0"/>
              <a:ea typeface="Roboto" panose="02000000000000000000" pitchFamily="2" charset="0"/>
              <a:cs typeface="Roboto" panose="02000000000000000000" pitchFamily="2" charset="0"/>
            </a:rPr>
            <a:t>Wie können dem Kollegium die Vorteile der Einbindung von BO deutlich gemacht werden?</a:t>
          </a:r>
          <a:endParaRPr lang="de-DE" sz="1100" i="0" dirty="0">
            <a:latin typeface="Roboto" panose="02000000000000000000" pitchFamily="2" charset="0"/>
            <a:ea typeface="Roboto" panose="02000000000000000000" pitchFamily="2" charset="0"/>
            <a:cs typeface="Roboto" panose="02000000000000000000" pitchFamily="2" charset="0"/>
          </a:endParaRPr>
        </a:p>
      </dgm:t>
    </dgm:pt>
    <dgm:pt modelId="{A762DEFF-82F0-6149-9197-B012408A3ED2}" type="sibTrans" cxnId="{6BDE610B-1348-AA43-BBB1-011AFB41C9AD}">
      <dgm:prSet/>
      <dgm:spPr>
        <a:blipFill>
          <a:blip xmlns:r="http://schemas.openxmlformats.org/officeDocument/2006/relationships" r:embed="rId2"/>
          <a:srcRect/>
          <a:stretch>
            <a:fillRect t="-2000" b="-2000"/>
          </a:stretch>
        </a:blipFill>
      </dgm:spPr>
      <dgm:t>
        <a:bodyPr lIns="108000" tIns="72000" rIns="108000" bIns="72000" anchor="ctr" anchorCtr="1"/>
        <a:lstStyle/>
        <a:p>
          <a:endParaRPr lang="de-DE"/>
        </a:p>
      </dgm:t>
    </dgm:pt>
    <dgm:pt modelId="{DC80934B-FE16-344D-A1C1-EE633AFFD285}" type="parTrans" cxnId="{6BDE610B-1348-AA43-BBB1-011AFB41C9AD}">
      <dgm:prSet/>
      <dgm:spPr/>
      <dgm:t>
        <a:bodyPr/>
        <a:lstStyle/>
        <a:p>
          <a:endParaRPr lang="de-DE"/>
        </a:p>
      </dgm:t>
    </dgm:pt>
    <dgm:pt modelId="{F900A6B6-684C-DC4A-8735-536F295C13A5}">
      <dgm:prSet phldrT="[Text]" custT="1"/>
      <dgm:spPr>
        <a:solidFill>
          <a:srgbClr val="D9E7EC"/>
        </a:solidFill>
      </dgm:spPr>
      <dgm:t>
        <a:bodyPr lIns="72000"/>
        <a:lstStyle/>
        <a:p>
          <a:pPr algn="l">
            <a:lnSpc>
              <a:spcPct val="100000"/>
            </a:lnSpc>
            <a:buClr>
              <a:schemeClr val="accent1"/>
            </a:buClr>
            <a:buFont typeface="Arial" panose="020B0604020202020204" pitchFamily="34" charset="0"/>
            <a:buChar char="•"/>
          </a:pPr>
          <a:r>
            <a:rPr lang="de-DE" sz="1100" i="0" dirty="0">
              <a:solidFill>
                <a:srgbClr val="333F48"/>
              </a:solidFill>
              <a:latin typeface="Roboto" panose="02000000000000000000" pitchFamily="2" charset="0"/>
              <a:ea typeface="Roboto" panose="02000000000000000000" pitchFamily="2" charset="0"/>
              <a:cs typeface="Roboto" panose="02000000000000000000" pitchFamily="2" charset="0"/>
            </a:rPr>
            <a:t>Welche Einflussfaktoren hindern das Kollegium daran, BO im Fachunterricht umzusetzen?</a:t>
          </a:r>
          <a:endParaRPr lang="de-DE" sz="1100" i="0" dirty="0">
            <a:latin typeface="Roboto" panose="02000000000000000000" pitchFamily="2" charset="0"/>
            <a:ea typeface="Roboto" panose="02000000000000000000" pitchFamily="2" charset="0"/>
            <a:cs typeface="Roboto" panose="02000000000000000000" pitchFamily="2" charset="0"/>
          </a:endParaRPr>
        </a:p>
      </dgm:t>
    </dgm:pt>
    <dgm:pt modelId="{13F80C86-A7CF-514D-81F6-3893DDF700AF}" type="parTrans" cxnId="{F6A33CD1-AFB5-0840-BDC1-47E1B08ECE82}">
      <dgm:prSet/>
      <dgm:spPr/>
      <dgm:t>
        <a:bodyPr/>
        <a:lstStyle/>
        <a:p>
          <a:endParaRPr lang="de-DE"/>
        </a:p>
      </dgm:t>
    </dgm:pt>
    <dgm:pt modelId="{65E1C464-F4CE-E945-992F-31754BF4FE17}" type="sibTrans" cxnId="{F6A33CD1-AFB5-0840-BDC1-47E1B08ECE82}">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t>
        <a:bodyPr/>
        <a:lstStyle/>
        <a:p>
          <a:endParaRPr lang="de-DE"/>
        </a:p>
      </dgm:t>
    </dgm:pt>
    <dgm:pt modelId="{A63CF728-3602-9549-8125-17313A7FFA08}" type="pres">
      <dgm:prSet presAssocID="{CD35EA27-944E-FA49-981C-D23FAC740868}" presName="Name0" presStyleCnt="0">
        <dgm:presLayoutVars>
          <dgm:chMax val="7"/>
          <dgm:chPref val="7"/>
          <dgm:dir/>
        </dgm:presLayoutVars>
      </dgm:prSet>
      <dgm:spPr/>
    </dgm:pt>
    <dgm:pt modelId="{92FC7521-EE63-A24C-844B-3BC39F8D8C91}" type="pres">
      <dgm:prSet presAssocID="{CD35EA27-944E-FA49-981C-D23FAC740868}" presName="dot1" presStyleLbl="alignNode1" presStyleIdx="0" presStyleCnt="12" custLinFactX="100000" custLinFactY="15126" custLinFactNeighborX="110411" custLinFactNeighborY="100000"/>
      <dgm:spPr>
        <a:solidFill>
          <a:schemeClr val="tx2"/>
        </a:solidFill>
        <a:ln>
          <a:noFill/>
        </a:ln>
      </dgm:spPr>
    </dgm:pt>
    <dgm:pt modelId="{66FD01A9-43C4-B140-814B-07D9C716927E}" type="pres">
      <dgm:prSet presAssocID="{CD35EA27-944E-FA49-981C-D23FAC740868}" presName="dot2" presStyleLbl="alignNode1" presStyleIdx="1" presStyleCnt="12" custLinFactX="100000" custLinFactY="29746" custLinFactNeighborX="109659" custLinFactNeighborY="100000"/>
      <dgm:spPr>
        <a:solidFill>
          <a:schemeClr val="tx2"/>
        </a:solidFill>
        <a:ln>
          <a:noFill/>
        </a:ln>
      </dgm:spPr>
    </dgm:pt>
    <dgm:pt modelId="{5BEE977E-D149-0241-8064-BAD1CF09367A}" type="pres">
      <dgm:prSet presAssocID="{CD35EA27-944E-FA49-981C-D23FAC740868}" presName="dot3" presStyleLbl="alignNode1" presStyleIdx="2" presStyleCnt="12" custLinFactX="60869" custLinFactNeighborX="100000" custLinFactNeighborY="94679"/>
      <dgm:spPr>
        <a:solidFill>
          <a:schemeClr val="tx2"/>
        </a:solidFill>
        <a:ln>
          <a:noFill/>
        </a:ln>
      </dgm:spPr>
    </dgm:pt>
    <dgm:pt modelId="{63F86227-7960-1544-A12D-5D86E119C657}" type="pres">
      <dgm:prSet presAssocID="{CD35EA27-944E-FA49-981C-D23FAC740868}" presName="dot4" presStyleLbl="alignNode1" presStyleIdx="3" presStyleCnt="12"/>
      <dgm:spPr>
        <a:solidFill>
          <a:schemeClr val="tx2"/>
        </a:solidFill>
        <a:ln>
          <a:noFill/>
        </a:ln>
      </dgm:spPr>
    </dgm:pt>
    <dgm:pt modelId="{9619D9DA-CEDC-7D40-9B6B-89BBE03D0B37}" type="pres">
      <dgm:prSet presAssocID="{CD35EA27-944E-FA49-981C-D23FAC740868}" presName="dot5" presStyleLbl="alignNode1" presStyleIdx="4" presStyleCnt="12" custLinFactNeighborX="6339"/>
      <dgm:spPr>
        <a:solidFill>
          <a:schemeClr val="tx2"/>
        </a:solidFill>
        <a:ln>
          <a:noFill/>
        </a:ln>
      </dgm:spPr>
    </dgm:pt>
    <dgm:pt modelId="{43F341E8-59FA-F84D-9F62-71831B9316B8}" type="pres">
      <dgm:prSet presAssocID="{CD35EA27-944E-FA49-981C-D23FAC740868}" presName="dotArrow1" presStyleLbl="alignNode1" presStyleIdx="5" presStyleCnt="12" custLinFactY="100000" custLinFactNeighborY="184004"/>
      <dgm:spPr>
        <a:solidFill>
          <a:schemeClr val="tx2"/>
        </a:solidFill>
        <a:ln>
          <a:noFill/>
        </a:ln>
      </dgm:spPr>
    </dgm:pt>
    <dgm:pt modelId="{7C2C7FE9-5727-3E40-A764-AB3FB2F3F10A}" type="pres">
      <dgm:prSet presAssocID="{CD35EA27-944E-FA49-981C-D23FAC740868}" presName="dotArrow2" presStyleLbl="alignNode1" presStyleIdx="6" presStyleCnt="12" custLinFactY="100000" custLinFactNeighborY="184004"/>
      <dgm:spPr>
        <a:solidFill>
          <a:schemeClr val="tx2"/>
        </a:solidFill>
        <a:ln>
          <a:noFill/>
        </a:ln>
      </dgm:spPr>
    </dgm:pt>
    <dgm:pt modelId="{EC5B8FD7-915A-2849-BC25-157465C5798E}" type="pres">
      <dgm:prSet presAssocID="{CD35EA27-944E-FA49-981C-D23FAC740868}" presName="dotArrow3" presStyleLbl="alignNode1" presStyleIdx="7" presStyleCnt="12" custLinFactY="100000" custLinFactNeighborY="184004"/>
      <dgm:spPr>
        <a:solidFill>
          <a:schemeClr val="tx2"/>
        </a:solidFill>
        <a:ln>
          <a:noFill/>
        </a:ln>
      </dgm:spPr>
    </dgm:pt>
    <dgm:pt modelId="{C70534A2-F66C-E742-A2DD-B0AD921618CF}" type="pres">
      <dgm:prSet presAssocID="{CD35EA27-944E-FA49-981C-D23FAC740868}" presName="dotArrow4" presStyleLbl="alignNode1" presStyleIdx="8" presStyleCnt="12" custLinFactY="100000" custLinFactNeighborY="184004"/>
      <dgm:spPr>
        <a:solidFill>
          <a:schemeClr val="tx2"/>
        </a:solidFill>
        <a:ln>
          <a:noFill/>
        </a:ln>
      </dgm:spPr>
    </dgm:pt>
    <dgm:pt modelId="{F40F7BB6-60A1-B946-9C67-B9133EA27050}" type="pres">
      <dgm:prSet presAssocID="{CD35EA27-944E-FA49-981C-D23FAC740868}" presName="dotArrow5" presStyleLbl="alignNode1" presStyleIdx="9" presStyleCnt="12" custLinFactY="100000" custLinFactNeighborY="184004"/>
      <dgm:spPr>
        <a:solidFill>
          <a:schemeClr val="tx2"/>
        </a:solidFill>
        <a:ln>
          <a:noFill/>
        </a:ln>
      </dgm:spPr>
    </dgm:pt>
    <dgm:pt modelId="{520FEED8-6D81-4149-BADA-B453DEF50D36}" type="pres">
      <dgm:prSet presAssocID="{CD35EA27-944E-FA49-981C-D23FAC740868}" presName="dotArrow6" presStyleLbl="alignNode1" presStyleIdx="10" presStyleCnt="12" custLinFactY="100000" custLinFactNeighborY="184004"/>
      <dgm:spPr>
        <a:solidFill>
          <a:schemeClr val="tx2"/>
        </a:solidFill>
        <a:ln>
          <a:noFill/>
        </a:ln>
      </dgm:spPr>
    </dgm:pt>
    <dgm:pt modelId="{7519BA55-E993-F54D-A5FC-B79BFEABB2E9}" type="pres">
      <dgm:prSet presAssocID="{CD35EA27-944E-FA49-981C-D23FAC740868}" presName="dotArrow7" presStyleLbl="alignNode1" presStyleIdx="11" presStyleCnt="12" custLinFactY="100000" custLinFactNeighborY="184004"/>
      <dgm:spPr>
        <a:solidFill>
          <a:schemeClr val="tx2"/>
        </a:solidFill>
        <a:ln>
          <a:noFill/>
        </a:ln>
      </dgm:spPr>
    </dgm:pt>
    <dgm:pt modelId="{E5683307-7A76-BE45-8506-B10EFF2C8ED5}" type="pres">
      <dgm:prSet presAssocID="{62574856-7A9E-CF45-81C4-70A9DE58D38C}" presName="parTx1" presStyleLbl="node1" presStyleIdx="0" presStyleCnt="3" custScaleX="165935" custScaleY="100079" custLinFactNeighborX="86692" custLinFactNeighborY="-5073"/>
      <dgm:spPr/>
    </dgm:pt>
    <dgm:pt modelId="{65DA95D9-A514-6D48-A591-CFF096512948}" type="pres">
      <dgm:prSet presAssocID="{4C630B8A-9789-7947-A7E6-509C16F2F880}" presName="picture1" presStyleCnt="0"/>
      <dgm:spPr/>
    </dgm:pt>
    <dgm:pt modelId="{545A99BA-644B-094E-8091-6450D9C04CBA}" type="pres">
      <dgm:prSet presAssocID="{4C630B8A-9789-7947-A7E6-509C16F2F880}" presName="imageRepeatNode" presStyleLbl="fgImgPlace1" presStyleIdx="0" presStyleCnt="3" custScaleX="155378" custScaleY="155387" custLinFactNeighborX="14606" custLinFactNeighborY="16673"/>
      <dgm:spPr/>
    </dgm:pt>
    <dgm:pt modelId="{6DBDB326-1640-384C-8BBC-6F27637B17C2}" type="pres">
      <dgm:prSet presAssocID="{E7E5ED1C-C053-6045-A3A8-71962D27CE8E}" presName="parTx2" presStyleLbl="node1" presStyleIdx="1" presStyleCnt="3" custScaleX="127600" custLinFactNeighborX="41820" custLinFactNeighborY="-46275"/>
      <dgm:spPr/>
    </dgm:pt>
    <dgm:pt modelId="{A8D88118-FA1B-5A47-89AC-91AFD134208C}" type="pres">
      <dgm:prSet presAssocID="{A762DEFF-82F0-6149-9197-B012408A3ED2}" presName="picture2" presStyleCnt="0"/>
      <dgm:spPr/>
    </dgm:pt>
    <dgm:pt modelId="{B49BC646-9885-AA42-ABBF-467EBDBBBB99}" type="pres">
      <dgm:prSet presAssocID="{A762DEFF-82F0-6149-9197-B012408A3ED2}" presName="imageRepeatNode" presStyleLbl="fgImgPlace1" presStyleIdx="1" presStyleCnt="3" custScaleX="92940" custScaleY="92947" custLinFactNeighborX="20301" custLinFactNeighborY="2722"/>
      <dgm:spPr/>
    </dgm:pt>
    <dgm:pt modelId="{C0F3AD32-777F-8244-9F04-7F278D22538B}" type="pres">
      <dgm:prSet presAssocID="{F900A6B6-684C-DC4A-8735-536F295C13A5}" presName="parTx3" presStyleLbl="node1" presStyleIdx="2" presStyleCnt="3" custScaleX="111292" custLinFactNeighborX="20459" custLinFactNeighborY="-17067"/>
      <dgm:spPr/>
    </dgm:pt>
    <dgm:pt modelId="{8A13C096-7DFE-C64C-8174-1A014570CC3A}" type="pres">
      <dgm:prSet presAssocID="{65E1C464-F4CE-E945-992F-31754BF4FE17}" presName="picture3" presStyleCnt="0"/>
      <dgm:spPr/>
    </dgm:pt>
    <dgm:pt modelId="{332A7EE6-A8E7-C941-B512-8011CB3672AA}" type="pres">
      <dgm:prSet presAssocID="{65E1C464-F4CE-E945-992F-31754BF4FE17}" presName="imageRepeatNode" presStyleLbl="fgImgPlace1" presStyleIdx="2" presStyleCnt="3" custScaleX="70079" custScaleY="70084" custLinFactNeighborX="-3367" custLinFactNeighborY="12492"/>
      <dgm:spPr/>
    </dgm:pt>
  </dgm:ptLst>
  <dgm:cxnLst>
    <dgm:cxn modelId="{578F5800-820E-A247-A1D5-74922C6BFC40}" type="presOf" srcId="{A762DEFF-82F0-6149-9197-B012408A3ED2}" destId="{B49BC646-9885-AA42-ABBF-467EBDBBBB99}" srcOrd="0" destOrd="0" presId="urn:microsoft.com/office/officeart/2008/layout/AscendingPictureAccentProcess"/>
    <dgm:cxn modelId="{6BDE610B-1348-AA43-BBB1-011AFB41C9AD}" srcId="{CD35EA27-944E-FA49-981C-D23FAC740868}" destId="{E7E5ED1C-C053-6045-A3A8-71962D27CE8E}" srcOrd="1" destOrd="0" parTransId="{DC80934B-FE16-344D-A1C1-EE633AFFD285}" sibTransId="{A762DEFF-82F0-6149-9197-B012408A3ED2}"/>
    <dgm:cxn modelId="{163B052F-A74B-2C4C-811C-6968CF1D1EBF}" type="presOf" srcId="{62574856-7A9E-CF45-81C4-70A9DE58D38C}" destId="{E5683307-7A76-BE45-8506-B10EFF2C8ED5}" srcOrd="0" destOrd="0" presId="urn:microsoft.com/office/officeart/2008/layout/AscendingPictureAccentProcess"/>
    <dgm:cxn modelId="{4CCAD845-66C8-724C-A54F-CDFED12AB394}" type="presOf" srcId="{E7E5ED1C-C053-6045-A3A8-71962D27CE8E}" destId="{6DBDB326-1640-384C-8BBC-6F27637B17C2}" srcOrd="0" destOrd="0" presId="urn:microsoft.com/office/officeart/2008/layout/AscendingPictureAccentProcess"/>
    <dgm:cxn modelId="{4847A8AE-B5AC-AB49-AF9E-4D86689AB099}" type="presOf" srcId="{CD35EA27-944E-FA49-981C-D23FAC740868}" destId="{A63CF728-3602-9549-8125-17313A7FFA08}" srcOrd="0" destOrd="0" presId="urn:microsoft.com/office/officeart/2008/layout/AscendingPictureAccentProcess"/>
    <dgm:cxn modelId="{F6A33CD1-AFB5-0840-BDC1-47E1B08ECE82}" srcId="{CD35EA27-944E-FA49-981C-D23FAC740868}" destId="{F900A6B6-684C-DC4A-8735-536F295C13A5}" srcOrd="2" destOrd="0" parTransId="{13F80C86-A7CF-514D-81F6-3893DDF700AF}" sibTransId="{65E1C464-F4CE-E945-992F-31754BF4FE17}"/>
    <dgm:cxn modelId="{7C6CDDD7-82D8-C24D-A77E-B762FC427867}" type="presOf" srcId="{65E1C464-F4CE-E945-992F-31754BF4FE17}" destId="{332A7EE6-A8E7-C941-B512-8011CB3672AA}" srcOrd="0" destOrd="0" presId="urn:microsoft.com/office/officeart/2008/layout/AscendingPictureAccentProcess"/>
    <dgm:cxn modelId="{384EC5E1-05DB-2848-A79D-999A076FFAE3}" type="presOf" srcId="{F900A6B6-684C-DC4A-8735-536F295C13A5}" destId="{C0F3AD32-777F-8244-9F04-7F278D22538B}" srcOrd="0" destOrd="0" presId="urn:microsoft.com/office/officeart/2008/layout/AscendingPictureAccentProcess"/>
    <dgm:cxn modelId="{50CA28F1-CC30-4742-8D5A-A91D01CC4007}" srcId="{CD35EA27-944E-FA49-981C-D23FAC740868}" destId="{62574856-7A9E-CF45-81C4-70A9DE58D38C}" srcOrd="0" destOrd="0" parTransId="{1D0B961C-B817-A843-8F12-15885922ED47}" sibTransId="{4C630B8A-9789-7947-A7E6-509C16F2F880}"/>
    <dgm:cxn modelId="{8F2A46FC-427A-C142-A798-288C42FC82F2}" type="presOf" srcId="{4C630B8A-9789-7947-A7E6-509C16F2F880}" destId="{545A99BA-644B-094E-8091-6450D9C04CBA}" srcOrd="0" destOrd="0" presId="urn:microsoft.com/office/officeart/2008/layout/AscendingPictureAccentProcess"/>
    <dgm:cxn modelId="{6E3A6DB5-8042-B646-B46E-0433B7B07C7F}" type="presParOf" srcId="{A63CF728-3602-9549-8125-17313A7FFA08}" destId="{92FC7521-EE63-A24C-844B-3BC39F8D8C91}" srcOrd="0" destOrd="0" presId="urn:microsoft.com/office/officeart/2008/layout/AscendingPictureAccentProcess"/>
    <dgm:cxn modelId="{81525ED7-CFFC-554E-9669-CC011EBEE095}" type="presParOf" srcId="{A63CF728-3602-9549-8125-17313A7FFA08}" destId="{66FD01A9-43C4-B140-814B-07D9C716927E}" srcOrd="1" destOrd="0" presId="urn:microsoft.com/office/officeart/2008/layout/AscendingPictureAccentProcess"/>
    <dgm:cxn modelId="{D3368142-2186-5F46-A274-9BB43477F8BD}" type="presParOf" srcId="{A63CF728-3602-9549-8125-17313A7FFA08}" destId="{5BEE977E-D149-0241-8064-BAD1CF09367A}" srcOrd="2" destOrd="0" presId="urn:microsoft.com/office/officeart/2008/layout/AscendingPictureAccentProcess"/>
    <dgm:cxn modelId="{09BB22E0-071A-E543-A891-6469F6503BE7}" type="presParOf" srcId="{A63CF728-3602-9549-8125-17313A7FFA08}" destId="{63F86227-7960-1544-A12D-5D86E119C657}" srcOrd="3" destOrd="0" presId="urn:microsoft.com/office/officeart/2008/layout/AscendingPictureAccentProcess"/>
    <dgm:cxn modelId="{2F51E469-C818-1547-8ECF-8F4333F3B815}" type="presParOf" srcId="{A63CF728-3602-9549-8125-17313A7FFA08}" destId="{9619D9DA-CEDC-7D40-9B6B-89BBE03D0B37}" srcOrd="4" destOrd="0" presId="urn:microsoft.com/office/officeart/2008/layout/AscendingPictureAccentProcess"/>
    <dgm:cxn modelId="{D9D3835A-688D-2946-9EEC-46391B746AFD}" type="presParOf" srcId="{A63CF728-3602-9549-8125-17313A7FFA08}" destId="{43F341E8-59FA-F84D-9F62-71831B9316B8}" srcOrd="5" destOrd="0" presId="urn:microsoft.com/office/officeart/2008/layout/AscendingPictureAccentProcess"/>
    <dgm:cxn modelId="{C6B4CB69-CF62-A645-8D02-04652822209E}" type="presParOf" srcId="{A63CF728-3602-9549-8125-17313A7FFA08}" destId="{7C2C7FE9-5727-3E40-A764-AB3FB2F3F10A}" srcOrd="6" destOrd="0" presId="urn:microsoft.com/office/officeart/2008/layout/AscendingPictureAccentProcess"/>
    <dgm:cxn modelId="{29254BCC-6701-C346-8E50-706CBEAFE1B9}" type="presParOf" srcId="{A63CF728-3602-9549-8125-17313A7FFA08}" destId="{EC5B8FD7-915A-2849-BC25-157465C5798E}" srcOrd="7" destOrd="0" presId="urn:microsoft.com/office/officeart/2008/layout/AscendingPictureAccentProcess"/>
    <dgm:cxn modelId="{75419E91-A21C-A646-BB3D-B23DF91D2BA0}" type="presParOf" srcId="{A63CF728-3602-9549-8125-17313A7FFA08}" destId="{C70534A2-F66C-E742-A2DD-B0AD921618CF}" srcOrd="8" destOrd="0" presId="urn:microsoft.com/office/officeart/2008/layout/AscendingPictureAccentProcess"/>
    <dgm:cxn modelId="{CF2B795F-2200-184B-AD82-93249043D4B5}" type="presParOf" srcId="{A63CF728-3602-9549-8125-17313A7FFA08}" destId="{F40F7BB6-60A1-B946-9C67-B9133EA27050}" srcOrd="9" destOrd="0" presId="urn:microsoft.com/office/officeart/2008/layout/AscendingPictureAccentProcess"/>
    <dgm:cxn modelId="{5259B1FF-C23C-CC40-A3AF-809EF0C084BF}" type="presParOf" srcId="{A63CF728-3602-9549-8125-17313A7FFA08}" destId="{520FEED8-6D81-4149-BADA-B453DEF50D36}" srcOrd="10" destOrd="0" presId="urn:microsoft.com/office/officeart/2008/layout/AscendingPictureAccentProcess"/>
    <dgm:cxn modelId="{1C9CB1FF-2C3E-DF40-971B-8BBB2046926E}" type="presParOf" srcId="{A63CF728-3602-9549-8125-17313A7FFA08}" destId="{7519BA55-E993-F54D-A5FC-B79BFEABB2E9}" srcOrd="11" destOrd="0" presId="urn:microsoft.com/office/officeart/2008/layout/AscendingPictureAccentProcess"/>
    <dgm:cxn modelId="{84AE5B5C-1A70-804C-9B8A-860B618D776C}" type="presParOf" srcId="{A63CF728-3602-9549-8125-17313A7FFA08}" destId="{E5683307-7A76-BE45-8506-B10EFF2C8ED5}" srcOrd="12" destOrd="0" presId="urn:microsoft.com/office/officeart/2008/layout/AscendingPictureAccentProcess"/>
    <dgm:cxn modelId="{BFAD44E4-48B2-F84A-93F3-3C20C640DC27}" type="presParOf" srcId="{A63CF728-3602-9549-8125-17313A7FFA08}" destId="{65DA95D9-A514-6D48-A591-CFF096512948}" srcOrd="13" destOrd="0" presId="urn:microsoft.com/office/officeart/2008/layout/AscendingPictureAccentProcess"/>
    <dgm:cxn modelId="{A6D6230F-DA17-BC4B-82D5-8E0413F8ED79}" type="presParOf" srcId="{65DA95D9-A514-6D48-A591-CFF096512948}" destId="{545A99BA-644B-094E-8091-6450D9C04CBA}" srcOrd="0" destOrd="0" presId="urn:microsoft.com/office/officeart/2008/layout/AscendingPictureAccentProcess"/>
    <dgm:cxn modelId="{ADFFACBC-A0CD-2A47-A361-3908B0A04FFE}" type="presParOf" srcId="{A63CF728-3602-9549-8125-17313A7FFA08}" destId="{6DBDB326-1640-384C-8BBC-6F27637B17C2}" srcOrd="14" destOrd="0" presId="urn:microsoft.com/office/officeart/2008/layout/AscendingPictureAccentProcess"/>
    <dgm:cxn modelId="{B17BC734-B9D7-0941-9DB0-5132F24448F4}" type="presParOf" srcId="{A63CF728-3602-9549-8125-17313A7FFA08}" destId="{A8D88118-FA1B-5A47-89AC-91AFD134208C}" srcOrd="15" destOrd="0" presId="urn:microsoft.com/office/officeart/2008/layout/AscendingPictureAccentProcess"/>
    <dgm:cxn modelId="{6F729C66-2D30-134A-B565-C1B4701EF262}" type="presParOf" srcId="{A8D88118-FA1B-5A47-89AC-91AFD134208C}" destId="{B49BC646-9885-AA42-ABBF-467EBDBBBB99}" srcOrd="0" destOrd="0" presId="urn:microsoft.com/office/officeart/2008/layout/AscendingPictureAccentProcess"/>
    <dgm:cxn modelId="{2196493C-B81E-2443-B4DA-8BC499C9AF9E}" type="presParOf" srcId="{A63CF728-3602-9549-8125-17313A7FFA08}" destId="{C0F3AD32-777F-8244-9F04-7F278D22538B}" srcOrd="16" destOrd="0" presId="urn:microsoft.com/office/officeart/2008/layout/AscendingPictureAccentProcess"/>
    <dgm:cxn modelId="{25A97DCA-5666-7749-A7A3-DD6DD530DBBE}" type="presParOf" srcId="{A63CF728-3602-9549-8125-17313A7FFA08}" destId="{8A13C096-7DFE-C64C-8174-1A014570CC3A}" srcOrd="17" destOrd="0" presId="urn:microsoft.com/office/officeart/2008/layout/AscendingPictureAccentProcess"/>
    <dgm:cxn modelId="{256CFF9C-42F9-6B40-A930-8DBDA1260D55}" type="presParOf" srcId="{8A13C096-7DFE-C64C-8174-1A014570CC3A}" destId="{332A7EE6-A8E7-C941-B512-8011CB3672AA}"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35EA27-944E-FA49-981C-D23FAC740868}" type="doc">
      <dgm:prSet loTypeId="urn:microsoft.com/office/officeart/2008/layout/AscendingPictureAccentProcess" loCatId="" qsTypeId="urn:microsoft.com/office/officeart/2005/8/quickstyle/simple1" qsCatId="simple" csTypeId="urn:microsoft.com/office/officeart/2005/8/colors/accent1_2" csCatId="accent1" phldr="1"/>
      <dgm:spPr/>
    </dgm:pt>
    <dgm:pt modelId="{62574856-7A9E-CF45-81C4-70A9DE58D38C}">
      <dgm:prSet phldrT="[Text]" custT="1"/>
      <dgm:spPr>
        <a:solidFill>
          <a:srgbClr val="D9EDF0"/>
        </a:solidFill>
      </dgm:spPr>
      <dgm:t>
        <a:bodyPr lIns="72000" anchor="ctr"/>
        <a:lstStyle/>
        <a:p>
          <a:pPr algn="l">
            <a:lnSpc>
              <a:spcPct val="100000"/>
            </a:lnSpc>
          </a:pPr>
          <a:r>
            <a:rPr lang="de-DE" sz="1100" i="0" dirty="0">
              <a:solidFill>
                <a:schemeClr val="accent2"/>
              </a:solidFill>
              <a:latin typeface="Roboto" panose="02000000000000000000" pitchFamily="2" charset="0"/>
              <a:ea typeface="Roboto" panose="02000000000000000000" pitchFamily="2" charset="0"/>
              <a:cs typeface="Roboto" panose="02000000000000000000" pitchFamily="2" charset="0"/>
            </a:rPr>
            <a:t>Wie kann der übergeordnete pädagogische Bildungsauftrag der Beruflichen Orientierung als Gewinn betrachtet werden?</a:t>
          </a:r>
        </a:p>
      </dgm:t>
    </dgm:pt>
    <dgm:pt modelId="{1D0B961C-B817-A843-8F12-15885922ED47}" type="parTrans" cxnId="{50CA28F1-CC30-4742-8D5A-A91D01CC4007}">
      <dgm:prSet/>
      <dgm:spPr/>
      <dgm:t>
        <a:bodyPr/>
        <a:lstStyle/>
        <a:p>
          <a:endParaRPr lang="de-DE"/>
        </a:p>
      </dgm:t>
    </dgm:pt>
    <dgm:pt modelId="{4C630B8A-9789-7947-A7E6-509C16F2F880}" type="sibTrans" cxnId="{50CA28F1-CC30-4742-8D5A-A91D01CC4007}">
      <dgm:prSet/>
      <dgm:spPr>
        <a:noFill/>
        <a:ln>
          <a:noFill/>
        </a:ln>
      </dgm:spPr>
      <dgm:t>
        <a:bodyPr/>
        <a:lstStyle/>
        <a:p>
          <a:endParaRPr lang="de-DE"/>
        </a:p>
      </dgm:t>
    </dgm:pt>
    <dgm:pt modelId="{E7E5ED1C-C053-6045-A3A8-71962D27CE8E}">
      <dgm:prSet phldrT="[Text]" custT="1"/>
      <dgm:spPr>
        <a:solidFill>
          <a:srgbClr val="D9EDF0"/>
        </a:solidFill>
      </dgm:spPr>
      <dgm:t>
        <a:bodyPr lIns="72000" anchor="ctr"/>
        <a:lstStyle/>
        <a:p>
          <a:pPr algn="l">
            <a:lnSpc>
              <a:spcPct val="100000"/>
            </a:lnSpc>
          </a:pPr>
          <a:r>
            <a:rPr lang="de-DE" sz="1100" i="0" dirty="0">
              <a:solidFill>
                <a:schemeClr val="accent2"/>
              </a:solidFill>
              <a:latin typeface="Roboto" panose="02000000000000000000" pitchFamily="2" charset="0"/>
              <a:ea typeface="Roboto" panose="02000000000000000000" pitchFamily="2" charset="0"/>
              <a:cs typeface="Roboto" panose="02000000000000000000" pitchFamily="2" charset="0"/>
            </a:rPr>
            <a:t>Welche Angebote können das Kollegium unterstützen?</a:t>
          </a:r>
        </a:p>
      </dgm:t>
    </dgm:pt>
    <dgm:pt modelId="{A762DEFF-82F0-6149-9197-B012408A3ED2}" type="sibTrans" cxnId="{6BDE610B-1348-AA43-BBB1-011AFB41C9AD}">
      <dgm:prSet/>
      <dgm:spPr>
        <a:noFill/>
      </dgm:spPr>
      <dgm:t>
        <a:bodyPr tIns="46800" bIns="46800"/>
        <a:lstStyle/>
        <a:p>
          <a:endParaRPr lang="de-DE">
            <a:solidFill>
              <a:schemeClr val="accent1"/>
            </a:solidFill>
          </a:endParaRPr>
        </a:p>
      </dgm:t>
    </dgm:pt>
    <dgm:pt modelId="{DC80934B-FE16-344D-A1C1-EE633AFFD285}" type="parTrans" cxnId="{6BDE610B-1348-AA43-BBB1-011AFB41C9AD}">
      <dgm:prSet/>
      <dgm:spPr/>
      <dgm:t>
        <a:bodyPr/>
        <a:lstStyle/>
        <a:p>
          <a:endParaRPr lang="de-DE"/>
        </a:p>
      </dgm:t>
    </dgm:pt>
    <dgm:pt modelId="{A63CF728-3602-9549-8125-17313A7FFA08}" type="pres">
      <dgm:prSet presAssocID="{CD35EA27-944E-FA49-981C-D23FAC740868}" presName="Name0" presStyleCnt="0">
        <dgm:presLayoutVars>
          <dgm:chMax val="7"/>
          <dgm:chPref val="7"/>
          <dgm:dir/>
        </dgm:presLayoutVars>
      </dgm:prSet>
      <dgm:spPr/>
    </dgm:pt>
    <dgm:pt modelId="{92FC7521-EE63-A24C-844B-3BC39F8D8C91}" type="pres">
      <dgm:prSet presAssocID="{CD35EA27-944E-FA49-981C-D23FAC740868}" presName="dot1" presStyleLbl="alignNode1" presStyleIdx="0" presStyleCnt="10" custAng="20454758" custScaleX="86795" custScaleY="86795" custLinFactNeighborX="6250" custLinFactNeighborY="-88579"/>
      <dgm:spPr>
        <a:solidFill>
          <a:srgbClr val="008E95"/>
        </a:solidFill>
        <a:ln>
          <a:solidFill>
            <a:schemeClr val="accent2"/>
          </a:solidFill>
        </a:ln>
      </dgm:spPr>
    </dgm:pt>
    <dgm:pt modelId="{66FD01A9-43C4-B140-814B-07D9C716927E}" type="pres">
      <dgm:prSet presAssocID="{CD35EA27-944E-FA49-981C-D23FAC740868}" presName="dot2" presStyleLbl="alignNode1" presStyleIdx="1" presStyleCnt="10" custAng="20454758" custScaleX="86795" custScaleY="86795" custLinFactNeighborX="-7963" custLinFactNeighborY="-53760"/>
      <dgm:spPr>
        <a:solidFill>
          <a:srgbClr val="008E95"/>
        </a:solidFill>
        <a:ln>
          <a:solidFill>
            <a:schemeClr val="accent2"/>
          </a:solidFill>
        </a:ln>
      </dgm:spPr>
    </dgm:pt>
    <dgm:pt modelId="{5BEE977E-D149-0241-8064-BAD1CF09367A}" type="pres">
      <dgm:prSet presAssocID="{CD35EA27-944E-FA49-981C-D23FAC740868}" presName="dot3" presStyleLbl="alignNode1" presStyleIdx="2" presStyleCnt="10" custAng="20454758" custScaleX="86795" custScaleY="86795" custLinFactNeighborX="-79224" custLinFactNeighborY="-28630"/>
      <dgm:spPr>
        <a:solidFill>
          <a:srgbClr val="008E95"/>
        </a:solidFill>
        <a:ln>
          <a:solidFill>
            <a:schemeClr val="accent2"/>
          </a:solidFill>
        </a:ln>
      </dgm:spPr>
    </dgm:pt>
    <dgm:pt modelId="{43F341E8-59FA-F84D-9F62-71831B9316B8}" type="pres">
      <dgm:prSet presAssocID="{CD35EA27-944E-FA49-981C-D23FAC740868}" presName="dotArrow1" presStyleLbl="alignNode1" presStyleIdx="3" presStyleCnt="10" custScaleX="86795" custScaleY="86795"/>
      <dgm:spPr>
        <a:solidFill>
          <a:srgbClr val="008E95"/>
        </a:solidFill>
        <a:ln>
          <a:solidFill>
            <a:schemeClr val="accent2"/>
          </a:solidFill>
        </a:ln>
      </dgm:spPr>
    </dgm:pt>
    <dgm:pt modelId="{7C2C7FE9-5727-3E40-A764-AB3FB2F3F10A}" type="pres">
      <dgm:prSet presAssocID="{CD35EA27-944E-FA49-981C-D23FAC740868}" presName="dotArrow2" presStyleLbl="alignNode1" presStyleIdx="4" presStyleCnt="10" custScaleX="86795" custScaleY="86795"/>
      <dgm:spPr>
        <a:solidFill>
          <a:srgbClr val="008E95"/>
        </a:solidFill>
        <a:ln>
          <a:solidFill>
            <a:schemeClr val="accent2"/>
          </a:solidFill>
        </a:ln>
      </dgm:spPr>
    </dgm:pt>
    <dgm:pt modelId="{EC5B8FD7-915A-2849-BC25-157465C5798E}" type="pres">
      <dgm:prSet presAssocID="{CD35EA27-944E-FA49-981C-D23FAC740868}" presName="dotArrow3" presStyleLbl="alignNode1" presStyleIdx="5" presStyleCnt="10" custScaleX="86795" custScaleY="86795"/>
      <dgm:spPr>
        <a:solidFill>
          <a:srgbClr val="008E95"/>
        </a:solidFill>
        <a:ln>
          <a:solidFill>
            <a:schemeClr val="accent2"/>
          </a:solidFill>
        </a:ln>
      </dgm:spPr>
    </dgm:pt>
    <dgm:pt modelId="{C70534A2-F66C-E742-A2DD-B0AD921618CF}" type="pres">
      <dgm:prSet presAssocID="{CD35EA27-944E-FA49-981C-D23FAC740868}" presName="dotArrow4" presStyleLbl="alignNode1" presStyleIdx="6" presStyleCnt="10" custScaleX="86795" custScaleY="86795"/>
      <dgm:spPr>
        <a:solidFill>
          <a:srgbClr val="008E95"/>
        </a:solidFill>
        <a:ln>
          <a:solidFill>
            <a:schemeClr val="accent2"/>
          </a:solidFill>
        </a:ln>
      </dgm:spPr>
    </dgm:pt>
    <dgm:pt modelId="{F40F7BB6-60A1-B946-9C67-B9133EA27050}" type="pres">
      <dgm:prSet presAssocID="{CD35EA27-944E-FA49-981C-D23FAC740868}" presName="dotArrow5" presStyleLbl="alignNode1" presStyleIdx="7" presStyleCnt="10" custScaleX="86795" custScaleY="86795"/>
      <dgm:spPr>
        <a:solidFill>
          <a:srgbClr val="008E95"/>
        </a:solidFill>
        <a:ln>
          <a:solidFill>
            <a:schemeClr val="accent2"/>
          </a:solidFill>
        </a:ln>
      </dgm:spPr>
    </dgm:pt>
    <dgm:pt modelId="{520FEED8-6D81-4149-BADA-B453DEF50D36}" type="pres">
      <dgm:prSet presAssocID="{CD35EA27-944E-FA49-981C-D23FAC740868}" presName="dotArrow6" presStyleLbl="alignNode1" presStyleIdx="8" presStyleCnt="10" custScaleX="86795" custScaleY="86795"/>
      <dgm:spPr>
        <a:solidFill>
          <a:srgbClr val="008E95"/>
        </a:solidFill>
        <a:ln>
          <a:solidFill>
            <a:schemeClr val="accent2"/>
          </a:solidFill>
        </a:ln>
      </dgm:spPr>
    </dgm:pt>
    <dgm:pt modelId="{7519BA55-E993-F54D-A5FC-B79BFEABB2E9}" type="pres">
      <dgm:prSet presAssocID="{CD35EA27-944E-FA49-981C-D23FAC740868}" presName="dotArrow7" presStyleLbl="alignNode1" presStyleIdx="9" presStyleCnt="10" custScaleX="86795" custScaleY="86795" custLinFactNeighborY="11420"/>
      <dgm:spPr>
        <a:solidFill>
          <a:srgbClr val="008E95"/>
        </a:solidFill>
        <a:ln>
          <a:solidFill>
            <a:schemeClr val="accent2"/>
          </a:solidFill>
        </a:ln>
      </dgm:spPr>
    </dgm:pt>
    <dgm:pt modelId="{E5683307-7A76-BE45-8506-B10EFF2C8ED5}" type="pres">
      <dgm:prSet presAssocID="{62574856-7A9E-CF45-81C4-70A9DE58D38C}" presName="parTx1" presStyleLbl="node1" presStyleIdx="0" presStyleCnt="2" custScaleX="115500" custScaleY="85786" custLinFactNeighborX="23373" custLinFactNeighborY="-11335"/>
      <dgm:spPr/>
    </dgm:pt>
    <dgm:pt modelId="{65DA95D9-A514-6D48-A591-CFF096512948}" type="pres">
      <dgm:prSet presAssocID="{4C630B8A-9789-7947-A7E6-509C16F2F880}" presName="picture1" presStyleCnt="0"/>
      <dgm:spPr/>
    </dgm:pt>
    <dgm:pt modelId="{545A99BA-644B-094E-8091-6450D9C04CBA}" type="pres">
      <dgm:prSet presAssocID="{4C630B8A-9789-7947-A7E6-509C16F2F880}" presName="imageRepeatNode" presStyleLbl="fgImgPlace1" presStyleIdx="0" presStyleCnt="2" custScaleX="107804" custScaleY="107811" custLinFactNeighborX="-573" custLinFactNeighborY="19727"/>
      <dgm:spPr/>
    </dgm:pt>
    <dgm:pt modelId="{6DBDB326-1640-384C-8BBC-6F27637B17C2}" type="pres">
      <dgm:prSet presAssocID="{E7E5ED1C-C053-6045-A3A8-71962D27CE8E}" presName="parTx2" presStyleLbl="node1" presStyleIdx="1" presStyleCnt="2" custScaleX="73620" custScaleY="85786" custLinFactNeighborX="2348" custLinFactNeighborY="-52258"/>
      <dgm:spPr/>
    </dgm:pt>
    <dgm:pt modelId="{A8D88118-FA1B-5A47-89AC-91AFD134208C}" type="pres">
      <dgm:prSet presAssocID="{A762DEFF-82F0-6149-9197-B012408A3ED2}" presName="picture2" presStyleCnt="0"/>
      <dgm:spPr/>
    </dgm:pt>
    <dgm:pt modelId="{B49BC646-9885-AA42-ABBF-467EBDBBBB99}" type="pres">
      <dgm:prSet presAssocID="{A762DEFF-82F0-6149-9197-B012408A3ED2}" presName="imageRepeatNode" presStyleLbl="fgImgPlace1" presStyleIdx="1" presStyleCnt="2" custScaleX="69081" custScaleY="67083" custLinFactNeighborX="-96" custLinFactNeighborY="17105"/>
      <dgm:spPr/>
    </dgm:pt>
  </dgm:ptLst>
  <dgm:cxnLst>
    <dgm:cxn modelId="{578F5800-820E-A247-A1D5-74922C6BFC40}" type="presOf" srcId="{A762DEFF-82F0-6149-9197-B012408A3ED2}" destId="{B49BC646-9885-AA42-ABBF-467EBDBBBB99}" srcOrd="0" destOrd="0" presId="urn:microsoft.com/office/officeart/2008/layout/AscendingPictureAccentProcess"/>
    <dgm:cxn modelId="{6BDE610B-1348-AA43-BBB1-011AFB41C9AD}" srcId="{CD35EA27-944E-FA49-981C-D23FAC740868}" destId="{E7E5ED1C-C053-6045-A3A8-71962D27CE8E}" srcOrd="1" destOrd="0" parTransId="{DC80934B-FE16-344D-A1C1-EE633AFFD285}" sibTransId="{A762DEFF-82F0-6149-9197-B012408A3ED2}"/>
    <dgm:cxn modelId="{163B052F-A74B-2C4C-811C-6968CF1D1EBF}" type="presOf" srcId="{62574856-7A9E-CF45-81C4-70A9DE58D38C}" destId="{E5683307-7A76-BE45-8506-B10EFF2C8ED5}" srcOrd="0" destOrd="0" presId="urn:microsoft.com/office/officeart/2008/layout/AscendingPictureAccentProcess"/>
    <dgm:cxn modelId="{4CCAD845-66C8-724C-A54F-CDFED12AB394}" type="presOf" srcId="{E7E5ED1C-C053-6045-A3A8-71962D27CE8E}" destId="{6DBDB326-1640-384C-8BBC-6F27637B17C2}" srcOrd="0" destOrd="0" presId="urn:microsoft.com/office/officeart/2008/layout/AscendingPictureAccentProcess"/>
    <dgm:cxn modelId="{4847A8AE-B5AC-AB49-AF9E-4D86689AB099}" type="presOf" srcId="{CD35EA27-944E-FA49-981C-D23FAC740868}" destId="{A63CF728-3602-9549-8125-17313A7FFA08}" srcOrd="0" destOrd="0" presId="urn:microsoft.com/office/officeart/2008/layout/AscendingPictureAccentProcess"/>
    <dgm:cxn modelId="{50CA28F1-CC30-4742-8D5A-A91D01CC4007}" srcId="{CD35EA27-944E-FA49-981C-D23FAC740868}" destId="{62574856-7A9E-CF45-81C4-70A9DE58D38C}" srcOrd="0" destOrd="0" parTransId="{1D0B961C-B817-A843-8F12-15885922ED47}" sibTransId="{4C630B8A-9789-7947-A7E6-509C16F2F880}"/>
    <dgm:cxn modelId="{8F2A46FC-427A-C142-A798-288C42FC82F2}" type="presOf" srcId="{4C630B8A-9789-7947-A7E6-509C16F2F880}" destId="{545A99BA-644B-094E-8091-6450D9C04CBA}" srcOrd="0" destOrd="0" presId="urn:microsoft.com/office/officeart/2008/layout/AscendingPictureAccentProcess"/>
    <dgm:cxn modelId="{6E3A6DB5-8042-B646-B46E-0433B7B07C7F}" type="presParOf" srcId="{A63CF728-3602-9549-8125-17313A7FFA08}" destId="{92FC7521-EE63-A24C-844B-3BC39F8D8C91}" srcOrd="0" destOrd="0" presId="urn:microsoft.com/office/officeart/2008/layout/AscendingPictureAccentProcess"/>
    <dgm:cxn modelId="{81525ED7-CFFC-554E-9669-CC011EBEE095}" type="presParOf" srcId="{A63CF728-3602-9549-8125-17313A7FFA08}" destId="{66FD01A9-43C4-B140-814B-07D9C716927E}" srcOrd="1" destOrd="0" presId="urn:microsoft.com/office/officeart/2008/layout/AscendingPictureAccentProcess"/>
    <dgm:cxn modelId="{D3368142-2186-5F46-A274-9BB43477F8BD}" type="presParOf" srcId="{A63CF728-3602-9549-8125-17313A7FFA08}" destId="{5BEE977E-D149-0241-8064-BAD1CF09367A}" srcOrd="2" destOrd="0" presId="urn:microsoft.com/office/officeart/2008/layout/AscendingPictureAccentProcess"/>
    <dgm:cxn modelId="{D9D3835A-688D-2946-9EEC-46391B746AFD}" type="presParOf" srcId="{A63CF728-3602-9549-8125-17313A7FFA08}" destId="{43F341E8-59FA-F84D-9F62-71831B9316B8}" srcOrd="3" destOrd="0" presId="urn:microsoft.com/office/officeart/2008/layout/AscendingPictureAccentProcess"/>
    <dgm:cxn modelId="{C6B4CB69-CF62-A645-8D02-04652822209E}" type="presParOf" srcId="{A63CF728-3602-9549-8125-17313A7FFA08}" destId="{7C2C7FE9-5727-3E40-A764-AB3FB2F3F10A}" srcOrd="4" destOrd="0" presId="urn:microsoft.com/office/officeart/2008/layout/AscendingPictureAccentProcess"/>
    <dgm:cxn modelId="{29254BCC-6701-C346-8E50-706CBEAFE1B9}" type="presParOf" srcId="{A63CF728-3602-9549-8125-17313A7FFA08}" destId="{EC5B8FD7-915A-2849-BC25-157465C5798E}" srcOrd="5" destOrd="0" presId="urn:microsoft.com/office/officeart/2008/layout/AscendingPictureAccentProcess"/>
    <dgm:cxn modelId="{75419E91-A21C-A646-BB3D-B23DF91D2BA0}" type="presParOf" srcId="{A63CF728-3602-9549-8125-17313A7FFA08}" destId="{C70534A2-F66C-E742-A2DD-B0AD921618CF}" srcOrd="6" destOrd="0" presId="urn:microsoft.com/office/officeart/2008/layout/AscendingPictureAccentProcess"/>
    <dgm:cxn modelId="{CF2B795F-2200-184B-AD82-93249043D4B5}" type="presParOf" srcId="{A63CF728-3602-9549-8125-17313A7FFA08}" destId="{F40F7BB6-60A1-B946-9C67-B9133EA27050}" srcOrd="7" destOrd="0" presId="urn:microsoft.com/office/officeart/2008/layout/AscendingPictureAccentProcess"/>
    <dgm:cxn modelId="{5259B1FF-C23C-CC40-A3AF-809EF0C084BF}" type="presParOf" srcId="{A63CF728-3602-9549-8125-17313A7FFA08}" destId="{520FEED8-6D81-4149-BADA-B453DEF50D36}" srcOrd="8" destOrd="0" presId="urn:microsoft.com/office/officeart/2008/layout/AscendingPictureAccentProcess"/>
    <dgm:cxn modelId="{1C9CB1FF-2C3E-DF40-971B-8BBB2046926E}" type="presParOf" srcId="{A63CF728-3602-9549-8125-17313A7FFA08}" destId="{7519BA55-E993-F54D-A5FC-B79BFEABB2E9}" srcOrd="9" destOrd="0" presId="urn:microsoft.com/office/officeart/2008/layout/AscendingPictureAccentProcess"/>
    <dgm:cxn modelId="{84AE5B5C-1A70-804C-9B8A-860B618D776C}" type="presParOf" srcId="{A63CF728-3602-9549-8125-17313A7FFA08}" destId="{E5683307-7A76-BE45-8506-B10EFF2C8ED5}" srcOrd="10" destOrd="0" presId="urn:microsoft.com/office/officeart/2008/layout/AscendingPictureAccentProcess"/>
    <dgm:cxn modelId="{BFAD44E4-48B2-F84A-93F3-3C20C640DC27}" type="presParOf" srcId="{A63CF728-3602-9549-8125-17313A7FFA08}" destId="{65DA95D9-A514-6D48-A591-CFF096512948}" srcOrd="11" destOrd="0" presId="urn:microsoft.com/office/officeart/2008/layout/AscendingPictureAccentProcess"/>
    <dgm:cxn modelId="{A6D6230F-DA17-BC4B-82D5-8E0413F8ED79}" type="presParOf" srcId="{65DA95D9-A514-6D48-A591-CFF096512948}" destId="{545A99BA-644B-094E-8091-6450D9C04CBA}" srcOrd="0" destOrd="0" presId="urn:microsoft.com/office/officeart/2008/layout/AscendingPictureAccentProcess"/>
    <dgm:cxn modelId="{ADFFACBC-A0CD-2A47-A361-3908B0A04FFE}" type="presParOf" srcId="{A63CF728-3602-9549-8125-17313A7FFA08}" destId="{6DBDB326-1640-384C-8BBC-6F27637B17C2}" srcOrd="12" destOrd="0" presId="urn:microsoft.com/office/officeart/2008/layout/AscendingPictureAccentProcess"/>
    <dgm:cxn modelId="{B17BC734-B9D7-0941-9DB0-5132F24448F4}" type="presParOf" srcId="{A63CF728-3602-9549-8125-17313A7FFA08}" destId="{A8D88118-FA1B-5A47-89AC-91AFD134208C}" srcOrd="13" destOrd="0" presId="urn:microsoft.com/office/officeart/2008/layout/AscendingPictureAccentProcess"/>
    <dgm:cxn modelId="{6F729C66-2D30-134A-B565-C1B4701EF262}" type="presParOf" srcId="{A8D88118-FA1B-5A47-89AC-91AFD134208C}" destId="{B49BC646-9885-AA42-ABBF-467EBDBBBB99}"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35EA27-944E-FA49-981C-D23FAC740868}" type="doc">
      <dgm:prSet loTypeId="urn:microsoft.com/office/officeart/2008/layout/AscendingPictureAccentProcess" loCatId="" qsTypeId="urn:microsoft.com/office/officeart/2005/8/quickstyle/simple4" qsCatId="simple" csTypeId="urn:microsoft.com/office/officeart/2005/8/colors/accent1_2" csCatId="accent1" phldr="1"/>
      <dgm:spPr/>
    </dgm:pt>
    <dgm:pt modelId="{62574856-7A9E-CF45-81C4-70A9DE58D38C}">
      <dgm:prSet phldrT="[Text]" custT="1"/>
      <dgm:spPr>
        <a:solidFill>
          <a:srgbClr val="F0D8EA"/>
        </a:solidFill>
      </dgm:spPr>
      <dgm:t>
        <a:bodyPr lIns="72000" anchor="ctr"/>
        <a:lstStyle/>
        <a:p>
          <a:pPr algn="l">
            <a:lnSpc>
              <a:spcPct val="100000"/>
            </a:lnSpc>
          </a:pPr>
          <a:r>
            <a:rPr lang="de-DE" sz="1100" i="0" dirty="0">
              <a:solidFill>
                <a:schemeClr val="accent1"/>
              </a:solidFill>
              <a:latin typeface="Roboto" panose="02000000000000000000" pitchFamily="2" charset="0"/>
              <a:ea typeface="Roboto" panose="02000000000000000000" pitchFamily="2" charset="0"/>
              <a:cs typeface="Roboto" panose="02000000000000000000" pitchFamily="2" charset="0"/>
            </a:rPr>
            <a:t>Welche Unterstützung hinsichtlich des Wissens könnte das Kollegium benötigen und wie könnte dies zur Verfügung gestellt werden?</a:t>
          </a:r>
        </a:p>
      </dgm:t>
    </dgm:pt>
    <dgm:pt modelId="{1D0B961C-B817-A843-8F12-15885922ED47}" type="parTrans" cxnId="{50CA28F1-CC30-4742-8D5A-A91D01CC4007}">
      <dgm:prSet/>
      <dgm:spPr/>
      <dgm:t>
        <a:bodyPr/>
        <a:lstStyle/>
        <a:p>
          <a:endParaRPr lang="de-DE"/>
        </a:p>
      </dgm:t>
    </dgm:pt>
    <dgm:pt modelId="{4C630B8A-9789-7947-A7E6-509C16F2F880}" type="sibTrans" cxnId="{50CA28F1-CC30-4742-8D5A-A91D01CC4007}">
      <dgm:prSet/>
      <dgm:spPr>
        <a:blipFill>
          <a:blip xmlns:r="http://schemas.openxmlformats.org/officeDocument/2006/relationships" r:embed="rId1"/>
          <a:srcRect/>
          <a:stretch>
            <a:fillRect/>
          </a:stretch>
        </a:blipFill>
      </dgm:spPr>
      <dgm:t>
        <a:bodyPr/>
        <a:lstStyle/>
        <a:p>
          <a:endParaRPr lang="de-DE"/>
        </a:p>
      </dgm:t>
    </dgm:pt>
    <dgm:pt modelId="{E7E5ED1C-C053-6045-A3A8-71962D27CE8E}">
      <dgm:prSet phldrT="[Text]" custT="1"/>
      <dgm:spPr>
        <a:solidFill>
          <a:srgbClr val="F0D8EA"/>
        </a:solidFill>
      </dgm:spPr>
      <dgm:t>
        <a:bodyPr lIns="72000" anchor="ctr"/>
        <a:lstStyle/>
        <a:p>
          <a:pPr algn="l">
            <a:lnSpc>
              <a:spcPct val="100000"/>
            </a:lnSpc>
          </a:pPr>
          <a:r>
            <a:rPr lang="de-DE" sz="1100" i="0" dirty="0">
              <a:solidFill>
                <a:schemeClr val="accent1"/>
              </a:solidFill>
              <a:latin typeface="Roboto" panose="02000000000000000000" pitchFamily="2" charset="0"/>
              <a:ea typeface="Roboto" panose="02000000000000000000" pitchFamily="2" charset="0"/>
              <a:cs typeface="Roboto" panose="02000000000000000000" pitchFamily="2" charset="0"/>
            </a:rPr>
            <a:t>Welches Material könnte dem Kollegium zur Verfügung gestellt werden?</a:t>
          </a:r>
        </a:p>
      </dgm:t>
    </dgm:pt>
    <dgm:pt modelId="{A762DEFF-82F0-6149-9197-B012408A3ED2}" type="sibTrans" cxnId="{6BDE610B-1348-AA43-BBB1-011AFB41C9AD}">
      <dgm:prSet/>
      <dgm:spPr>
        <a:blipFill>
          <a:blip xmlns:r="http://schemas.openxmlformats.org/officeDocument/2006/relationships" r:embed="rId2"/>
          <a:srcRect/>
          <a:stretch>
            <a:fillRect l="-2000" r="-2000"/>
          </a:stretch>
        </a:blipFill>
      </dgm:spPr>
      <dgm:t>
        <a:bodyPr/>
        <a:lstStyle/>
        <a:p>
          <a:endParaRPr lang="de-DE"/>
        </a:p>
      </dgm:t>
    </dgm:pt>
    <dgm:pt modelId="{DC80934B-FE16-344D-A1C1-EE633AFFD285}" type="parTrans" cxnId="{6BDE610B-1348-AA43-BBB1-011AFB41C9AD}">
      <dgm:prSet/>
      <dgm:spPr/>
      <dgm:t>
        <a:bodyPr/>
        <a:lstStyle/>
        <a:p>
          <a:endParaRPr lang="de-DE"/>
        </a:p>
      </dgm:t>
    </dgm:pt>
    <dgm:pt modelId="{F900A6B6-684C-DC4A-8735-536F295C13A5}">
      <dgm:prSet phldrT="[Text]" custT="1"/>
      <dgm:spPr>
        <a:solidFill>
          <a:srgbClr val="F0D8EA"/>
        </a:solidFill>
      </dgm:spPr>
      <dgm:t>
        <a:bodyPr lIns="72000"/>
        <a:lstStyle/>
        <a:p>
          <a:pPr algn="l">
            <a:lnSpc>
              <a:spcPct val="100000"/>
            </a:lnSpc>
            <a:buClr>
              <a:schemeClr val="accent1"/>
            </a:buClr>
            <a:buFont typeface="Arial" panose="020B0604020202020204" pitchFamily="34" charset="0"/>
            <a:buChar char="•"/>
          </a:pPr>
          <a:r>
            <a:rPr lang="de-DE" sz="1100" i="0" dirty="0">
              <a:solidFill>
                <a:schemeClr val="accent1"/>
              </a:solidFill>
              <a:latin typeface="Roboto" panose="02000000000000000000" pitchFamily="2" charset="0"/>
              <a:ea typeface="Roboto" panose="02000000000000000000" pitchFamily="2" charset="0"/>
              <a:cs typeface="Roboto" panose="02000000000000000000" pitchFamily="2" charset="0"/>
            </a:rPr>
            <a:t>Wo findet das Kollegium Material?</a:t>
          </a:r>
        </a:p>
      </dgm:t>
    </dgm:pt>
    <dgm:pt modelId="{13F80C86-A7CF-514D-81F6-3893DDF700AF}" type="parTrans" cxnId="{F6A33CD1-AFB5-0840-BDC1-47E1B08ECE82}">
      <dgm:prSet/>
      <dgm:spPr/>
      <dgm:t>
        <a:bodyPr/>
        <a:lstStyle/>
        <a:p>
          <a:endParaRPr lang="de-DE"/>
        </a:p>
      </dgm:t>
    </dgm:pt>
    <dgm:pt modelId="{65E1C464-F4CE-E945-992F-31754BF4FE17}" type="sibTrans" cxnId="{F6A33CD1-AFB5-0840-BDC1-47E1B08ECE82}">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t>
        <a:bodyPr/>
        <a:lstStyle/>
        <a:p>
          <a:endParaRPr lang="de-DE"/>
        </a:p>
      </dgm:t>
    </dgm:pt>
    <dgm:pt modelId="{A63CF728-3602-9549-8125-17313A7FFA08}" type="pres">
      <dgm:prSet presAssocID="{CD35EA27-944E-FA49-981C-D23FAC740868}" presName="Name0" presStyleCnt="0">
        <dgm:presLayoutVars>
          <dgm:chMax val="7"/>
          <dgm:chPref val="7"/>
          <dgm:dir/>
        </dgm:presLayoutVars>
      </dgm:prSet>
      <dgm:spPr/>
    </dgm:pt>
    <dgm:pt modelId="{92FC7521-EE63-A24C-844B-3BC39F8D8C91}" type="pres">
      <dgm:prSet presAssocID="{CD35EA27-944E-FA49-981C-D23FAC740868}" presName="dot1" presStyleLbl="alignNode1" presStyleIdx="0" presStyleCnt="12" custLinFactX="28003" custLinFactY="28861" custLinFactNeighborX="100000" custLinFactNeighborY="100000"/>
      <dgm:spPr>
        <a:solidFill>
          <a:srgbClr val="AF0078"/>
        </a:solidFill>
        <a:ln>
          <a:noFill/>
        </a:ln>
      </dgm:spPr>
    </dgm:pt>
    <dgm:pt modelId="{66FD01A9-43C4-B140-814B-07D9C716927E}" type="pres">
      <dgm:prSet presAssocID="{CD35EA27-944E-FA49-981C-D23FAC740868}" presName="dot2" presStyleLbl="alignNode1" presStyleIdx="1" presStyleCnt="12" custLinFactX="8609" custLinFactY="16011" custLinFactNeighborX="100000" custLinFactNeighborY="100000"/>
      <dgm:spPr>
        <a:solidFill>
          <a:srgbClr val="AF0078"/>
        </a:solidFill>
        <a:ln>
          <a:noFill/>
        </a:ln>
      </dgm:spPr>
    </dgm:pt>
    <dgm:pt modelId="{5BEE977E-D149-0241-8064-BAD1CF09367A}" type="pres">
      <dgm:prSet presAssocID="{CD35EA27-944E-FA49-981C-D23FAC740868}" presName="dot3" presStyleLbl="alignNode1" presStyleIdx="2" presStyleCnt="12" custLinFactY="21892" custLinFactNeighborX="77041" custLinFactNeighborY="100000"/>
      <dgm:spPr>
        <a:solidFill>
          <a:srgbClr val="AF0078"/>
        </a:solidFill>
        <a:ln>
          <a:noFill/>
        </a:ln>
      </dgm:spPr>
    </dgm:pt>
    <dgm:pt modelId="{63F86227-7960-1544-A12D-5D86E119C657}" type="pres">
      <dgm:prSet presAssocID="{CD35EA27-944E-FA49-981C-D23FAC740868}" presName="dot4" presStyleLbl="alignNode1" presStyleIdx="3" presStyleCnt="12"/>
      <dgm:spPr>
        <a:solidFill>
          <a:srgbClr val="AF0078"/>
        </a:solidFill>
        <a:ln>
          <a:noFill/>
        </a:ln>
      </dgm:spPr>
    </dgm:pt>
    <dgm:pt modelId="{9619D9DA-CEDC-7D40-9B6B-89BBE03D0B37}" type="pres">
      <dgm:prSet presAssocID="{CD35EA27-944E-FA49-981C-D23FAC740868}" presName="dot5" presStyleLbl="alignNode1" presStyleIdx="4" presStyleCnt="12" custLinFactNeighborX="6339"/>
      <dgm:spPr>
        <a:solidFill>
          <a:srgbClr val="AF0078"/>
        </a:solidFill>
        <a:ln>
          <a:noFill/>
        </a:ln>
      </dgm:spPr>
    </dgm:pt>
    <dgm:pt modelId="{43F341E8-59FA-F84D-9F62-71831B9316B8}" type="pres">
      <dgm:prSet presAssocID="{CD35EA27-944E-FA49-981C-D23FAC740868}" presName="dotArrow1" presStyleLbl="alignNode1" presStyleIdx="5" presStyleCnt="12" custLinFactY="100000" custLinFactNeighborY="184004"/>
      <dgm:spPr>
        <a:solidFill>
          <a:srgbClr val="AF0078"/>
        </a:solidFill>
        <a:ln>
          <a:noFill/>
        </a:ln>
      </dgm:spPr>
    </dgm:pt>
    <dgm:pt modelId="{7C2C7FE9-5727-3E40-A764-AB3FB2F3F10A}" type="pres">
      <dgm:prSet presAssocID="{CD35EA27-944E-FA49-981C-D23FAC740868}" presName="dotArrow2" presStyleLbl="alignNode1" presStyleIdx="6" presStyleCnt="12" custLinFactY="100000" custLinFactNeighborY="184004"/>
      <dgm:spPr>
        <a:solidFill>
          <a:srgbClr val="AF0078"/>
        </a:solidFill>
        <a:ln>
          <a:noFill/>
        </a:ln>
      </dgm:spPr>
    </dgm:pt>
    <dgm:pt modelId="{EC5B8FD7-915A-2849-BC25-157465C5798E}" type="pres">
      <dgm:prSet presAssocID="{CD35EA27-944E-FA49-981C-D23FAC740868}" presName="dotArrow3" presStyleLbl="alignNode1" presStyleIdx="7" presStyleCnt="12" custLinFactY="100000" custLinFactNeighborY="184004"/>
      <dgm:spPr>
        <a:solidFill>
          <a:srgbClr val="AF0078"/>
        </a:solidFill>
        <a:ln>
          <a:noFill/>
        </a:ln>
      </dgm:spPr>
    </dgm:pt>
    <dgm:pt modelId="{C70534A2-F66C-E742-A2DD-B0AD921618CF}" type="pres">
      <dgm:prSet presAssocID="{CD35EA27-944E-FA49-981C-D23FAC740868}" presName="dotArrow4" presStyleLbl="alignNode1" presStyleIdx="8" presStyleCnt="12" custLinFactY="100000" custLinFactNeighborY="184004"/>
      <dgm:spPr>
        <a:solidFill>
          <a:srgbClr val="AF0078"/>
        </a:solidFill>
        <a:ln>
          <a:noFill/>
        </a:ln>
      </dgm:spPr>
    </dgm:pt>
    <dgm:pt modelId="{F40F7BB6-60A1-B946-9C67-B9133EA27050}" type="pres">
      <dgm:prSet presAssocID="{CD35EA27-944E-FA49-981C-D23FAC740868}" presName="dotArrow5" presStyleLbl="alignNode1" presStyleIdx="9" presStyleCnt="12" custLinFactY="100000" custLinFactNeighborY="184004"/>
      <dgm:spPr>
        <a:solidFill>
          <a:srgbClr val="AF0078"/>
        </a:solidFill>
        <a:ln>
          <a:noFill/>
        </a:ln>
      </dgm:spPr>
    </dgm:pt>
    <dgm:pt modelId="{520FEED8-6D81-4149-BADA-B453DEF50D36}" type="pres">
      <dgm:prSet presAssocID="{CD35EA27-944E-FA49-981C-D23FAC740868}" presName="dotArrow6" presStyleLbl="alignNode1" presStyleIdx="10" presStyleCnt="12" custLinFactY="100000" custLinFactNeighborY="184004"/>
      <dgm:spPr>
        <a:solidFill>
          <a:srgbClr val="AF0078"/>
        </a:solidFill>
        <a:ln>
          <a:noFill/>
        </a:ln>
      </dgm:spPr>
    </dgm:pt>
    <dgm:pt modelId="{7519BA55-E993-F54D-A5FC-B79BFEABB2E9}" type="pres">
      <dgm:prSet presAssocID="{CD35EA27-944E-FA49-981C-D23FAC740868}" presName="dotArrow7" presStyleLbl="alignNode1" presStyleIdx="11" presStyleCnt="12" custLinFactY="100000" custLinFactNeighborY="184004"/>
      <dgm:spPr>
        <a:solidFill>
          <a:srgbClr val="AF0078"/>
        </a:solidFill>
        <a:ln>
          <a:noFill/>
        </a:ln>
      </dgm:spPr>
    </dgm:pt>
    <dgm:pt modelId="{E5683307-7A76-BE45-8506-B10EFF2C8ED5}" type="pres">
      <dgm:prSet presAssocID="{62574856-7A9E-CF45-81C4-70A9DE58D38C}" presName="parTx1" presStyleLbl="node1" presStyleIdx="0" presStyleCnt="3" custScaleX="165935" custScaleY="100079" custLinFactNeighborX="86692" custLinFactNeighborY="-5073"/>
      <dgm:spPr/>
    </dgm:pt>
    <dgm:pt modelId="{65DA95D9-A514-6D48-A591-CFF096512948}" type="pres">
      <dgm:prSet presAssocID="{4C630B8A-9789-7947-A7E6-509C16F2F880}" presName="picture1" presStyleCnt="0"/>
      <dgm:spPr/>
    </dgm:pt>
    <dgm:pt modelId="{545A99BA-644B-094E-8091-6450D9C04CBA}" type="pres">
      <dgm:prSet presAssocID="{4C630B8A-9789-7947-A7E6-509C16F2F880}" presName="imageRepeatNode" presStyleLbl="fgImgPlace1" presStyleIdx="0" presStyleCnt="3" custScaleX="137664" custScaleY="137672" custLinFactNeighborX="13338" custLinFactNeighborY="19209"/>
      <dgm:spPr/>
    </dgm:pt>
    <dgm:pt modelId="{6DBDB326-1640-384C-8BBC-6F27637B17C2}" type="pres">
      <dgm:prSet presAssocID="{E7E5ED1C-C053-6045-A3A8-71962D27CE8E}" presName="parTx2" presStyleLbl="node1" presStyleIdx="1" presStyleCnt="3" custScaleX="127600" custLinFactNeighborX="41820" custLinFactNeighborY="-46275"/>
      <dgm:spPr/>
    </dgm:pt>
    <dgm:pt modelId="{A8D88118-FA1B-5A47-89AC-91AFD134208C}" type="pres">
      <dgm:prSet presAssocID="{A762DEFF-82F0-6149-9197-B012408A3ED2}" presName="picture2" presStyleCnt="0"/>
      <dgm:spPr/>
    </dgm:pt>
    <dgm:pt modelId="{B49BC646-9885-AA42-ABBF-467EBDBBBB99}" type="pres">
      <dgm:prSet presAssocID="{A762DEFF-82F0-6149-9197-B012408A3ED2}" presName="imageRepeatNode" presStyleLbl="fgImgPlace1" presStyleIdx="1" presStyleCnt="3" custScaleX="96282" custScaleY="99484" custLinFactNeighborX="19033" custLinFactNeighborY="5258"/>
      <dgm:spPr/>
    </dgm:pt>
    <dgm:pt modelId="{C0F3AD32-777F-8244-9F04-7F278D22538B}" type="pres">
      <dgm:prSet presAssocID="{F900A6B6-684C-DC4A-8735-536F295C13A5}" presName="parTx3" presStyleLbl="node1" presStyleIdx="2" presStyleCnt="3" custScaleX="111292" custLinFactNeighborX="20459" custLinFactNeighborY="-17067"/>
      <dgm:spPr/>
    </dgm:pt>
    <dgm:pt modelId="{8A13C096-7DFE-C64C-8174-1A014570CC3A}" type="pres">
      <dgm:prSet presAssocID="{65E1C464-F4CE-E945-992F-31754BF4FE17}" presName="picture3" presStyleCnt="0"/>
      <dgm:spPr/>
    </dgm:pt>
    <dgm:pt modelId="{332A7EE6-A8E7-C941-B512-8011CB3672AA}" type="pres">
      <dgm:prSet presAssocID="{65E1C464-F4CE-E945-992F-31754BF4FE17}" presName="imageRepeatNode" presStyleLbl="fgImgPlace1" presStyleIdx="2" presStyleCnt="3" custScaleX="70079" custScaleY="70084" custLinFactNeighborX="-3367" custLinFactNeighborY="12492"/>
      <dgm:spPr/>
    </dgm:pt>
  </dgm:ptLst>
  <dgm:cxnLst>
    <dgm:cxn modelId="{578F5800-820E-A247-A1D5-74922C6BFC40}" type="presOf" srcId="{A762DEFF-82F0-6149-9197-B012408A3ED2}" destId="{B49BC646-9885-AA42-ABBF-467EBDBBBB99}" srcOrd="0" destOrd="0" presId="urn:microsoft.com/office/officeart/2008/layout/AscendingPictureAccentProcess"/>
    <dgm:cxn modelId="{6BDE610B-1348-AA43-BBB1-011AFB41C9AD}" srcId="{CD35EA27-944E-FA49-981C-D23FAC740868}" destId="{E7E5ED1C-C053-6045-A3A8-71962D27CE8E}" srcOrd="1" destOrd="0" parTransId="{DC80934B-FE16-344D-A1C1-EE633AFFD285}" sibTransId="{A762DEFF-82F0-6149-9197-B012408A3ED2}"/>
    <dgm:cxn modelId="{163B052F-A74B-2C4C-811C-6968CF1D1EBF}" type="presOf" srcId="{62574856-7A9E-CF45-81C4-70A9DE58D38C}" destId="{E5683307-7A76-BE45-8506-B10EFF2C8ED5}" srcOrd="0" destOrd="0" presId="urn:microsoft.com/office/officeart/2008/layout/AscendingPictureAccentProcess"/>
    <dgm:cxn modelId="{4CCAD845-66C8-724C-A54F-CDFED12AB394}" type="presOf" srcId="{E7E5ED1C-C053-6045-A3A8-71962D27CE8E}" destId="{6DBDB326-1640-384C-8BBC-6F27637B17C2}" srcOrd="0" destOrd="0" presId="urn:microsoft.com/office/officeart/2008/layout/AscendingPictureAccentProcess"/>
    <dgm:cxn modelId="{4847A8AE-B5AC-AB49-AF9E-4D86689AB099}" type="presOf" srcId="{CD35EA27-944E-FA49-981C-D23FAC740868}" destId="{A63CF728-3602-9549-8125-17313A7FFA08}" srcOrd="0" destOrd="0" presId="urn:microsoft.com/office/officeart/2008/layout/AscendingPictureAccentProcess"/>
    <dgm:cxn modelId="{F6A33CD1-AFB5-0840-BDC1-47E1B08ECE82}" srcId="{CD35EA27-944E-FA49-981C-D23FAC740868}" destId="{F900A6B6-684C-DC4A-8735-536F295C13A5}" srcOrd="2" destOrd="0" parTransId="{13F80C86-A7CF-514D-81F6-3893DDF700AF}" sibTransId="{65E1C464-F4CE-E945-992F-31754BF4FE17}"/>
    <dgm:cxn modelId="{7C6CDDD7-82D8-C24D-A77E-B762FC427867}" type="presOf" srcId="{65E1C464-F4CE-E945-992F-31754BF4FE17}" destId="{332A7EE6-A8E7-C941-B512-8011CB3672AA}" srcOrd="0" destOrd="0" presId="urn:microsoft.com/office/officeart/2008/layout/AscendingPictureAccentProcess"/>
    <dgm:cxn modelId="{384EC5E1-05DB-2848-A79D-999A076FFAE3}" type="presOf" srcId="{F900A6B6-684C-DC4A-8735-536F295C13A5}" destId="{C0F3AD32-777F-8244-9F04-7F278D22538B}" srcOrd="0" destOrd="0" presId="urn:microsoft.com/office/officeart/2008/layout/AscendingPictureAccentProcess"/>
    <dgm:cxn modelId="{50CA28F1-CC30-4742-8D5A-A91D01CC4007}" srcId="{CD35EA27-944E-FA49-981C-D23FAC740868}" destId="{62574856-7A9E-CF45-81C4-70A9DE58D38C}" srcOrd="0" destOrd="0" parTransId="{1D0B961C-B817-A843-8F12-15885922ED47}" sibTransId="{4C630B8A-9789-7947-A7E6-509C16F2F880}"/>
    <dgm:cxn modelId="{8F2A46FC-427A-C142-A798-288C42FC82F2}" type="presOf" srcId="{4C630B8A-9789-7947-A7E6-509C16F2F880}" destId="{545A99BA-644B-094E-8091-6450D9C04CBA}" srcOrd="0" destOrd="0" presId="urn:microsoft.com/office/officeart/2008/layout/AscendingPictureAccentProcess"/>
    <dgm:cxn modelId="{6E3A6DB5-8042-B646-B46E-0433B7B07C7F}" type="presParOf" srcId="{A63CF728-3602-9549-8125-17313A7FFA08}" destId="{92FC7521-EE63-A24C-844B-3BC39F8D8C91}" srcOrd="0" destOrd="0" presId="urn:microsoft.com/office/officeart/2008/layout/AscendingPictureAccentProcess"/>
    <dgm:cxn modelId="{81525ED7-CFFC-554E-9669-CC011EBEE095}" type="presParOf" srcId="{A63CF728-3602-9549-8125-17313A7FFA08}" destId="{66FD01A9-43C4-B140-814B-07D9C716927E}" srcOrd="1" destOrd="0" presId="urn:microsoft.com/office/officeart/2008/layout/AscendingPictureAccentProcess"/>
    <dgm:cxn modelId="{D3368142-2186-5F46-A274-9BB43477F8BD}" type="presParOf" srcId="{A63CF728-3602-9549-8125-17313A7FFA08}" destId="{5BEE977E-D149-0241-8064-BAD1CF09367A}" srcOrd="2" destOrd="0" presId="urn:microsoft.com/office/officeart/2008/layout/AscendingPictureAccentProcess"/>
    <dgm:cxn modelId="{09BB22E0-071A-E543-A891-6469F6503BE7}" type="presParOf" srcId="{A63CF728-3602-9549-8125-17313A7FFA08}" destId="{63F86227-7960-1544-A12D-5D86E119C657}" srcOrd="3" destOrd="0" presId="urn:microsoft.com/office/officeart/2008/layout/AscendingPictureAccentProcess"/>
    <dgm:cxn modelId="{2F51E469-C818-1547-8ECF-8F4333F3B815}" type="presParOf" srcId="{A63CF728-3602-9549-8125-17313A7FFA08}" destId="{9619D9DA-CEDC-7D40-9B6B-89BBE03D0B37}" srcOrd="4" destOrd="0" presId="urn:microsoft.com/office/officeart/2008/layout/AscendingPictureAccentProcess"/>
    <dgm:cxn modelId="{D9D3835A-688D-2946-9EEC-46391B746AFD}" type="presParOf" srcId="{A63CF728-3602-9549-8125-17313A7FFA08}" destId="{43F341E8-59FA-F84D-9F62-71831B9316B8}" srcOrd="5" destOrd="0" presId="urn:microsoft.com/office/officeart/2008/layout/AscendingPictureAccentProcess"/>
    <dgm:cxn modelId="{C6B4CB69-CF62-A645-8D02-04652822209E}" type="presParOf" srcId="{A63CF728-3602-9549-8125-17313A7FFA08}" destId="{7C2C7FE9-5727-3E40-A764-AB3FB2F3F10A}" srcOrd="6" destOrd="0" presId="urn:microsoft.com/office/officeart/2008/layout/AscendingPictureAccentProcess"/>
    <dgm:cxn modelId="{29254BCC-6701-C346-8E50-706CBEAFE1B9}" type="presParOf" srcId="{A63CF728-3602-9549-8125-17313A7FFA08}" destId="{EC5B8FD7-915A-2849-BC25-157465C5798E}" srcOrd="7" destOrd="0" presId="urn:microsoft.com/office/officeart/2008/layout/AscendingPictureAccentProcess"/>
    <dgm:cxn modelId="{75419E91-A21C-A646-BB3D-B23DF91D2BA0}" type="presParOf" srcId="{A63CF728-3602-9549-8125-17313A7FFA08}" destId="{C70534A2-F66C-E742-A2DD-B0AD921618CF}" srcOrd="8" destOrd="0" presId="urn:microsoft.com/office/officeart/2008/layout/AscendingPictureAccentProcess"/>
    <dgm:cxn modelId="{CF2B795F-2200-184B-AD82-93249043D4B5}" type="presParOf" srcId="{A63CF728-3602-9549-8125-17313A7FFA08}" destId="{F40F7BB6-60A1-B946-9C67-B9133EA27050}" srcOrd="9" destOrd="0" presId="urn:microsoft.com/office/officeart/2008/layout/AscendingPictureAccentProcess"/>
    <dgm:cxn modelId="{5259B1FF-C23C-CC40-A3AF-809EF0C084BF}" type="presParOf" srcId="{A63CF728-3602-9549-8125-17313A7FFA08}" destId="{520FEED8-6D81-4149-BADA-B453DEF50D36}" srcOrd="10" destOrd="0" presId="urn:microsoft.com/office/officeart/2008/layout/AscendingPictureAccentProcess"/>
    <dgm:cxn modelId="{1C9CB1FF-2C3E-DF40-971B-8BBB2046926E}" type="presParOf" srcId="{A63CF728-3602-9549-8125-17313A7FFA08}" destId="{7519BA55-E993-F54D-A5FC-B79BFEABB2E9}" srcOrd="11" destOrd="0" presId="urn:microsoft.com/office/officeart/2008/layout/AscendingPictureAccentProcess"/>
    <dgm:cxn modelId="{84AE5B5C-1A70-804C-9B8A-860B618D776C}" type="presParOf" srcId="{A63CF728-3602-9549-8125-17313A7FFA08}" destId="{E5683307-7A76-BE45-8506-B10EFF2C8ED5}" srcOrd="12" destOrd="0" presId="urn:microsoft.com/office/officeart/2008/layout/AscendingPictureAccentProcess"/>
    <dgm:cxn modelId="{BFAD44E4-48B2-F84A-93F3-3C20C640DC27}" type="presParOf" srcId="{A63CF728-3602-9549-8125-17313A7FFA08}" destId="{65DA95D9-A514-6D48-A591-CFF096512948}" srcOrd="13" destOrd="0" presId="urn:microsoft.com/office/officeart/2008/layout/AscendingPictureAccentProcess"/>
    <dgm:cxn modelId="{A6D6230F-DA17-BC4B-82D5-8E0413F8ED79}" type="presParOf" srcId="{65DA95D9-A514-6D48-A591-CFF096512948}" destId="{545A99BA-644B-094E-8091-6450D9C04CBA}" srcOrd="0" destOrd="0" presId="urn:microsoft.com/office/officeart/2008/layout/AscendingPictureAccentProcess"/>
    <dgm:cxn modelId="{ADFFACBC-A0CD-2A47-A361-3908B0A04FFE}" type="presParOf" srcId="{A63CF728-3602-9549-8125-17313A7FFA08}" destId="{6DBDB326-1640-384C-8BBC-6F27637B17C2}" srcOrd="14" destOrd="0" presId="urn:microsoft.com/office/officeart/2008/layout/AscendingPictureAccentProcess"/>
    <dgm:cxn modelId="{B17BC734-B9D7-0941-9DB0-5132F24448F4}" type="presParOf" srcId="{A63CF728-3602-9549-8125-17313A7FFA08}" destId="{A8D88118-FA1B-5A47-89AC-91AFD134208C}" srcOrd="15" destOrd="0" presId="urn:microsoft.com/office/officeart/2008/layout/AscendingPictureAccentProcess"/>
    <dgm:cxn modelId="{6F729C66-2D30-134A-B565-C1B4701EF262}" type="presParOf" srcId="{A8D88118-FA1B-5A47-89AC-91AFD134208C}" destId="{B49BC646-9885-AA42-ABBF-467EBDBBBB99}" srcOrd="0" destOrd="0" presId="urn:microsoft.com/office/officeart/2008/layout/AscendingPictureAccentProcess"/>
    <dgm:cxn modelId="{2196493C-B81E-2443-B4DA-8BC499C9AF9E}" type="presParOf" srcId="{A63CF728-3602-9549-8125-17313A7FFA08}" destId="{C0F3AD32-777F-8244-9F04-7F278D22538B}" srcOrd="16" destOrd="0" presId="urn:microsoft.com/office/officeart/2008/layout/AscendingPictureAccentProcess"/>
    <dgm:cxn modelId="{25A97DCA-5666-7749-A7A3-DD6DD530DBBE}" type="presParOf" srcId="{A63CF728-3602-9549-8125-17313A7FFA08}" destId="{8A13C096-7DFE-C64C-8174-1A014570CC3A}" srcOrd="17" destOrd="0" presId="urn:microsoft.com/office/officeart/2008/layout/AscendingPictureAccentProcess"/>
    <dgm:cxn modelId="{256CFF9C-42F9-6B40-A930-8DBDA1260D55}" type="presParOf" srcId="{8A13C096-7DFE-C64C-8174-1A014570CC3A}" destId="{332A7EE6-A8E7-C941-B512-8011CB3672AA}"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CD3FB-FF0E-5347-8251-D7DE3E77C6B8}">
      <dsp:nvSpPr>
        <dsp:cNvPr id="0" name=""/>
        <dsp:cNvSpPr/>
      </dsp:nvSpPr>
      <dsp:spPr>
        <a:xfrm>
          <a:off x="1626" y="0"/>
          <a:ext cx="2530337" cy="4648802"/>
        </a:xfrm>
        <a:prstGeom prst="roundRect">
          <a:avLst>
            <a:gd name="adj" fmla="val 10000"/>
          </a:avLst>
        </a:prstGeom>
        <a:solidFill>
          <a:srgbClr val="D9EDF0"/>
        </a:solidFill>
        <a:ln w="1270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de-DE" sz="3600" kern="1200" dirty="0">
              <a:solidFill>
                <a:schemeClr val="tx2"/>
              </a:solidFill>
              <a:latin typeface="Roboto" panose="02000000000000000000" pitchFamily="2" charset="0"/>
              <a:ea typeface="Roboto" panose="02000000000000000000" pitchFamily="2" charset="0"/>
              <a:cs typeface="Roboto" panose="02000000000000000000" pitchFamily="2" charset="0"/>
            </a:rPr>
            <a:t>Wollen</a:t>
          </a:r>
        </a:p>
        <a:p>
          <a:pPr marL="0" lvl="0" indent="0" algn="ctr" defTabSz="1600200">
            <a:lnSpc>
              <a:spcPct val="90000"/>
            </a:lnSpc>
            <a:spcBef>
              <a:spcPct val="0"/>
            </a:spcBef>
            <a:spcAft>
              <a:spcPct val="35000"/>
            </a:spcAft>
            <a:buNone/>
          </a:pPr>
          <a:endParaRPr lang="de-DE" sz="3600" kern="1200" dirty="0">
            <a:solidFill>
              <a:schemeClr val="tx2"/>
            </a:solidFill>
            <a:latin typeface="Roboto" panose="02000000000000000000" pitchFamily="2" charset="0"/>
            <a:ea typeface="Roboto" panose="02000000000000000000" pitchFamily="2" charset="0"/>
            <a:cs typeface="Roboto" panose="02000000000000000000" pitchFamily="2" charset="0"/>
          </a:endParaRPr>
        </a:p>
        <a:p>
          <a:pPr marL="0" lvl="0" indent="0" algn="ctr" defTabSz="1600200">
            <a:lnSpc>
              <a:spcPct val="90000"/>
            </a:lnSpc>
            <a:spcBef>
              <a:spcPct val="0"/>
            </a:spcBef>
            <a:spcAft>
              <a:spcPct val="35000"/>
            </a:spcAft>
            <a:buNone/>
          </a:pPr>
          <a:endParaRPr lang="de-DE" sz="3600" kern="1200" dirty="0">
            <a:solidFill>
              <a:schemeClr val="tx2"/>
            </a:solidFill>
            <a:latin typeface="Roboto" panose="02000000000000000000" pitchFamily="2" charset="0"/>
            <a:ea typeface="Roboto" panose="02000000000000000000" pitchFamily="2" charset="0"/>
            <a:cs typeface="Roboto" panose="02000000000000000000" pitchFamily="2" charset="0"/>
          </a:endParaRPr>
        </a:p>
      </dsp:txBody>
      <dsp:txXfrm>
        <a:off x="1626" y="1859520"/>
        <a:ext cx="2530337" cy="1859520"/>
      </dsp:txXfrm>
    </dsp:sp>
    <dsp:sp modelId="{69AE9C27-5795-CF49-9383-C19656A80E5A}">
      <dsp:nvSpPr>
        <dsp:cNvPr id="0" name=""/>
        <dsp:cNvSpPr/>
      </dsp:nvSpPr>
      <dsp:spPr>
        <a:xfrm>
          <a:off x="737253" y="519402"/>
          <a:ext cx="1059083" cy="1059083"/>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0F9A41-A50D-7740-A906-BFCCACF0FE41}">
      <dsp:nvSpPr>
        <dsp:cNvPr id="0" name=""/>
        <dsp:cNvSpPr/>
      </dsp:nvSpPr>
      <dsp:spPr>
        <a:xfrm>
          <a:off x="2607874" y="0"/>
          <a:ext cx="2530337" cy="4648802"/>
        </a:xfrm>
        <a:prstGeom prst="roundRect">
          <a:avLst>
            <a:gd name="adj" fmla="val 10000"/>
          </a:avLst>
        </a:prstGeom>
        <a:solidFill>
          <a:srgbClr val="D9EDF0"/>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100000"/>
            </a:lnSpc>
            <a:spcBef>
              <a:spcPct val="0"/>
            </a:spcBef>
            <a:spcAft>
              <a:spcPct val="35000"/>
            </a:spcAft>
            <a:buNone/>
          </a:pPr>
          <a:r>
            <a:rPr lang="de-DE" sz="3600" kern="1200" dirty="0">
              <a:solidFill>
                <a:schemeClr val="accent2"/>
              </a:solidFill>
            </a:rPr>
            <a:t>Müssen</a:t>
          </a:r>
        </a:p>
        <a:p>
          <a:pPr marL="0" lvl="0" indent="0" algn="ctr" defTabSz="1600200">
            <a:lnSpc>
              <a:spcPct val="100000"/>
            </a:lnSpc>
            <a:spcBef>
              <a:spcPct val="0"/>
            </a:spcBef>
            <a:spcAft>
              <a:spcPct val="35000"/>
            </a:spcAft>
            <a:buNone/>
          </a:pPr>
          <a:endParaRPr lang="de-DE" sz="3600" kern="1200" dirty="0">
            <a:solidFill>
              <a:schemeClr val="accent2"/>
            </a:solidFill>
            <a:latin typeface="Roboto" panose="02000000000000000000" pitchFamily="2" charset="0"/>
            <a:ea typeface="Roboto" panose="02000000000000000000" pitchFamily="2" charset="0"/>
            <a:cs typeface="Roboto" panose="02000000000000000000" pitchFamily="2" charset="0"/>
          </a:endParaRPr>
        </a:p>
        <a:p>
          <a:pPr marL="0" lvl="0" indent="0" algn="ctr" defTabSz="1600200">
            <a:lnSpc>
              <a:spcPct val="100000"/>
            </a:lnSpc>
            <a:spcBef>
              <a:spcPct val="0"/>
            </a:spcBef>
            <a:spcAft>
              <a:spcPct val="35000"/>
            </a:spcAft>
            <a:buNone/>
          </a:pPr>
          <a:endParaRPr lang="de-DE" sz="3600" kern="1200" dirty="0">
            <a:solidFill>
              <a:schemeClr val="accent2"/>
            </a:solidFill>
            <a:latin typeface="Roboto" panose="02000000000000000000" pitchFamily="2" charset="0"/>
            <a:ea typeface="Roboto" panose="02000000000000000000" pitchFamily="2" charset="0"/>
            <a:cs typeface="Roboto" panose="02000000000000000000" pitchFamily="2" charset="0"/>
          </a:endParaRPr>
        </a:p>
      </dsp:txBody>
      <dsp:txXfrm>
        <a:off x="2607874" y="1859520"/>
        <a:ext cx="2530337" cy="1859520"/>
      </dsp:txXfrm>
    </dsp:sp>
    <dsp:sp modelId="{D93E92DC-8CBE-B04C-98B6-B4220203E533}">
      <dsp:nvSpPr>
        <dsp:cNvPr id="0" name=""/>
        <dsp:cNvSpPr/>
      </dsp:nvSpPr>
      <dsp:spPr>
        <a:xfrm>
          <a:off x="3343501" y="523411"/>
          <a:ext cx="1059083" cy="1059083"/>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81A3D4-6EE9-A74E-8C63-54357955CC70}">
      <dsp:nvSpPr>
        <dsp:cNvPr id="0" name=""/>
        <dsp:cNvSpPr/>
      </dsp:nvSpPr>
      <dsp:spPr>
        <a:xfrm>
          <a:off x="5215749" y="0"/>
          <a:ext cx="2530337" cy="4648802"/>
        </a:xfrm>
        <a:prstGeom prst="roundRect">
          <a:avLst>
            <a:gd name="adj" fmla="val 10000"/>
          </a:avLst>
        </a:prstGeom>
        <a:solidFill>
          <a:srgbClr val="F0D8EA"/>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100000"/>
            </a:lnSpc>
            <a:spcBef>
              <a:spcPct val="0"/>
            </a:spcBef>
            <a:spcAft>
              <a:spcPct val="35000"/>
            </a:spcAft>
            <a:buNone/>
          </a:pPr>
          <a:r>
            <a:rPr lang="de-DE" sz="3600" kern="1200" dirty="0">
              <a:solidFill>
                <a:schemeClr val="accent1"/>
              </a:solidFill>
              <a:latin typeface="Roboto" panose="02000000000000000000" pitchFamily="2" charset="0"/>
              <a:ea typeface="Roboto" panose="02000000000000000000" pitchFamily="2" charset="0"/>
              <a:cs typeface="Roboto" panose="02000000000000000000" pitchFamily="2" charset="0"/>
            </a:rPr>
            <a:t>Können</a:t>
          </a:r>
        </a:p>
        <a:p>
          <a:pPr marL="0" lvl="0" indent="0" algn="ctr" defTabSz="1600200">
            <a:lnSpc>
              <a:spcPct val="100000"/>
            </a:lnSpc>
            <a:spcBef>
              <a:spcPct val="0"/>
            </a:spcBef>
            <a:spcAft>
              <a:spcPct val="35000"/>
            </a:spcAft>
            <a:buNone/>
          </a:pPr>
          <a:endParaRPr lang="de-DE" sz="3600" kern="12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marL="0" lvl="0" indent="0" algn="ctr" defTabSz="1600200">
            <a:lnSpc>
              <a:spcPct val="100000"/>
            </a:lnSpc>
            <a:spcBef>
              <a:spcPct val="0"/>
            </a:spcBef>
            <a:spcAft>
              <a:spcPct val="35000"/>
            </a:spcAft>
            <a:buNone/>
          </a:pPr>
          <a:endParaRPr lang="de-DE" sz="3600" kern="1200" dirty="0">
            <a:solidFill>
              <a:schemeClr val="accent1"/>
            </a:solidFill>
            <a:latin typeface="Roboto" panose="02000000000000000000" pitchFamily="2" charset="0"/>
            <a:ea typeface="Roboto" panose="02000000000000000000" pitchFamily="2" charset="0"/>
            <a:cs typeface="Roboto" panose="02000000000000000000" pitchFamily="2" charset="0"/>
          </a:endParaRPr>
        </a:p>
      </dsp:txBody>
      <dsp:txXfrm>
        <a:off x="5215749" y="1859520"/>
        <a:ext cx="2530337" cy="1859520"/>
      </dsp:txXfrm>
    </dsp:sp>
    <dsp:sp modelId="{BE7B1376-21FA-5F41-9F52-2BE84868A0CA}">
      <dsp:nvSpPr>
        <dsp:cNvPr id="0" name=""/>
        <dsp:cNvSpPr/>
      </dsp:nvSpPr>
      <dsp:spPr>
        <a:xfrm>
          <a:off x="5949200" y="519402"/>
          <a:ext cx="1060182" cy="1059083"/>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ADB13D-939E-3441-AC03-1187C24CF864}">
      <dsp:nvSpPr>
        <dsp:cNvPr id="0" name=""/>
        <dsp:cNvSpPr/>
      </dsp:nvSpPr>
      <dsp:spPr>
        <a:xfrm flipV="1">
          <a:off x="347470" y="4048511"/>
          <a:ext cx="7126400" cy="391684"/>
        </a:xfrm>
        <a:prstGeom prst="leftRightArrow">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C7521-EE63-A24C-844B-3BC39F8D8C91}">
      <dsp:nvSpPr>
        <dsp:cNvPr id="0" name=""/>
        <dsp:cNvSpPr/>
      </dsp:nvSpPr>
      <dsp:spPr>
        <a:xfrm>
          <a:off x="4908885" y="5298055"/>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66FD01A9-43C4-B140-814B-07D9C716927E}">
      <dsp:nvSpPr>
        <dsp:cNvPr id="0" name=""/>
        <dsp:cNvSpPr/>
      </dsp:nvSpPr>
      <dsp:spPr>
        <a:xfrm>
          <a:off x="4646393" y="5444192"/>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5BEE977E-D149-0241-8064-BAD1CF09367A}">
      <dsp:nvSpPr>
        <dsp:cNvPr id="0" name=""/>
        <dsp:cNvSpPr/>
      </dsp:nvSpPr>
      <dsp:spPr>
        <a:xfrm>
          <a:off x="4304789" y="5494968"/>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63F86227-7960-1544-A12D-5D86E119C657}">
      <dsp:nvSpPr>
        <dsp:cNvPr id="0" name=""/>
        <dsp:cNvSpPr/>
      </dsp:nvSpPr>
      <dsp:spPr>
        <a:xfrm>
          <a:off x="5872281" y="3681442"/>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9619D9DA-CEDC-7D40-9B6B-89BBE03D0B37}">
      <dsp:nvSpPr>
        <dsp:cNvPr id="0" name=""/>
        <dsp:cNvSpPr/>
      </dsp:nvSpPr>
      <dsp:spPr>
        <a:xfrm>
          <a:off x="5775661" y="3937568"/>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43F341E8-59FA-F84D-9F62-71831B9316B8}">
      <dsp:nvSpPr>
        <dsp:cNvPr id="0" name=""/>
        <dsp:cNvSpPr/>
      </dsp:nvSpPr>
      <dsp:spPr>
        <a:xfrm>
          <a:off x="5691971" y="2147306"/>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7C2C7FE9-5727-3E40-A764-AB3FB2F3F10A}">
      <dsp:nvSpPr>
        <dsp:cNvPr id="0" name=""/>
        <dsp:cNvSpPr/>
      </dsp:nvSpPr>
      <dsp:spPr>
        <a:xfrm>
          <a:off x="5884764" y="2024875"/>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EC5B8FD7-915A-2849-BC25-157465C5798E}">
      <dsp:nvSpPr>
        <dsp:cNvPr id="0" name=""/>
        <dsp:cNvSpPr/>
      </dsp:nvSpPr>
      <dsp:spPr>
        <a:xfrm>
          <a:off x="6077557" y="1902444"/>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C70534A2-F66C-E742-A2DD-B0AD921618CF}">
      <dsp:nvSpPr>
        <dsp:cNvPr id="0" name=""/>
        <dsp:cNvSpPr/>
      </dsp:nvSpPr>
      <dsp:spPr>
        <a:xfrm>
          <a:off x="6270350" y="2024875"/>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F40F7BB6-60A1-B946-9C67-B9133EA27050}">
      <dsp:nvSpPr>
        <dsp:cNvPr id="0" name=""/>
        <dsp:cNvSpPr/>
      </dsp:nvSpPr>
      <dsp:spPr>
        <a:xfrm>
          <a:off x="6463143" y="2147306"/>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520FEED8-6D81-4149-BADA-B453DEF50D36}">
      <dsp:nvSpPr>
        <dsp:cNvPr id="0" name=""/>
        <dsp:cNvSpPr/>
      </dsp:nvSpPr>
      <dsp:spPr>
        <a:xfrm>
          <a:off x="6077557" y="2160529"/>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7519BA55-E993-F54D-A5FC-B79BFEABB2E9}">
      <dsp:nvSpPr>
        <dsp:cNvPr id="0" name=""/>
        <dsp:cNvSpPr/>
      </dsp:nvSpPr>
      <dsp:spPr>
        <a:xfrm>
          <a:off x="6077557" y="2419104"/>
          <a:ext cx="138700" cy="138700"/>
        </a:xfrm>
        <a:prstGeom prst="ellipse">
          <a:avLst/>
        </a:prstGeom>
        <a:solidFill>
          <a:schemeClr val="tx2"/>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E5683307-7A76-BE45-8506-B10EFF2C8ED5}">
      <dsp:nvSpPr>
        <dsp:cNvPr id="0" name=""/>
        <dsp:cNvSpPr/>
      </dsp:nvSpPr>
      <dsp:spPr>
        <a:xfrm>
          <a:off x="5012809" y="5617751"/>
          <a:ext cx="4964376" cy="802803"/>
        </a:xfrm>
        <a:prstGeom prst="roundRect">
          <a:avLst/>
        </a:prstGeom>
        <a:solidFill>
          <a:srgbClr val="D9E7E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t>Wie kann das Kollegium motiviert und unterstützt werden, </a:t>
          </a:r>
          <a:b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br>
          <a: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t>eigenes BO-Material für den Fachunterricht zu entwickeln?</a:t>
          </a:r>
          <a:endParaRPr lang="de-DE" sz="1100" i="0" kern="1200" dirty="0">
            <a:latin typeface="Roboto" panose="02000000000000000000" pitchFamily="2" charset="0"/>
            <a:ea typeface="Roboto" panose="02000000000000000000" pitchFamily="2" charset="0"/>
            <a:cs typeface="Roboto" panose="02000000000000000000" pitchFamily="2" charset="0"/>
          </a:endParaRPr>
        </a:p>
      </dsp:txBody>
      <dsp:txXfrm>
        <a:off x="5051999" y="5656941"/>
        <a:ext cx="4885996" cy="724423"/>
      </dsp:txXfrm>
    </dsp:sp>
    <dsp:sp modelId="{545A99BA-644B-094E-8091-6450D9C04CBA}">
      <dsp:nvSpPr>
        <dsp:cNvPr id="0" name=""/>
        <dsp:cNvSpPr/>
      </dsp:nvSpPr>
      <dsp:spPr>
        <a:xfrm>
          <a:off x="2394613" y="4719419"/>
          <a:ext cx="2155093" cy="2155065"/>
        </a:xfrm>
        <a:prstGeom prst="ellipse">
          <a:avLst/>
        </a:prstGeom>
        <a:blipFill>
          <a:blip xmlns:r="http://schemas.openxmlformats.org/officeDocument/2006/relationships" r:embed="rId1"/>
          <a:srcRect/>
          <a:stretch>
            <a:fillRect/>
          </a:stretch>
        </a:blipFill>
        <a:ln>
          <a:noFill/>
        </a:ln>
        <a:effectLst/>
      </dsp:spPr>
      <dsp:style>
        <a:lnRef idx="0">
          <a:scrgbClr r="0" g="0" b="0"/>
        </a:lnRef>
        <a:fillRef idx="1">
          <a:scrgbClr r="0" g="0" b="0"/>
        </a:fillRef>
        <a:effectRef idx="2">
          <a:scrgbClr r="0" g="0" b="0"/>
        </a:effectRef>
        <a:fontRef idx="minor"/>
      </dsp:style>
    </dsp:sp>
    <dsp:sp modelId="{6DBDB326-1640-384C-8BBC-6F27637B17C2}">
      <dsp:nvSpPr>
        <dsp:cNvPr id="0" name=""/>
        <dsp:cNvSpPr/>
      </dsp:nvSpPr>
      <dsp:spPr>
        <a:xfrm>
          <a:off x="6168255" y="4245912"/>
          <a:ext cx="3817485" cy="802170"/>
        </a:xfrm>
        <a:prstGeom prst="roundRect">
          <a:avLst/>
        </a:prstGeom>
        <a:solidFill>
          <a:srgbClr val="D9E7E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t>Wie können dem Kollegium die Vorteile der Einbindung von BO deutlich gemacht werden?</a:t>
          </a:r>
          <a:endParaRPr lang="de-DE" sz="1100" i="0" kern="1200" dirty="0">
            <a:latin typeface="Roboto" panose="02000000000000000000" pitchFamily="2" charset="0"/>
            <a:ea typeface="Roboto" panose="02000000000000000000" pitchFamily="2" charset="0"/>
            <a:cs typeface="Roboto" panose="02000000000000000000" pitchFamily="2" charset="0"/>
          </a:endParaRPr>
        </a:p>
      </dsp:txBody>
      <dsp:txXfrm>
        <a:off x="6207414" y="4285071"/>
        <a:ext cx="3739167" cy="723852"/>
      </dsp:txXfrm>
    </dsp:sp>
    <dsp:sp modelId="{B49BC646-9885-AA42-ABBF-467EBDBBBB99}">
      <dsp:nvSpPr>
        <dsp:cNvPr id="0" name=""/>
        <dsp:cNvSpPr/>
      </dsp:nvSpPr>
      <dsp:spPr>
        <a:xfrm>
          <a:off x="4831073" y="3917277"/>
          <a:ext cx="1289078" cy="1289084"/>
        </a:xfrm>
        <a:prstGeom prst="ellipse">
          <a:avLst/>
        </a:prstGeom>
        <a:blipFill>
          <a:blip xmlns:r="http://schemas.openxmlformats.org/officeDocument/2006/relationships" r:embed="rId2"/>
          <a:srcRect/>
          <a:stretch>
            <a:fillRect t="-2000" b="-2000"/>
          </a:stretch>
        </a:blipFill>
        <a:ln>
          <a:noFill/>
        </a:ln>
        <a:effectLst/>
      </dsp:spPr>
      <dsp:style>
        <a:lnRef idx="0">
          <a:scrgbClr r="0" g="0" b="0"/>
        </a:lnRef>
        <a:fillRef idx="1">
          <a:scrgbClr r="0" g="0" b="0"/>
        </a:fillRef>
        <a:effectRef idx="2">
          <a:scrgbClr r="0" g="0" b="0"/>
        </a:effectRef>
        <a:fontRef idx="minor"/>
      </dsp:style>
    </dsp:sp>
    <dsp:sp modelId="{C0F3AD32-777F-8244-9F04-7F278D22538B}">
      <dsp:nvSpPr>
        <dsp:cNvPr id="0" name=""/>
        <dsp:cNvSpPr/>
      </dsp:nvSpPr>
      <dsp:spPr>
        <a:xfrm>
          <a:off x="6656652" y="2900355"/>
          <a:ext cx="3329589" cy="802170"/>
        </a:xfrm>
        <a:prstGeom prst="roundRect">
          <a:avLst/>
        </a:prstGeom>
        <a:solidFill>
          <a:srgbClr val="D9E7E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Clr>
              <a:schemeClr val="accent1"/>
            </a:buClr>
            <a:buFont typeface="Arial" panose="020B0604020202020204" pitchFamily="34" charset="0"/>
            <a:buNone/>
          </a:pPr>
          <a: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t>Welche Einflussfaktoren hindern das Kollegium daran, BO im Fachunterricht umzusetzen?</a:t>
          </a:r>
          <a:endParaRPr lang="de-DE" sz="1100" i="0" kern="1200" dirty="0">
            <a:latin typeface="Roboto" panose="02000000000000000000" pitchFamily="2" charset="0"/>
            <a:ea typeface="Roboto" panose="02000000000000000000" pitchFamily="2" charset="0"/>
            <a:cs typeface="Roboto" panose="02000000000000000000" pitchFamily="2" charset="0"/>
          </a:endParaRPr>
        </a:p>
      </dsp:txBody>
      <dsp:txXfrm>
        <a:off x="6695811" y="2939514"/>
        <a:ext cx="3251271" cy="723852"/>
      </dsp:txXfrm>
    </dsp:sp>
    <dsp:sp modelId="{332A7EE6-A8E7-C941-B512-8011CB3672AA}">
      <dsp:nvSpPr>
        <dsp:cNvPr id="0" name=""/>
        <dsp:cNvSpPr/>
      </dsp:nvSpPr>
      <dsp:spPr>
        <a:xfrm>
          <a:off x="5544858" y="2631467"/>
          <a:ext cx="971995" cy="971996"/>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C7521-EE63-A24C-844B-3BC39F8D8C91}">
      <dsp:nvSpPr>
        <dsp:cNvPr id="0" name=""/>
        <dsp:cNvSpPr/>
      </dsp:nvSpPr>
      <dsp:spPr>
        <a:xfrm rot="20454758">
          <a:off x="2512794" y="2620279"/>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FD01A9-43C4-B140-814B-07D9C716927E}">
      <dsp:nvSpPr>
        <dsp:cNvPr id="0" name=""/>
        <dsp:cNvSpPr/>
      </dsp:nvSpPr>
      <dsp:spPr>
        <a:xfrm rot="20454758">
          <a:off x="2348101" y="2903688"/>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EE977E-D149-0241-8064-BAD1CF09367A}">
      <dsp:nvSpPr>
        <dsp:cNvPr id="0" name=""/>
        <dsp:cNvSpPr/>
      </dsp:nvSpPr>
      <dsp:spPr>
        <a:xfrm rot="20454758">
          <a:off x="2063950" y="3140945"/>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F341E8-59FA-F84D-9F62-71831B9316B8}">
      <dsp:nvSpPr>
        <dsp:cNvPr id="0" name=""/>
        <dsp:cNvSpPr/>
      </dsp:nvSpPr>
      <dsp:spPr>
        <a:xfrm>
          <a:off x="2393981" y="478119"/>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2C7FE9-5727-3E40-A764-AB3FB2F3F10A}">
      <dsp:nvSpPr>
        <dsp:cNvPr id="0" name=""/>
        <dsp:cNvSpPr/>
      </dsp:nvSpPr>
      <dsp:spPr>
        <a:xfrm>
          <a:off x="2610093" y="349337"/>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5B8FD7-915A-2849-BC25-157465C5798E}">
      <dsp:nvSpPr>
        <dsp:cNvPr id="0" name=""/>
        <dsp:cNvSpPr/>
      </dsp:nvSpPr>
      <dsp:spPr>
        <a:xfrm>
          <a:off x="2825558" y="220556"/>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0534A2-F66C-E742-A2DD-B0AD921618CF}">
      <dsp:nvSpPr>
        <dsp:cNvPr id="0" name=""/>
        <dsp:cNvSpPr/>
      </dsp:nvSpPr>
      <dsp:spPr>
        <a:xfrm>
          <a:off x="3041023" y="349337"/>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0F7BB6-60A1-B946-9C67-B9133EA27050}">
      <dsp:nvSpPr>
        <dsp:cNvPr id="0" name=""/>
        <dsp:cNvSpPr/>
      </dsp:nvSpPr>
      <dsp:spPr>
        <a:xfrm>
          <a:off x="3257135" y="478119"/>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0FEED8-6D81-4149-BADA-B453DEF50D36}">
      <dsp:nvSpPr>
        <dsp:cNvPr id="0" name=""/>
        <dsp:cNvSpPr/>
      </dsp:nvSpPr>
      <dsp:spPr>
        <a:xfrm>
          <a:off x="2825558" y="492285"/>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19BA55-E993-F54D-A5FC-B79BFEABB2E9}">
      <dsp:nvSpPr>
        <dsp:cNvPr id="0" name=""/>
        <dsp:cNvSpPr/>
      </dsp:nvSpPr>
      <dsp:spPr>
        <a:xfrm>
          <a:off x="2825558" y="782488"/>
          <a:ext cx="140400" cy="140400"/>
        </a:xfrm>
        <a:prstGeom prst="ellipse">
          <a:avLst/>
        </a:prstGeom>
        <a:solidFill>
          <a:srgbClr val="008E95"/>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683307-7A76-BE45-8506-B10EFF2C8ED5}">
      <dsp:nvSpPr>
        <dsp:cNvPr id="0" name=""/>
        <dsp:cNvSpPr/>
      </dsp:nvSpPr>
      <dsp:spPr>
        <a:xfrm>
          <a:off x="2043857" y="3727867"/>
          <a:ext cx="4029624" cy="802797"/>
        </a:xfrm>
        <a:prstGeom prst="roundRect">
          <a:avLst/>
        </a:prstGeom>
        <a:solidFill>
          <a:srgbClr val="D9ED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chemeClr val="accent2"/>
              </a:solidFill>
              <a:latin typeface="Roboto" panose="02000000000000000000" pitchFamily="2" charset="0"/>
              <a:ea typeface="Roboto" panose="02000000000000000000" pitchFamily="2" charset="0"/>
              <a:cs typeface="Roboto" panose="02000000000000000000" pitchFamily="2" charset="0"/>
            </a:rPr>
            <a:t>Wie kann der übergeordnete pädagogische Bildungsauftrag der Beruflichen Orientierung als Gewinn betrachtet werden?</a:t>
          </a:r>
        </a:p>
      </dsp:txBody>
      <dsp:txXfrm>
        <a:off x="2083046" y="3767056"/>
        <a:ext cx="3951246" cy="724419"/>
      </dsp:txXfrm>
    </dsp:sp>
    <dsp:sp modelId="{545A99BA-644B-094E-8091-6450D9C04CBA}">
      <dsp:nvSpPr>
        <dsp:cNvPr id="0" name=""/>
        <dsp:cNvSpPr/>
      </dsp:nvSpPr>
      <dsp:spPr>
        <a:xfrm>
          <a:off x="459078" y="3106420"/>
          <a:ext cx="1743843" cy="1743841"/>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DBDB326-1640-384C-8BBC-6F27637B17C2}">
      <dsp:nvSpPr>
        <dsp:cNvPr id="0" name=""/>
        <dsp:cNvSpPr/>
      </dsp:nvSpPr>
      <dsp:spPr>
        <a:xfrm>
          <a:off x="3515501" y="1514486"/>
          <a:ext cx="2568492" cy="802797"/>
        </a:xfrm>
        <a:prstGeom prst="roundRect">
          <a:avLst/>
        </a:prstGeom>
        <a:solidFill>
          <a:srgbClr val="D9ED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chemeClr val="accent2"/>
              </a:solidFill>
              <a:latin typeface="Roboto" panose="02000000000000000000" pitchFamily="2" charset="0"/>
              <a:ea typeface="Roboto" panose="02000000000000000000" pitchFamily="2" charset="0"/>
              <a:cs typeface="Roboto" panose="02000000000000000000" pitchFamily="2" charset="0"/>
            </a:rPr>
            <a:t>Welche Angebote können das Kollegium unterstützen?</a:t>
          </a:r>
        </a:p>
      </dsp:txBody>
      <dsp:txXfrm>
        <a:off x="3554690" y="1553675"/>
        <a:ext cx="2490114" cy="724419"/>
      </dsp:txXfrm>
    </dsp:sp>
    <dsp:sp modelId="{B49BC646-9885-AA42-ABBF-467EBDBBBB99}">
      <dsp:nvSpPr>
        <dsp:cNvPr id="0" name=""/>
        <dsp:cNvSpPr/>
      </dsp:nvSpPr>
      <dsp:spPr>
        <a:xfrm>
          <a:off x="2254596" y="1562979"/>
          <a:ext cx="1117458" cy="1085066"/>
        </a:xfrm>
        <a:prstGeom prst="ellips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C7521-EE63-A24C-844B-3BC39F8D8C91}">
      <dsp:nvSpPr>
        <dsp:cNvPr id="0" name=""/>
        <dsp:cNvSpPr/>
      </dsp:nvSpPr>
      <dsp:spPr>
        <a:xfrm>
          <a:off x="4733162" y="5378527"/>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66FD01A9-43C4-B140-814B-07D9C716927E}">
      <dsp:nvSpPr>
        <dsp:cNvPr id="0" name=""/>
        <dsp:cNvSpPr/>
      </dsp:nvSpPr>
      <dsp:spPr>
        <a:xfrm>
          <a:off x="4444813" y="5486564"/>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5BEE977E-D149-0241-8064-BAD1CF09367A}">
      <dsp:nvSpPr>
        <dsp:cNvPr id="0" name=""/>
        <dsp:cNvSpPr/>
      </dsp:nvSpPr>
      <dsp:spPr>
        <a:xfrm>
          <a:off x="4127096" y="5594135"/>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63F86227-7960-1544-A12D-5D86E119C657}">
      <dsp:nvSpPr>
        <dsp:cNvPr id="0" name=""/>
        <dsp:cNvSpPr/>
      </dsp:nvSpPr>
      <dsp:spPr>
        <a:xfrm>
          <a:off x="5810857" y="3742864"/>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9619D9DA-CEDC-7D40-9B6B-89BBE03D0B37}">
      <dsp:nvSpPr>
        <dsp:cNvPr id="0" name=""/>
        <dsp:cNvSpPr/>
      </dsp:nvSpPr>
      <dsp:spPr>
        <a:xfrm>
          <a:off x="5714237" y="3998990"/>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43F341E8-59FA-F84D-9F62-71831B9316B8}">
      <dsp:nvSpPr>
        <dsp:cNvPr id="0" name=""/>
        <dsp:cNvSpPr/>
      </dsp:nvSpPr>
      <dsp:spPr>
        <a:xfrm>
          <a:off x="5630547" y="2208729"/>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7C2C7FE9-5727-3E40-A764-AB3FB2F3F10A}">
      <dsp:nvSpPr>
        <dsp:cNvPr id="0" name=""/>
        <dsp:cNvSpPr/>
      </dsp:nvSpPr>
      <dsp:spPr>
        <a:xfrm>
          <a:off x="5823340" y="2086297"/>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EC5B8FD7-915A-2849-BC25-157465C5798E}">
      <dsp:nvSpPr>
        <dsp:cNvPr id="0" name=""/>
        <dsp:cNvSpPr/>
      </dsp:nvSpPr>
      <dsp:spPr>
        <a:xfrm>
          <a:off x="6016133" y="1963866"/>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C70534A2-F66C-E742-A2DD-B0AD921618CF}">
      <dsp:nvSpPr>
        <dsp:cNvPr id="0" name=""/>
        <dsp:cNvSpPr/>
      </dsp:nvSpPr>
      <dsp:spPr>
        <a:xfrm>
          <a:off x="6208926" y="2086297"/>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F40F7BB6-60A1-B946-9C67-B9133EA27050}">
      <dsp:nvSpPr>
        <dsp:cNvPr id="0" name=""/>
        <dsp:cNvSpPr/>
      </dsp:nvSpPr>
      <dsp:spPr>
        <a:xfrm>
          <a:off x="6401719" y="2208729"/>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520FEED8-6D81-4149-BADA-B453DEF50D36}">
      <dsp:nvSpPr>
        <dsp:cNvPr id="0" name=""/>
        <dsp:cNvSpPr/>
      </dsp:nvSpPr>
      <dsp:spPr>
        <a:xfrm>
          <a:off x="6016133" y="2221951"/>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7519BA55-E993-F54D-A5FC-B79BFEABB2E9}">
      <dsp:nvSpPr>
        <dsp:cNvPr id="0" name=""/>
        <dsp:cNvSpPr/>
      </dsp:nvSpPr>
      <dsp:spPr>
        <a:xfrm>
          <a:off x="6016133" y="2480526"/>
          <a:ext cx="138700" cy="138700"/>
        </a:xfrm>
        <a:prstGeom prst="ellipse">
          <a:avLst/>
        </a:prstGeom>
        <a:solidFill>
          <a:srgbClr val="AF0078"/>
        </a:solidFill>
        <a:ln w="6350" cap="flat" cmpd="sng" algn="ctr">
          <a:noFill/>
          <a:prstDash val="solid"/>
          <a:miter lim="800000"/>
        </a:ln>
        <a:effectLst/>
      </dsp:spPr>
      <dsp:style>
        <a:lnRef idx="1">
          <a:scrgbClr r="0" g="0" b="0"/>
        </a:lnRef>
        <a:fillRef idx="3">
          <a:scrgbClr r="0" g="0" b="0"/>
        </a:fillRef>
        <a:effectRef idx="2">
          <a:scrgbClr r="0" g="0" b="0"/>
        </a:effectRef>
        <a:fontRef idx="minor">
          <a:schemeClr val="lt1"/>
        </a:fontRef>
      </dsp:style>
    </dsp:sp>
    <dsp:sp modelId="{E5683307-7A76-BE45-8506-B10EFF2C8ED5}">
      <dsp:nvSpPr>
        <dsp:cNvPr id="0" name=""/>
        <dsp:cNvSpPr/>
      </dsp:nvSpPr>
      <dsp:spPr>
        <a:xfrm>
          <a:off x="4951385" y="5679173"/>
          <a:ext cx="4964376" cy="802803"/>
        </a:xfrm>
        <a:prstGeom prst="roundRect">
          <a:avLst/>
        </a:prstGeom>
        <a:solidFill>
          <a:srgbClr val="F0D8EA"/>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chemeClr val="accent1"/>
              </a:solidFill>
              <a:latin typeface="Roboto" panose="02000000000000000000" pitchFamily="2" charset="0"/>
              <a:ea typeface="Roboto" panose="02000000000000000000" pitchFamily="2" charset="0"/>
              <a:cs typeface="Roboto" panose="02000000000000000000" pitchFamily="2" charset="0"/>
            </a:rPr>
            <a:t>Welche Unterstützung hinsichtlich des Wissens könnte das Kollegium benötigen und wie könnte dies zur Verfügung gestellt werden?</a:t>
          </a:r>
        </a:p>
      </dsp:txBody>
      <dsp:txXfrm>
        <a:off x="4990575" y="5718363"/>
        <a:ext cx="4885996" cy="724423"/>
      </dsp:txXfrm>
    </dsp:sp>
    <dsp:sp modelId="{545A99BA-644B-094E-8091-6450D9C04CBA}">
      <dsp:nvSpPr>
        <dsp:cNvPr id="0" name=""/>
        <dsp:cNvSpPr/>
      </dsp:nvSpPr>
      <dsp:spPr>
        <a:xfrm>
          <a:off x="2438449" y="4938858"/>
          <a:ext cx="1909400" cy="1909376"/>
        </a:xfrm>
        <a:prstGeom prst="ellipse">
          <a:avLst/>
        </a:prstGeom>
        <a:blipFill>
          <a:blip xmlns:r="http://schemas.openxmlformats.org/officeDocument/2006/relationships" r:embed="rId1"/>
          <a:srcRect/>
          <a:stretch>
            <a:fillRect/>
          </a:stretch>
        </a:blipFill>
        <a:ln>
          <a:noFill/>
        </a:ln>
        <a:effectLst/>
      </dsp:spPr>
      <dsp:style>
        <a:lnRef idx="0">
          <a:scrgbClr r="0" g="0" b="0"/>
        </a:lnRef>
        <a:fillRef idx="1">
          <a:scrgbClr r="0" g="0" b="0"/>
        </a:fillRef>
        <a:effectRef idx="2">
          <a:scrgbClr r="0" g="0" b="0"/>
        </a:effectRef>
        <a:fontRef idx="minor"/>
      </dsp:style>
    </dsp:sp>
    <dsp:sp modelId="{6DBDB326-1640-384C-8BBC-6F27637B17C2}">
      <dsp:nvSpPr>
        <dsp:cNvPr id="0" name=""/>
        <dsp:cNvSpPr/>
      </dsp:nvSpPr>
      <dsp:spPr>
        <a:xfrm>
          <a:off x="6106831" y="4307334"/>
          <a:ext cx="3817485" cy="802170"/>
        </a:xfrm>
        <a:prstGeom prst="roundRect">
          <a:avLst/>
        </a:prstGeom>
        <a:solidFill>
          <a:srgbClr val="F0D8EA"/>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chemeClr val="accent1"/>
              </a:solidFill>
              <a:latin typeface="Roboto" panose="02000000000000000000" pitchFamily="2" charset="0"/>
              <a:ea typeface="Roboto" panose="02000000000000000000" pitchFamily="2" charset="0"/>
              <a:cs typeface="Roboto" panose="02000000000000000000" pitchFamily="2" charset="0"/>
            </a:rPr>
            <a:t>Welches Material könnte dem Kollegium zur Verfügung gestellt werden?</a:t>
          </a:r>
        </a:p>
      </dsp:txBody>
      <dsp:txXfrm>
        <a:off x="6145990" y="4346493"/>
        <a:ext cx="3739167" cy="723852"/>
      </dsp:txXfrm>
    </dsp:sp>
    <dsp:sp modelId="{B49BC646-9885-AA42-ABBF-467EBDBBBB99}">
      <dsp:nvSpPr>
        <dsp:cNvPr id="0" name=""/>
        <dsp:cNvSpPr/>
      </dsp:nvSpPr>
      <dsp:spPr>
        <a:xfrm>
          <a:off x="4728886" y="3968541"/>
          <a:ext cx="1335431" cy="1379745"/>
        </a:xfrm>
        <a:prstGeom prst="ellipse">
          <a:avLst/>
        </a:prstGeom>
        <a:blipFill>
          <a:blip xmlns:r="http://schemas.openxmlformats.org/officeDocument/2006/relationships" r:embed="rId2"/>
          <a:srcRect/>
          <a:stretch>
            <a:fillRect l="-2000" r="-2000"/>
          </a:stretch>
        </a:blipFill>
        <a:ln>
          <a:noFill/>
        </a:ln>
        <a:effectLst/>
      </dsp:spPr>
      <dsp:style>
        <a:lnRef idx="0">
          <a:scrgbClr r="0" g="0" b="0"/>
        </a:lnRef>
        <a:fillRef idx="1">
          <a:scrgbClr r="0" g="0" b="0"/>
        </a:fillRef>
        <a:effectRef idx="2">
          <a:scrgbClr r="0" g="0" b="0"/>
        </a:effectRef>
        <a:fontRef idx="minor"/>
      </dsp:style>
    </dsp:sp>
    <dsp:sp modelId="{C0F3AD32-777F-8244-9F04-7F278D22538B}">
      <dsp:nvSpPr>
        <dsp:cNvPr id="0" name=""/>
        <dsp:cNvSpPr/>
      </dsp:nvSpPr>
      <dsp:spPr>
        <a:xfrm>
          <a:off x="6595229" y="2961778"/>
          <a:ext cx="3329589" cy="802170"/>
        </a:xfrm>
        <a:prstGeom prst="roundRect">
          <a:avLst/>
        </a:prstGeom>
        <a:solidFill>
          <a:srgbClr val="F0D8EA"/>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Clr>
              <a:schemeClr val="accent1"/>
            </a:buClr>
            <a:buFont typeface="Arial" panose="020B0604020202020204" pitchFamily="34" charset="0"/>
            <a:buNone/>
          </a:pPr>
          <a:r>
            <a:rPr lang="de-DE" sz="1100" i="0" kern="1200" dirty="0">
              <a:solidFill>
                <a:schemeClr val="accent1"/>
              </a:solidFill>
              <a:latin typeface="Roboto" panose="02000000000000000000" pitchFamily="2" charset="0"/>
              <a:ea typeface="Roboto" panose="02000000000000000000" pitchFamily="2" charset="0"/>
              <a:cs typeface="Roboto" panose="02000000000000000000" pitchFamily="2" charset="0"/>
            </a:rPr>
            <a:t>Wo findet das Kollegium Material?</a:t>
          </a:r>
        </a:p>
      </dsp:txBody>
      <dsp:txXfrm>
        <a:off x="6634388" y="3000937"/>
        <a:ext cx="3251271" cy="723852"/>
      </dsp:txXfrm>
    </dsp:sp>
    <dsp:sp modelId="{332A7EE6-A8E7-C941-B512-8011CB3672AA}">
      <dsp:nvSpPr>
        <dsp:cNvPr id="0" name=""/>
        <dsp:cNvSpPr/>
      </dsp:nvSpPr>
      <dsp:spPr>
        <a:xfrm>
          <a:off x="5483435" y="2692890"/>
          <a:ext cx="971995" cy="971996"/>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1F8BD32-907E-A5B5-9193-7A3090FDF9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DD50ACE0-749F-55B1-D0E6-7EB5A03541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28F022-2C95-814B-8A01-7C5F457B3401}" type="datetimeFigureOut">
              <a:rPr lang="de-DE" smtClean="0"/>
              <a:t>07.10.2026</a:t>
            </a:fld>
            <a:endParaRPr lang="de-DE" dirty="0"/>
          </a:p>
        </p:txBody>
      </p:sp>
      <p:sp>
        <p:nvSpPr>
          <p:cNvPr id="4" name="Fußzeilenplatzhalter 3">
            <a:extLst>
              <a:ext uri="{FF2B5EF4-FFF2-40B4-BE49-F238E27FC236}">
                <a16:creationId xmlns:a16="http://schemas.microsoft.com/office/drawing/2014/main" id="{171DCEEA-0714-8E64-1002-9652C6ECF2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729197D7-5CA7-5C87-AC94-8455477731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E8BC48-DC1D-C14D-94D5-EA90B0113983}" type="slidenum">
              <a:rPr lang="de-DE" smtClean="0"/>
              <a:t>‹Nr.›</a:t>
            </a:fld>
            <a:endParaRPr lang="de-DE" dirty="0"/>
          </a:p>
        </p:txBody>
      </p:sp>
    </p:spTree>
    <p:extLst>
      <p:ext uri="{BB962C8B-B14F-4D97-AF65-F5344CB8AC3E}">
        <p14:creationId xmlns:p14="http://schemas.microsoft.com/office/powerpoint/2010/main" val="2738306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C418A-4C1B-F441-9D3E-48B89CE9F7EB}" type="datetimeFigureOut">
              <a:rPr lang="de-DE" smtClean="0"/>
              <a:t>07.10.2026</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3467C-6295-134D-9466-FECF4CCD29BD}" type="slidenum">
              <a:rPr lang="de-DE" smtClean="0"/>
              <a:t>‹Nr.›</a:t>
            </a:fld>
            <a:endParaRPr lang="de-DE" dirty="0"/>
          </a:p>
        </p:txBody>
      </p:sp>
    </p:spTree>
    <p:extLst>
      <p:ext uri="{BB962C8B-B14F-4D97-AF65-F5344CB8AC3E}">
        <p14:creationId xmlns:p14="http://schemas.microsoft.com/office/powerpoint/2010/main" val="191573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4</a:t>
            </a:fld>
            <a:endParaRPr lang="de-DE" dirty="0"/>
          </a:p>
        </p:txBody>
      </p:sp>
    </p:spTree>
    <p:extLst>
      <p:ext uri="{BB962C8B-B14F-4D97-AF65-F5344CB8AC3E}">
        <p14:creationId xmlns:p14="http://schemas.microsoft.com/office/powerpoint/2010/main" val="198093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5</a:t>
            </a:fld>
            <a:endParaRPr lang="de-DE" dirty="0"/>
          </a:p>
        </p:txBody>
      </p:sp>
    </p:spTree>
    <p:extLst>
      <p:ext uri="{BB962C8B-B14F-4D97-AF65-F5344CB8AC3E}">
        <p14:creationId xmlns:p14="http://schemas.microsoft.com/office/powerpoint/2010/main" val="1867104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6</a:t>
            </a:fld>
            <a:endParaRPr lang="de-DE" dirty="0"/>
          </a:p>
        </p:txBody>
      </p:sp>
    </p:spTree>
    <p:extLst>
      <p:ext uri="{BB962C8B-B14F-4D97-AF65-F5344CB8AC3E}">
        <p14:creationId xmlns:p14="http://schemas.microsoft.com/office/powerpoint/2010/main" val="3416715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7</a:t>
            </a:fld>
            <a:endParaRPr lang="de-DE" dirty="0"/>
          </a:p>
        </p:txBody>
      </p:sp>
    </p:spTree>
    <p:extLst>
      <p:ext uri="{BB962C8B-B14F-4D97-AF65-F5344CB8AC3E}">
        <p14:creationId xmlns:p14="http://schemas.microsoft.com/office/powerpoint/2010/main" val="2002799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924CF-1529-EF16-FAF9-743A15C4F0C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66BD85-8FF8-13CF-5889-AAACA1FDE71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ECADDD3-3F1D-131C-824D-38AF62C6ADA0}"/>
              </a:ext>
            </a:extLst>
          </p:cNvPr>
          <p:cNvSpPr>
            <a:spLocks noGrp="1"/>
          </p:cNvSpPr>
          <p:nvPr>
            <p:ph type="body" idx="1"/>
          </p:nvPr>
        </p:nvSpPr>
        <p:spPr/>
        <p:txBody>
          <a:bodyPr/>
          <a:lstStyle/>
          <a:p>
            <a:pPr marL="171450" indent="-171450">
              <a:buFont typeface="Arial" panose="020B0604020202020204" pitchFamily="34" charset="0"/>
              <a:buChar char="•"/>
            </a:pPr>
            <a:endParaRPr lang="de-DE" dirty="0"/>
          </a:p>
        </p:txBody>
      </p:sp>
      <p:sp>
        <p:nvSpPr>
          <p:cNvPr id="4" name="Foliennummernplatzhalter 3">
            <a:extLst>
              <a:ext uri="{FF2B5EF4-FFF2-40B4-BE49-F238E27FC236}">
                <a16:creationId xmlns:a16="http://schemas.microsoft.com/office/drawing/2014/main" id="{EDCAC439-3919-4EDD-9834-3CEBC03D6756}"/>
              </a:ext>
            </a:extLst>
          </p:cNvPr>
          <p:cNvSpPr>
            <a:spLocks noGrp="1"/>
          </p:cNvSpPr>
          <p:nvPr>
            <p:ph type="sldNum" sz="quarter" idx="5"/>
          </p:nvPr>
        </p:nvSpPr>
        <p:spPr/>
        <p:txBody>
          <a:bodyPr/>
          <a:lstStyle/>
          <a:p>
            <a:fld id="{80D3467C-6295-134D-9466-FECF4CCD29BD}" type="slidenum">
              <a:rPr lang="de-DE" smtClean="0"/>
              <a:t>8</a:t>
            </a:fld>
            <a:endParaRPr lang="de-DE" dirty="0"/>
          </a:p>
        </p:txBody>
      </p:sp>
    </p:spTree>
    <p:extLst>
      <p:ext uri="{BB962C8B-B14F-4D97-AF65-F5344CB8AC3E}">
        <p14:creationId xmlns:p14="http://schemas.microsoft.com/office/powerpoint/2010/main" val="1438251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9</a:t>
            </a:fld>
            <a:endParaRPr lang="de-DE" dirty="0"/>
          </a:p>
        </p:txBody>
      </p:sp>
    </p:spTree>
    <p:extLst>
      <p:ext uri="{BB962C8B-B14F-4D97-AF65-F5344CB8AC3E}">
        <p14:creationId xmlns:p14="http://schemas.microsoft.com/office/powerpoint/2010/main" val="98057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924CF-1529-EF16-FAF9-743A15C4F0C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66BD85-8FF8-13CF-5889-AAACA1FDE71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ECADDD3-3F1D-131C-824D-38AF62C6ADA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EDCAC439-3919-4EDD-9834-3CEBC03D6756}"/>
              </a:ext>
            </a:extLst>
          </p:cNvPr>
          <p:cNvSpPr>
            <a:spLocks noGrp="1"/>
          </p:cNvSpPr>
          <p:nvPr>
            <p:ph type="sldNum" sz="quarter" idx="5"/>
          </p:nvPr>
        </p:nvSpPr>
        <p:spPr/>
        <p:txBody>
          <a:bodyPr/>
          <a:lstStyle/>
          <a:p>
            <a:fld id="{80D3467C-6295-134D-9466-FECF4CCD29BD}" type="slidenum">
              <a:rPr lang="de-DE" smtClean="0"/>
              <a:t>10</a:t>
            </a:fld>
            <a:endParaRPr lang="de-DE" dirty="0"/>
          </a:p>
        </p:txBody>
      </p:sp>
    </p:spTree>
    <p:extLst>
      <p:ext uri="{BB962C8B-B14F-4D97-AF65-F5344CB8AC3E}">
        <p14:creationId xmlns:p14="http://schemas.microsoft.com/office/powerpoint/2010/main" val="1438251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924CF-1529-EF16-FAF9-743A15C4F0C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66BD85-8FF8-13CF-5889-AAACA1FDE71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ECADDD3-3F1D-131C-824D-38AF62C6ADA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EDCAC439-3919-4EDD-9834-3CEBC03D6756}"/>
              </a:ext>
            </a:extLst>
          </p:cNvPr>
          <p:cNvSpPr>
            <a:spLocks noGrp="1"/>
          </p:cNvSpPr>
          <p:nvPr>
            <p:ph type="sldNum" sz="quarter" idx="5"/>
          </p:nvPr>
        </p:nvSpPr>
        <p:spPr/>
        <p:txBody>
          <a:bodyPr/>
          <a:lstStyle/>
          <a:p>
            <a:fld id="{80D3467C-6295-134D-9466-FECF4CCD29BD}" type="slidenum">
              <a:rPr lang="de-DE" smtClean="0"/>
              <a:t>12</a:t>
            </a:fld>
            <a:endParaRPr lang="de-DE" dirty="0"/>
          </a:p>
        </p:txBody>
      </p:sp>
    </p:spTree>
    <p:extLst>
      <p:ext uri="{BB962C8B-B14F-4D97-AF65-F5344CB8AC3E}">
        <p14:creationId xmlns:p14="http://schemas.microsoft.com/office/powerpoint/2010/main" val="1567007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13</a:t>
            </a:fld>
            <a:endParaRPr lang="de-DE" dirty="0"/>
          </a:p>
        </p:txBody>
      </p:sp>
    </p:spTree>
    <p:extLst>
      <p:ext uri="{BB962C8B-B14F-4D97-AF65-F5344CB8AC3E}">
        <p14:creationId xmlns:p14="http://schemas.microsoft.com/office/powerpoint/2010/main" val="3006567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14</a:t>
            </a:fld>
            <a:endParaRPr lang="de-DE" dirty="0"/>
          </a:p>
        </p:txBody>
      </p:sp>
    </p:spTree>
    <p:extLst>
      <p:ext uri="{BB962C8B-B14F-4D97-AF65-F5344CB8AC3E}">
        <p14:creationId xmlns:p14="http://schemas.microsoft.com/office/powerpoint/2010/main" val="2002799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Calibri"/>
                <a:cs typeface="Calibri"/>
              </a:rPr>
              <a:t>Intrinsische und extrinsische Motivation sind keine Gegensätze (auch extrinsisch motiviertes Verhalten kann selbstbestimmt sein)</a:t>
            </a:r>
          </a:p>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16</a:t>
            </a:fld>
            <a:endParaRPr lang="de-DE" dirty="0"/>
          </a:p>
        </p:txBody>
      </p:sp>
    </p:spTree>
    <p:extLst>
      <p:ext uri="{BB962C8B-B14F-4D97-AF65-F5344CB8AC3E}">
        <p14:creationId xmlns:p14="http://schemas.microsoft.com/office/powerpoint/2010/main" val="2433226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69DA1-A1F7-2191-3267-F4C1E70C1DB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05F9BCB-D88D-7CBE-8F67-643BF174AC8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9E04379-673E-24C0-8CC8-DA85F06A4B9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Calibri"/>
                <a:cs typeface="Calibri"/>
              </a:rPr>
              <a:t>Intrinsische und extrinsische Motivation sind keine Gegensätze (auch extrinsisch motiviertes Verhalten kann selbstbestimmt sein)</a:t>
            </a:r>
          </a:p>
          <a:p>
            <a:endParaRPr lang="de-DE" dirty="0"/>
          </a:p>
        </p:txBody>
      </p:sp>
      <p:sp>
        <p:nvSpPr>
          <p:cNvPr id="4" name="Foliennummernplatzhalter 3">
            <a:extLst>
              <a:ext uri="{FF2B5EF4-FFF2-40B4-BE49-F238E27FC236}">
                <a16:creationId xmlns:a16="http://schemas.microsoft.com/office/drawing/2014/main" id="{38655364-7D1F-E425-0734-504AAE4D296A}"/>
              </a:ext>
            </a:extLst>
          </p:cNvPr>
          <p:cNvSpPr>
            <a:spLocks noGrp="1"/>
          </p:cNvSpPr>
          <p:nvPr>
            <p:ph type="sldNum" sz="quarter" idx="5"/>
          </p:nvPr>
        </p:nvSpPr>
        <p:spPr/>
        <p:txBody>
          <a:bodyPr/>
          <a:lstStyle/>
          <a:p>
            <a:fld id="{80D3467C-6295-134D-9466-FECF4CCD29BD}" type="slidenum">
              <a:rPr lang="de-DE" smtClean="0"/>
              <a:t>17</a:t>
            </a:fld>
            <a:endParaRPr lang="de-DE" dirty="0"/>
          </a:p>
        </p:txBody>
      </p:sp>
    </p:spTree>
    <p:extLst>
      <p:ext uri="{BB962C8B-B14F-4D97-AF65-F5344CB8AC3E}">
        <p14:creationId xmlns:p14="http://schemas.microsoft.com/office/powerpoint/2010/main" val="2648738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buFont typeface="Arial"/>
              <a:buChar char="•"/>
            </a:pPr>
            <a:r>
              <a:rPr lang="en-US" b="1" dirty="0">
                <a:ea typeface="Calibri"/>
                <a:cs typeface="Calibri"/>
              </a:rPr>
              <a:t>External reguliertes Verhalten</a:t>
            </a:r>
            <a:r>
              <a:rPr lang="en-US" dirty="0">
                <a:ea typeface="Calibri"/>
                <a:cs typeface="Calibri"/>
              </a:rPr>
              <a:t>: zwar intentional, aber von äußeren Anregungs- und Steuerungsfaktoren abhängig (nicht autonom und nicht freiwillig)</a:t>
            </a:r>
          </a:p>
          <a:p>
            <a:pPr marL="285750" indent="-285750">
              <a:buFont typeface="Arial"/>
              <a:buChar char="•"/>
            </a:pPr>
            <a:r>
              <a:rPr lang="en-US" b="1" dirty="0">
                <a:ea typeface="Calibri"/>
                <a:cs typeface="Calibri"/>
              </a:rPr>
              <a:t>Introjektion</a:t>
            </a:r>
            <a:r>
              <a:rPr lang="en-US" dirty="0">
                <a:ea typeface="Calibri"/>
                <a:cs typeface="Calibri"/>
              </a:rPr>
              <a:t>: für Selbstachtung relevant: man tut etwas, weil “es sich gehört”; internal, weil keine äußeren Handlungsanstöße mehr nötig sind, bleibt aber vom individuellen Selbst separiert</a:t>
            </a:r>
          </a:p>
          <a:p>
            <a:pPr marL="285750" indent="-285750">
              <a:buFont typeface="Arial"/>
              <a:buChar char="•"/>
            </a:pPr>
            <a:r>
              <a:rPr lang="en-US" b="1" dirty="0">
                <a:ea typeface="Calibri"/>
                <a:cs typeface="Calibri"/>
              </a:rPr>
              <a:t>Identifikation</a:t>
            </a:r>
            <a:r>
              <a:rPr lang="en-US" dirty="0">
                <a:ea typeface="Calibri"/>
                <a:cs typeface="Calibri"/>
              </a:rPr>
              <a:t>: Beispiel ist Schüler, der sich auf Abi vorbereitet, um Studium anzustreben (und nicht wegen Erwartungen der Eltern, das wäre externale Regulation)</a:t>
            </a:r>
          </a:p>
          <a:p>
            <a:pPr marL="285750" indent="-285750">
              <a:buFont typeface="Arial"/>
              <a:buChar char="•"/>
            </a:pPr>
            <a:r>
              <a:rPr lang="en-US" b="1" dirty="0">
                <a:ea typeface="Calibri"/>
                <a:cs typeface="Calibri"/>
              </a:rPr>
              <a:t>Integration</a:t>
            </a:r>
            <a:r>
              <a:rPr lang="en-US" dirty="0">
                <a:ea typeface="Calibri"/>
                <a:cs typeface="Calibri"/>
              </a:rPr>
              <a:t>: Form der extrinsischen Motivation mit dem höchsten Grad an Selbstbestimmung; ähnlich zur intrinsischen Motivation (Unterschied: integriertes extrinsisches Verhalten besitzt instrumentelle Funktion, wird aber freiwillig ausgeführt, weil das individuelle Selbst das Handlungsergebnis subjektiv hoch bewertet)</a:t>
            </a:r>
          </a:p>
          <a:p>
            <a:pPr marL="285750" indent="-285750">
              <a:buFont typeface="Arial"/>
              <a:buChar char="•"/>
            </a:pPr>
            <a:endParaRPr lang="en-US" dirty="0">
              <a:ea typeface="Calibri"/>
              <a:cs typeface="Calibri"/>
            </a:endParaRPr>
          </a:p>
          <a:p>
            <a:pPr marL="171450" indent="-171450">
              <a:buFont typeface="Arial"/>
              <a:buChar char="•"/>
            </a:pPr>
            <a:r>
              <a:rPr lang="en-US" dirty="0"/>
              <a:t>Der Mensch bemüht sich, sich mit anderen Personen verbunden zu fühlen, deshalb integriert bzw. übernimmt er sozial vermittelte Verhaltensweisen. Damit schafft die Person zugleich die Möglichkeit, das eigene Handeln als selbstbestimmt zu erfahren </a:t>
            </a:r>
            <a:endParaRPr lang="en-US" dirty="0">
              <a:ea typeface="Calibri" panose="020F0502020204030204"/>
              <a:cs typeface="Calibri" panose="020F0502020204030204"/>
            </a:endParaRPr>
          </a:p>
        </p:txBody>
      </p:sp>
      <p:sp>
        <p:nvSpPr>
          <p:cNvPr id="4" name="Foliennummernplatzhalter 3"/>
          <p:cNvSpPr>
            <a:spLocks noGrp="1"/>
          </p:cNvSpPr>
          <p:nvPr>
            <p:ph type="sldNum" sz="quarter" idx="5"/>
          </p:nvPr>
        </p:nvSpPr>
        <p:spPr/>
        <p:txBody>
          <a:bodyPr/>
          <a:lstStyle/>
          <a:p>
            <a:fld id="{80D3467C-6295-134D-9466-FECF4CCD29BD}" type="slidenum">
              <a:rPr lang="de-DE" smtClean="0"/>
              <a:t>18</a:t>
            </a:fld>
            <a:endParaRPr lang="de-DE" dirty="0"/>
          </a:p>
        </p:txBody>
      </p:sp>
    </p:spTree>
    <p:extLst>
      <p:ext uri="{BB962C8B-B14F-4D97-AF65-F5344CB8AC3E}">
        <p14:creationId xmlns:p14="http://schemas.microsoft.com/office/powerpoint/2010/main" val="699238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buFont typeface="Arial"/>
              <a:buChar char="•"/>
            </a:pPr>
            <a:r>
              <a:rPr lang="en-US" dirty="0">
                <a:ea typeface="Calibri"/>
                <a:cs typeface="Calibri"/>
              </a:rPr>
              <a:t>Herkunft der motivationalen Handlungsenergie (intrinsisch und extrinsisch): Physiologische Bedürfnisse (Triebe), Emotionen, Psychologische Bedürfnisse</a:t>
            </a:r>
          </a:p>
          <a:p>
            <a:pPr marL="285750" lvl="0" indent="-285750">
              <a:buFont typeface="Arial"/>
              <a:buChar char="•"/>
            </a:pPr>
            <a:r>
              <a:rPr lang="en-US" b="1" dirty="0">
                <a:ea typeface="Calibri"/>
                <a:cs typeface="Calibri"/>
              </a:rPr>
              <a:t>Kompetenz/Wirksamkeit</a:t>
            </a:r>
            <a:r>
              <a:rPr lang="en-US" dirty="0">
                <a:ea typeface="Calibri"/>
                <a:cs typeface="Calibri"/>
              </a:rPr>
              <a:t>: Erfolgserlebnisse schaffen, klare und strukturierte Aufgaben, positives Feedback, Aufgaben auf Fähigkeiten abstimmen</a:t>
            </a:r>
          </a:p>
          <a:p>
            <a:pPr marL="285750" lvl="0" indent="-285750">
              <a:buFont typeface="Arial"/>
              <a:buChar char="•"/>
            </a:pPr>
            <a:r>
              <a:rPr lang="en-US" b="1" dirty="0">
                <a:ea typeface="Calibri"/>
                <a:cs typeface="Calibri"/>
              </a:rPr>
              <a:t>Autonomie</a:t>
            </a:r>
            <a:r>
              <a:rPr lang="en-US" dirty="0">
                <a:ea typeface="Calibri"/>
                <a:cs typeface="Calibri"/>
              </a:rPr>
              <a:t>: Wahlmöglichkeiten geben, Interessenbezug, Anknüpfen an eigenes Können, Mitbestimmungsmöglichkeiten</a:t>
            </a:r>
          </a:p>
          <a:p>
            <a:pPr marL="285750" lvl="0" indent="-285750">
              <a:buFont typeface="Arial"/>
              <a:buChar char="•"/>
            </a:pPr>
            <a:r>
              <a:rPr lang="en-US" b="1" dirty="0">
                <a:ea typeface="Calibri"/>
                <a:cs typeface="Calibri"/>
              </a:rPr>
              <a:t>Soziale Zugehörigkeit</a:t>
            </a:r>
            <a:r>
              <a:rPr lang="en-US" dirty="0">
                <a:ea typeface="Calibri"/>
                <a:cs typeface="Calibri"/>
              </a:rPr>
              <a:t>: Teamgeist &amp; Kooperation fördern, Wertschätzung, Teamarbeit, Unterstützung bei Schwierigkeiten</a:t>
            </a:r>
          </a:p>
          <a:p>
            <a:endParaRPr lang="en-US" dirty="0">
              <a:ea typeface="Calibri"/>
              <a:cs typeface="Calibri"/>
            </a:endParaRPr>
          </a:p>
          <a:p>
            <a:pPr marL="285750" indent="-285750">
              <a:buFont typeface="Arial"/>
              <a:buChar char="•"/>
            </a:pPr>
            <a:r>
              <a:rPr lang="en-US" dirty="0">
                <a:ea typeface="Calibri"/>
                <a:cs typeface="Calibri"/>
              </a:rPr>
              <a:t>Soziale Umweltfaktoren, die den Menschen Gelegenheit geben, ihre Bedürfnisse nach Kompetenz, Autonomie und sozialer Zugehörigkeit zu befriedigen, erleichtern das Auftreten von intrinsischer und die Integration extrinsischer Motivation</a:t>
            </a:r>
          </a:p>
          <a:p>
            <a:pPr marL="285750" indent="-285750">
              <a:buFont typeface="Arial"/>
              <a:buChar char="•"/>
            </a:pPr>
            <a:r>
              <a:rPr lang="en-US" dirty="0"/>
              <a:t>Der Mensch bemüht sich, sich mit anderen Personen verbunden zu fühlen, deshalb integriert bzw. übernimmt er sozial vermittelte Verhaltensweisen. Damit schafft die Person zugleich die Möglichkeit, das eigene Handeln als selbstbestimmt zu erfahren</a:t>
            </a:r>
            <a:endParaRPr lang="en-US" dirty="0">
              <a:ea typeface="Calibri"/>
              <a:cs typeface="Calibri"/>
            </a:endParaRPr>
          </a:p>
          <a:p>
            <a:endParaRPr lang="de-DE" dirty="0">
              <a:ea typeface="Calibri" panose="020F0502020204030204"/>
              <a:cs typeface="Calibri" panose="020F0502020204030204"/>
            </a:endParaRPr>
          </a:p>
        </p:txBody>
      </p:sp>
      <p:sp>
        <p:nvSpPr>
          <p:cNvPr id="4" name="Foliennummernplatzhalter 3"/>
          <p:cNvSpPr>
            <a:spLocks noGrp="1"/>
          </p:cNvSpPr>
          <p:nvPr>
            <p:ph type="sldNum" sz="quarter" idx="5"/>
          </p:nvPr>
        </p:nvSpPr>
        <p:spPr/>
        <p:txBody>
          <a:bodyPr/>
          <a:lstStyle/>
          <a:p>
            <a:fld id="{80D3467C-6295-134D-9466-FECF4CCD29BD}" type="slidenum">
              <a:rPr lang="de-DE" smtClean="0"/>
              <a:t>19</a:t>
            </a:fld>
            <a:endParaRPr lang="de-DE" dirty="0"/>
          </a:p>
        </p:txBody>
      </p:sp>
    </p:spTree>
    <p:extLst>
      <p:ext uri="{BB962C8B-B14F-4D97-AF65-F5344CB8AC3E}">
        <p14:creationId xmlns:p14="http://schemas.microsoft.com/office/powerpoint/2010/main" val="2777073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ea typeface="Calibri"/>
                <a:cs typeface="Calibri"/>
              </a:rPr>
              <a:t>Autonomieförderung wesentlich: auf Lebensbezüge und Interessen der SuS eingehen</a:t>
            </a:r>
          </a:p>
          <a:p>
            <a:pPr marL="285750" indent="-285750">
              <a:buFont typeface="Arial"/>
              <a:buChar char="•"/>
            </a:pPr>
            <a:r>
              <a:rPr lang="en-US" dirty="0">
                <a:ea typeface="Calibri"/>
                <a:cs typeface="Calibri"/>
              </a:rPr>
              <a:t>Autonomie bezieht sich auf Bestimmung der Lernziele, auf Lernkoordination und auf Lernorganisation</a:t>
            </a:r>
          </a:p>
        </p:txBody>
      </p:sp>
      <p:sp>
        <p:nvSpPr>
          <p:cNvPr id="4" name="Slide Number Placeholder 3"/>
          <p:cNvSpPr>
            <a:spLocks noGrp="1"/>
          </p:cNvSpPr>
          <p:nvPr>
            <p:ph type="sldNum" sz="quarter" idx="5"/>
          </p:nvPr>
        </p:nvSpPr>
        <p:spPr/>
        <p:txBody>
          <a:bodyPr/>
          <a:lstStyle/>
          <a:p>
            <a:fld id="{80D3467C-6295-134D-9466-FECF4CCD29BD}" type="slidenum">
              <a:rPr lang="de-DE" smtClean="0"/>
              <a:t>20</a:t>
            </a:fld>
            <a:endParaRPr lang="de-DE" dirty="0"/>
          </a:p>
        </p:txBody>
      </p:sp>
    </p:spTree>
    <p:extLst>
      <p:ext uri="{BB962C8B-B14F-4D97-AF65-F5344CB8AC3E}">
        <p14:creationId xmlns:p14="http://schemas.microsoft.com/office/powerpoint/2010/main" val="1237269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22</a:t>
            </a:fld>
            <a:endParaRPr lang="de-DE" dirty="0"/>
          </a:p>
        </p:txBody>
      </p:sp>
    </p:spTree>
    <p:extLst>
      <p:ext uri="{BB962C8B-B14F-4D97-AF65-F5344CB8AC3E}">
        <p14:creationId xmlns:p14="http://schemas.microsoft.com/office/powerpoint/2010/main" val="2250847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Das „Können“ wird nicht mehr berücksichtigt, weil die Ebenen des „Wollens“ und „Müssens“ erfahrungsgemäß </a:t>
            </a:r>
            <a:r>
              <a:rPr lang="de-DE"/>
              <a:t>schon erschöpfend sind</a:t>
            </a:r>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27</a:t>
            </a:fld>
            <a:endParaRPr lang="de-DE" dirty="0"/>
          </a:p>
        </p:txBody>
      </p:sp>
    </p:spTree>
    <p:extLst>
      <p:ext uri="{BB962C8B-B14F-4D97-AF65-F5344CB8AC3E}">
        <p14:creationId xmlns:p14="http://schemas.microsoft.com/office/powerpoint/2010/main" val="895448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30</a:t>
            </a:fld>
            <a:endParaRPr lang="de-DE" dirty="0"/>
          </a:p>
        </p:txBody>
      </p:sp>
    </p:spTree>
    <p:extLst>
      <p:ext uri="{BB962C8B-B14F-4D97-AF65-F5344CB8AC3E}">
        <p14:creationId xmlns:p14="http://schemas.microsoft.com/office/powerpoint/2010/main" val="11121034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berufswahlkompetenz.de/" TargetMode="External"/><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chemeClr val="accent2"/>
        </a:solidFill>
        <a:effectLst/>
      </p:bgPr>
    </p:bg>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C741EB3D-7824-62ED-8B39-CDCF275315D6}"/>
              </a:ext>
            </a:extLst>
          </p:cNvPr>
          <p:cNvPicPr>
            <a:picLocks noChangeAspect="1"/>
          </p:cNvPicPr>
          <p:nvPr userDrawn="1"/>
        </p:nvPicPr>
        <p:blipFill>
          <a:blip r:embed="rId2"/>
          <a:stretch>
            <a:fillRect/>
          </a:stretch>
        </p:blipFill>
        <p:spPr>
          <a:xfrm rot="10800000">
            <a:off x="7371616" y="2720934"/>
            <a:ext cx="7043102" cy="8274131"/>
          </a:xfrm>
          <a:prstGeom prst="rect">
            <a:avLst/>
          </a:prstGeom>
        </p:spPr>
      </p:pic>
      <p:pic>
        <p:nvPicPr>
          <p:cNvPr id="19" name="Grafik 18">
            <a:extLst>
              <a:ext uri="{FF2B5EF4-FFF2-40B4-BE49-F238E27FC236}">
                <a16:creationId xmlns:a16="http://schemas.microsoft.com/office/drawing/2014/main" id="{7578B5C9-891A-CD5D-AF9E-507E3094F21E}"/>
              </a:ext>
            </a:extLst>
          </p:cNvPr>
          <p:cNvPicPr>
            <a:picLocks noChangeAspect="1"/>
          </p:cNvPicPr>
          <p:nvPr userDrawn="1"/>
        </p:nvPicPr>
        <p:blipFill>
          <a:blip r:embed="rId2"/>
          <a:stretch>
            <a:fillRect/>
          </a:stretch>
        </p:blipFill>
        <p:spPr>
          <a:xfrm>
            <a:off x="515938" y="-2827218"/>
            <a:ext cx="7043102" cy="8274131"/>
          </a:xfrm>
          <a:prstGeom prst="rect">
            <a:avLst/>
          </a:prstGeom>
        </p:spPr>
      </p:pic>
      <p:sp>
        <p:nvSpPr>
          <p:cNvPr id="2" name="Titel 1">
            <a:extLst>
              <a:ext uri="{FF2B5EF4-FFF2-40B4-BE49-F238E27FC236}">
                <a16:creationId xmlns:a16="http://schemas.microsoft.com/office/drawing/2014/main" id="{4C329008-A775-B84C-9372-BA4D0E507D24}"/>
              </a:ext>
            </a:extLst>
          </p:cNvPr>
          <p:cNvSpPr>
            <a:spLocks noGrp="1"/>
          </p:cNvSpPr>
          <p:nvPr>
            <p:ph type="ctrTitle"/>
          </p:nvPr>
        </p:nvSpPr>
        <p:spPr>
          <a:xfrm>
            <a:off x="1112520" y="2042159"/>
            <a:ext cx="10563543" cy="1787843"/>
          </a:xfrm>
        </p:spPr>
        <p:txBody>
          <a:bodyPr lIns="0" tIns="0" rIns="0" bIns="0" anchor="b"/>
          <a:lstStyle>
            <a:lvl1pPr algn="l">
              <a:defRPr sz="6000">
                <a:solidFill>
                  <a:schemeClr val="bg1"/>
                </a:solidFill>
              </a:defRPr>
            </a:lvl1pPr>
          </a:lstStyle>
          <a:p>
            <a:r>
              <a:rPr lang="de-DE" dirty="0"/>
              <a:t>Mastertitelformat bearbeiten</a:t>
            </a:r>
          </a:p>
        </p:txBody>
      </p:sp>
      <p:sp>
        <p:nvSpPr>
          <p:cNvPr id="3" name="Untertitel 2">
            <a:extLst>
              <a:ext uri="{FF2B5EF4-FFF2-40B4-BE49-F238E27FC236}">
                <a16:creationId xmlns:a16="http://schemas.microsoft.com/office/drawing/2014/main" id="{2A921619-5C98-AE92-708A-22D00F63684D}"/>
              </a:ext>
            </a:extLst>
          </p:cNvPr>
          <p:cNvSpPr>
            <a:spLocks noGrp="1"/>
          </p:cNvSpPr>
          <p:nvPr>
            <p:ph type="subTitle" idx="1"/>
          </p:nvPr>
        </p:nvSpPr>
        <p:spPr>
          <a:xfrm>
            <a:off x="1112520" y="3922078"/>
            <a:ext cx="10563543" cy="720580"/>
          </a:xfrm>
        </p:spPr>
        <p:txBody>
          <a:bodyPr lIns="4320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8" name="Grafik 7">
            <a:extLst>
              <a:ext uri="{FF2B5EF4-FFF2-40B4-BE49-F238E27FC236}">
                <a16:creationId xmlns:a16="http://schemas.microsoft.com/office/drawing/2014/main" id="{D4153FF8-470C-E4F7-BE71-A3C21DDDEFA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836295" y="665536"/>
            <a:ext cx="1839768" cy="785021"/>
          </a:xfrm>
          <a:prstGeom prst="rect">
            <a:avLst/>
          </a:prstGeom>
        </p:spPr>
      </p:pic>
    </p:spTree>
    <p:extLst>
      <p:ext uri="{BB962C8B-B14F-4D97-AF65-F5344CB8AC3E}">
        <p14:creationId xmlns:p14="http://schemas.microsoft.com/office/powerpoint/2010/main" val="9637504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mit Sekundärlogo-Fläche">
    <p:bg>
      <p:bgPr>
        <a:solidFill>
          <a:schemeClr val="accent2"/>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DF18AEBE-BA24-1258-9B3A-7AAF3DB471DC}"/>
              </a:ext>
            </a:extLst>
          </p:cNvPr>
          <p:cNvPicPr>
            <a:picLocks noChangeAspect="1"/>
          </p:cNvPicPr>
          <p:nvPr userDrawn="1"/>
        </p:nvPicPr>
        <p:blipFill>
          <a:blip r:embed="rId2"/>
          <a:stretch>
            <a:fillRect/>
          </a:stretch>
        </p:blipFill>
        <p:spPr>
          <a:xfrm>
            <a:off x="-594360" y="472440"/>
            <a:ext cx="5931444" cy="6968172"/>
          </a:xfrm>
          <a:prstGeom prst="rect">
            <a:avLst/>
          </a:prstGeom>
        </p:spPr>
      </p:pic>
      <p:sp>
        <p:nvSpPr>
          <p:cNvPr id="2" name="Titel 1">
            <a:extLst>
              <a:ext uri="{FF2B5EF4-FFF2-40B4-BE49-F238E27FC236}">
                <a16:creationId xmlns:a16="http://schemas.microsoft.com/office/drawing/2014/main" id="{4C329008-A775-B84C-9372-BA4D0E507D24}"/>
              </a:ext>
            </a:extLst>
          </p:cNvPr>
          <p:cNvSpPr>
            <a:spLocks noGrp="1"/>
          </p:cNvSpPr>
          <p:nvPr>
            <p:ph type="ctrTitle"/>
          </p:nvPr>
        </p:nvSpPr>
        <p:spPr>
          <a:xfrm>
            <a:off x="2095268" y="1813559"/>
            <a:ext cx="9580795" cy="1772603"/>
          </a:xfrm>
        </p:spPr>
        <p:txBody>
          <a:bodyPr lIns="0" tIns="0" rIns="0" bIns="0" anchor="b"/>
          <a:lstStyle>
            <a:lvl1pPr algn="l">
              <a:defRPr sz="6000">
                <a:solidFill>
                  <a:schemeClr val="bg1"/>
                </a:solidFill>
              </a:defRPr>
            </a:lvl1pPr>
          </a:lstStyle>
          <a:p>
            <a:r>
              <a:rPr lang="de-DE" dirty="0"/>
              <a:t>Mastertitelformat bearbeiten</a:t>
            </a:r>
          </a:p>
        </p:txBody>
      </p:sp>
      <p:sp>
        <p:nvSpPr>
          <p:cNvPr id="3" name="Untertitel 2">
            <a:extLst>
              <a:ext uri="{FF2B5EF4-FFF2-40B4-BE49-F238E27FC236}">
                <a16:creationId xmlns:a16="http://schemas.microsoft.com/office/drawing/2014/main" id="{2A921619-5C98-AE92-708A-22D00F63684D}"/>
              </a:ext>
            </a:extLst>
          </p:cNvPr>
          <p:cNvSpPr>
            <a:spLocks noGrp="1"/>
          </p:cNvSpPr>
          <p:nvPr>
            <p:ph type="subTitle" idx="1"/>
          </p:nvPr>
        </p:nvSpPr>
        <p:spPr>
          <a:xfrm>
            <a:off x="2095268" y="3678238"/>
            <a:ext cx="9580795" cy="720580"/>
          </a:xfrm>
        </p:spPr>
        <p:txBody>
          <a:bodyPr lIns="4320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8" name="Grafik 7">
            <a:extLst>
              <a:ext uri="{FF2B5EF4-FFF2-40B4-BE49-F238E27FC236}">
                <a16:creationId xmlns:a16="http://schemas.microsoft.com/office/drawing/2014/main" id="{D4153FF8-470C-E4F7-BE71-A3C21DDDEFA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836295" y="665536"/>
            <a:ext cx="1839768" cy="785021"/>
          </a:xfrm>
          <a:prstGeom prst="rect">
            <a:avLst/>
          </a:prstGeom>
        </p:spPr>
      </p:pic>
      <p:pic>
        <p:nvPicPr>
          <p:cNvPr id="5" name="Grafik 4">
            <a:extLst>
              <a:ext uri="{FF2B5EF4-FFF2-40B4-BE49-F238E27FC236}">
                <a16:creationId xmlns:a16="http://schemas.microsoft.com/office/drawing/2014/main" id="{4835F6A3-0BA4-9371-0507-832279AE7A13}"/>
              </a:ext>
            </a:extLst>
          </p:cNvPr>
          <p:cNvPicPr>
            <a:picLocks noChangeAspect="1"/>
          </p:cNvPicPr>
          <p:nvPr userDrawn="1"/>
        </p:nvPicPr>
        <p:blipFill rotWithShape="1">
          <a:blip r:embed="rId5"/>
          <a:srcRect l="-420" t="-353" b="-369"/>
          <a:stretch/>
        </p:blipFill>
        <p:spPr>
          <a:xfrm rot="5400000">
            <a:off x="6481904" y="4458868"/>
            <a:ext cx="4834194" cy="5698603"/>
          </a:xfrm>
          <a:prstGeom prst="rect">
            <a:avLst/>
          </a:prstGeom>
        </p:spPr>
      </p:pic>
    </p:spTree>
    <p:extLst>
      <p:ext uri="{BB962C8B-B14F-4D97-AF65-F5344CB8AC3E}">
        <p14:creationId xmlns:p14="http://schemas.microsoft.com/office/powerpoint/2010/main" val="3897582136"/>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19"/>
            <a:ext cx="11160125" cy="857769"/>
          </a:xfrm>
        </p:spPr>
        <p:txBody>
          <a:bodyPr anchor="t" anchorCtr="0"/>
          <a:lstStyle>
            <a:lvl1pPr>
              <a:defRPr>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97A3B6F7-3A83-A3E0-B206-5F38A2C99CAC}"/>
              </a:ext>
            </a:extLst>
          </p:cNvPr>
          <p:cNvSpPr>
            <a:spLocks noGrp="1"/>
          </p:cNvSpPr>
          <p:nvPr>
            <p:ph idx="1"/>
          </p:nvPr>
        </p:nvSpPr>
        <p:spPr>
          <a:xfrm>
            <a:off x="515938" y="1825625"/>
            <a:ext cx="11160125"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1497208642"/>
      </p:ext>
    </p:extLst>
  </p:cSld>
  <p:clrMapOvr>
    <a:masterClrMapping/>
  </p:clrMapOvr>
  <p:extLst>
    <p:ext uri="{DCECCB84-F9BA-43D5-87BE-67443E8EF086}">
      <p15:sldGuideLst xmlns:p15="http://schemas.microsoft.com/office/powerpoint/2012/main">
        <p15:guide id="2" pos="735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mit Unterzeile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20"/>
            <a:ext cx="11160125" cy="521322"/>
          </a:xfrm>
        </p:spPr>
        <p:txBody>
          <a:bodyPr anchor="t" anchorCtr="0"/>
          <a:lstStyle>
            <a:lvl1pPr>
              <a:defRPr>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97A3B6F7-3A83-A3E0-B206-5F38A2C99CAC}"/>
              </a:ext>
            </a:extLst>
          </p:cNvPr>
          <p:cNvSpPr>
            <a:spLocks noGrp="1"/>
          </p:cNvSpPr>
          <p:nvPr>
            <p:ph idx="1"/>
          </p:nvPr>
        </p:nvSpPr>
        <p:spPr>
          <a:xfrm>
            <a:off x="515938" y="2338087"/>
            <a:ext cx="11160125" cy="383887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Untertitel 2">
            <a:extLst>
              <a:ext uri="{FF2B5EF4-FFF2-40B4-BE49-F238E27FC236}">
                <a16:creationId xmlns:a16="http://schemas.microsoft.com/office/drawing/2014/main" id="{AFE81B8B-0033-F3B5-AA0C-0DD7B8146CE7}"/>
              </a:ext>
            </a:extLst>
          </p:cNvPr>
          <p:cNvSpPr>
            <a:spLocks noGrp="1"/>
          </p:cNvSpPr>
          <p:nvPr>
            <p:ph type="subTitle" idx="13"/>
          </p:nvPr>
        </p:nvSpPr>
        <p:spPr>
          <a:xfrm>
            <a:off x="515938" y="1327558"/>
            <a:ext cx="11160125"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Tree>
    <p:extLst>
      <p:ext uri="{BB962C8B-B14F-4D97-AF65-F5344CB8AC3E}">
        <p14:creationId xmlns:p14="http://schemas.microsoft.com/office/powerpoint/2010/main" val="1748353302"/>
      </p:ext>
    </p:extLst>
  </p:cSld>
  <p:clrMapOvr>
    <a:masterClrMapping/>
  </p:clrMapOvr>
  <p:extLst>
    <p:ext uri="{DCECCB84-F9BA-43D5-87BE-67443E8EF086}">
      <p15:sldGuideLst xmlns:p15="http://schemas.microsoft.com/office/powerpoint/2012/main">
        <p15:guide id="2" pos="735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mit zwei Inh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66F9C61-5DFF-5001-DF4E-6EFE5F9C0120}"/>
              </a:ext>
            </a:extLst>
          </p:cNvPr>
          <p:cNvSpPr>
            <a:spLocks noGrp="1"/>
          </p:cNvSpPr>
          <p:nvPr>
            <p:ph sz="half" idx="1"/>
          </p:nvPr>
        </p:nvSpPr>
        <p:spPr>
          <a:xfrm>
            <a:off x="515938" y="1825625"/>
            <a:ext cx="5503862"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08636042-18D5-27A0-360F-D9D2B5E80A49}"/>
              </a:ext>
            </a:extLst>
          </p:cNvPr>
          <p:cNvSpPr>
            <a:spLocks noGrp="1"/>
          </p:cNvSpPr>
          <p:nvPr>
            <p:ph sz="half" idx="2"/>
          </p:nvPr>
        </p:nvSpPr>
        <p:spPr>
          <a:xfrm>
            <a:off x="6172199" y="1825625"/>
            <a:ext cx="5503863"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Foliennummernplatzhalter 6">
            <a:extLst>
              <a:ext uri="{FF2B5EF4-FFF2-40B4-BE49-F238E27FC236}">
                <a16:creationId xmlns:a16="http://schemas.microsoft.com/office/drawing/2014/main" id="{589149A5-816D-905B-F5C7-9148996269C1}"/>
              </a:ext>
            </a:extLst>
          </p:cNvPr>
          <p:cNvSpPr>
            <a:spLocks noGrp="1"/>
          </p:cNvSpPr>
          <p:nvPr>
            <p:ph type="sldNum" sz="quarter" idx="12"/>
          </p:nvPr>
        </p:nvSpPr>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C9E48635-5876-0CEE-6B06-AEF09CB50A1B}"/>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5" name="Titel 4">
            <a:extLst>
              <a:ext uri="{FF2B5EF4-FFF2-40B4-BE49-F238E27FC236}">
                <a16:creationId xmlns:a16="http://schemas.microsoft.com/office/drawing/2014/main" id="{07C9C93C-8977-E06C-297E-DB4DFF781B45}"/>
              </a:ext>
            </a:extLst>
          </p:cNvPr>
          <p:cNvSpPr>
            <a:spLocks noGrp="1"/>
          </p:cNvSpPr>
          <p:nvPr>
            <p:ph type="title"/>
          </p:nvPr>
        </p:nvSpPr>
        <p:spPr/>
        <p:txBody>
          <a:bodyPr/>
          <a:lstStyle>
            <a:lvl1pPr>
              <a:defRPr>
                <a:solidFill>
                  <a:schemeClr val="accent1"/>
                </a:solidFill>
              </a:defRPr>
            </a:lvl1pPr>
          </a:lstStyle>
          <a:p>
            <a:r>
              <a:rPr lang="de-DE" dirty="0"/>
              <a:t>Mastertitelformat bearbeiten</a:t>
            </a:r>
          </a:p>
        </p:txBody>
      </p:sp>
    </p:spTree>
    <p:extLst>
      <p:ext uri="{BB962C8B-B14F-4D97-AF65-F5344CB8AC3E}">
        <p14:creationId xmlns:p14="http://schemas.microsoft.com/office/powerpoint/2010/main" val="2665971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mit Untertitel und zwei Inh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20"/>
            <a:ext cx="11160125" cy="521322"/>
          </a:xfrm>
        </p:spPr>
        <p:txBody>
          <a:bodyPr anchor="t" anchorCtr="0"/>
          <a:lstStyle>
            <a:lvl1pPr>
              <a:defRPr>
                <a:solidFill>
                  <a:schemeClr val="accent1"/>
                </a:solidFill>
              </a:defRPr>
            </a:lvl1pPr>
          </a:lstStyle>
          <a:p>
            <a:r>
              <a:rPr lang="de-DE" dirty="0"/>
              <a:t>Mastertitelformat bearbeiten</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Untertitel 2">
            <a:extLst>
              <a:ext uri="{FF2B5EF4-FFF2-40B4-BE49-F238E27FC236}">
                <a16:creationId xmlns:a16="http://schemas.microsoft.com/office/drawing/2014/main" id="{AFE81B8B-0033-F3B5-AA0C-0DD7B8146CE7}"/>
              </a:ext>
            </a:extLst>
          </p:cNvPr>
          <p:cNvSpPr>
            <a:spLocks noGrp="1"/>
          </p:cNvSpPr>
          <p:nvPr>
            <p:ph type="subTitle" idx="13"/>
          </p:nvPr>
        </p:nvSpPr>
        <p:spPr>
          <a:xfrm>
            <a:off x="515938" y="1327558"/>
            <a:ext cx="11160125"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6" name="Inhaltsplatzhalter 2">
            <a:extLst>
              <a:ext uri="{FF2B5EF4-FFF2-40B4-BE49-F238E27FC236}">
                <a16:creationId xmlns:a16="http://schemas.microsoft.com/office/drawing/2014/main" id="{0B4061E7-6C29-1961-A3E9-1905A9406628}"/>
              </a:ext>
            </a:extLst>
          </p:cNvPr>
          <p:cNvSpPr>
            <a:spLocks noGrp="1"/>
          </p:cNvSpPr>
          <p:nvPr>
            <p:ph sz="half" idx="1"/>
          </p:nvPr>
        </p:nvSpPr>
        <p:spPr>
          <a:xfrm>
            <a:off x="515938" y="2338086"/>
            <a:ext cx="5503862" cy="3827302"/>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3">
            <a:extLst>
              <a:ext uri="{FF2B5EF4-FFF2-40B4-BE49-F238E27FC236}">
                <a16:creationId xmlns:a16="http://schemas.microsoft.com/office/drawing/2014/main" id="{9ED85B53-835C-9CB5-EE67-BF989CE4851E}"/>
              </a:ext>
            </a:extLst>
          </p:cNvPr>
          <p:cNvSpPr>
            <a:spLocks noGrp="1"/>
          </p:cNvSpPr>
          <p:nvPr>
            <p:ph sz="half" idx="2"/>
          </p:nvPr>
        </p:nvSpPr>
        <p:spPr>
          <a:xfrm>
            <a:off x="6172199" y="2338086"/>
            <a:ext cx="5503863" cy="382730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9147733"/>
      </p:ext>
    </p:extLst>
  </p:cSld>
  <p:clrMapOvr>
    <a:masterClrMapping/>
  </p:clrMapOvr>
  <p:extLst>
    <p:ext uri="{DCECCB84-F9BA-43D5-87BE-67443E8EF086}">
      <p15:sldGuideLst xmlns:p15="http://schemas.microsoft.com/office/powerpoint/2012/main">
        <p15:guide id="2" pos="735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EB873DA-8922-5D18-87FA-EF55CE6FEECB}"/>
              </a:ext>
            </a:extLst>
          </p:cNvPr>
          <p:cNvSpPr>
            <a:spLocks noGrp="1"/>
          </p:cNvSpPr>
          <p:nvPr>
            <p:ph type="body" idx="1"/>
          </p:nvPr>
        </p:nvSpPr>
        <p:spPr>
          <a:xfrm>
            <a:off x="515938" y="1808163"/>
            <a:ext cx="5481637" cy="696912"/>
          </a:xfrm>
        </p:spPr>
        <p:txBody>
          <a:bodyPr anchor="t" anchorCtr="0">
            <a:normAutofit/>
          </a:bodyPr>
          <a:lstStyle>
            <a:lvl1pPr marL="0" indent="0">
              <a:buNone/>
              <a:defRPr sz="2800" b="1">
                <a:solidFill>
                  <a:schemeClr val="tx2"/>
                </a:solidFill>
                <a:latin typeface="Quicksan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a:extLst>
              <a:ext uri="{FF2B5EF4-FFF2-40B4-BE49-F238E27FC236}">
                <a16:creationId xmlns:a16="http://schemas.microsoft.com/office/drawing/2014/main" id="{F7282EC0-9F18-C6B3-C099-7FE026B2E702}"/>
              </a:ext>
            </a:extLst>
          </p:cNvPr>
          <p:cNvSpPr>
            <a:spLocks noGrp="1"/>
          </p:cNvSpPr>
          <p:nvPr>
            <p:ph sz="half" idx="2"/>
          </p:nvPr>
        </p:nvSpPr>
        <p:spPr>
          <a:xfrm>
            <a:off x="515938" y="2505075"/>
            <a:ext cx="5481637" cy="368458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a:extLst>
              <a:ext uri="{FF2B5EF4-FFF2-40B4-BE49-F238E27FC236}">
                <a16:creationId xmlns:a16="http://schemas.microsoft.com/office/drawing/2014/main" id="{51503DBD-C0A3-D26F-45C4-A216E320B00E}"/>
              </a:ext>
            </a:extLst>
          </p:cNvPr>
          <p:cNvSpPr>
            <a:spLocks noGrp="1"/>
          </p:cNvSpPr>
          <p:nvPr>
            <p:ph type="body" sz="quarter" idx="3"/>
          </p:nvPr>
        </p:nvSpPr>
        <p:spPr>
          <a:xfrm>
            <a:off x="6172199" y="1808163"/>
            <a:ext cx="5503863" cy="696912"/>
          </a:xfrm>
        </p:spPr>
        <p:txBody>
          <a:bodyPr anchor="t" anchorCtr="0">
            <a:normAutofit/>
          </a:bodyPr>
          <a:lstStyle>
            <a:lvl1pPr marL="0" indent="0">
              <a:buNone/>
              <a:defRPr sz="2800" b="1">
                <a:solidFill>
                  <a:schemeClr val="tx2"/>
                </a:solidFill>
                <a:latin typeface="Quicksan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a:extLst>
              <a:ext uri="{FF2B5EF4-FFF2-40B4-BE49-F238E27FC236}">
                <a16:creationId xmlns:a16="http://schemas.microsoft.com/office/drawing/2014/main" id="{6532A673-CD3F-2C56-117E-A8D6B8743A0F}"/>
              </a:ext>
            </a:extLst>
          </p:cNvPr>
          <p:cNvSpPr>
            <a:spLocks noGrp="1"/>
          </p:cNvSpPr>
          <p:nvPr>
            <p:ph sz="quarter" idx="4"/>
          </p:nvPr>
        </p:nvSpPr>
        <p:spPr>
          <a:xfrm>
            <a:off x="6172199" y="2505075"/>
            <a:ext cx="5503863"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a:extLst>
              <a:ext uri="{FF2B5EF4-FFF2-40B4-BE49-F238E27FC236}">
                <a16:creationId xmlns:a16="http://schemas.microsoft.com/office/drawing/2014/main" id="{B232E16B-3F52-85F2-35D9-4730FA026FA5}"/>
              </a:ext>
            </a:extLst>
          </p:cNvPr>
          <p:cNvSpPr>
            <a:spLocks noGrp="1"/>
          </p:cNvSpPr>
          <p:nvPr>
            <p:ph type="sldNum" sz="quarter" idx="12"/>
          </p:nvPr>
        </p:nvSpPr>
        <p:spPr/>
        <p:txBody>
          <a:bodyPr/>
          <a:lstStyle>
            <a:lvl1pPr algn="r">
              <a:defRPr/>
            </a:lvl1pPr>
          </a:lstStyle>
          <a:p>
            <a:fld id="{A5BCC98E-DAB4-264B-9802-D1899FCD3063}" type="slidenum">
              <a:rPr lang="de-DE" smtClean="0"/>
              <a:pPr/>
              <a:t>‹Nr.›</a:t>
            </a:fld>
            <a:endParaRPr lang="de-DE" dirty="0"/>
          </a:p>
        </p:txBody>
      </p:sp>
      <p:sp>
        <p:nvSpPr>
          <p:cNvPr id="11" name="Fußzeilenplatzhalter 8">
            <a:extLst>
              <a:ext uri="{FF2B5EF4-FFF2-40B4-BE49-F238E27FC236}">
                <a16:creationId xmlns:a16="http://schemas.microsoft.com/office/drawing/2014/main" id="{70409A23-DCAB-1ACF-8263-C9AE3BACC255}"/>
              </a:ext>
            </a:extLst>
          </p:cNvPr>
          <p:cNvSpPr>
            <a:spLocks noGrp="1"/>
          </p:cNvSpPr>
          <p:nvPr>
            <p:ph type="ftr" sz="quarter" idx="1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2" name="Titel 1">
            <a:extLst>
              <a:ext uri="{FF2B5EF4-FFF2-40B4-BE49-F238E27FC236}">
                <a16:creationId xmlns:a16="http://schemas.microsoft.com/office/drawing/2014/main" id="{67B7504C-682B-929F-E475-161B26DAFCC7}"/>
              </a:ext>
            </a:extLst>
          </p:cNvPr>
          <p:cNvSpPr>
            <a:spLocks noGrp="1"/>
          </p:cNvSpPr>
          <p:nvPr>
            <p:ph type="title"/>
          </p:nvPr>
        </p:nvSpPr>
        <p:spPr/>
        <p:txBody>
          <a:bodyPr/>
          <a:lstStyle>
            <a:lvl1pPr>
              <a:defRPr>
                <a:solidFill>
                  <a:schemeClr val="accent1"/>
                </a:solidFill>
              </a:defRPr>
            </a:lvl1pPr>
          </a:lstStyle>
          <a:p>
            <a:r>
              <a:rPr lang="de-DE" dirty="0"/>
              <a:t>Mastertitelformat bearbeiten</a:t>
            </a:r>
          </a:p>
        </p:txBody>
      </p:sp>
    </p:spTree>
    <p:extLst>
      <p:ext uri="{BB962C8B-B14F-4D97-AF65-F5344CB8AC3E}">
        <p14:creationId xmlns:p14="http://schemas.microsoft.com/office/powerpoint/2010/main" val="2583253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gleich dreispalti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75AB359-9FE2-2B0C-FA46-2283E97E7277}"/>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7" name="Fußzeilenplatzhalter 8">
            <a:extLst>
              <a:ext uri="{FF2B5EF4-FFF2-40B4-BE49-F238E27FC236}">
                <a16:creationId xmlns:a16="http://schemas.microsoft.com/office/drawing/2014/main" id="{60926440-4DBF-C514-F331-65A10BE34896}"/>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2" name="Abgerundetes Rechteck 1">
            <a:extLst>
              <a:ext uri="{FF2B5EF4-FFF2-40B4-BE49-F238E27FC236}">
                <a16:creationId xmlns:a16="http://schemas.microsoft.com/office/drawing/2014/main" id="{C85FD7BA-A9B8-0156-00E9-3D2E0086FAD5}"/>
              </a:ext>
            </a:extLst>
          </p:cNvPr>
          <p:cNvSpPr/>
          <p:nvPr userDrawn="1"/>
        </p:nvSpPr>
        <p:spPr>
          <a:xfrm>
            <a:off x="515937" y="1620458"/>
            <a:ext cx="3600000" cy="4595150"/>
          </a:xfrm>
          <a:prstGeom prst="roundRect">
            <a:avLst/>
          </a:prstGeom>
          <a:solidFill>
            <a:srgbClr val="D9E7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Abgerundetes Rechteck 2">
            <a:extLst>
              <a:ext uri="{FF2B5EF4-FFF2-40B4-BE49-F238E27FC236}">
                <a16:creationId xmlns:a16="http://schemas.microsoft.com/office/drawing/2014/main" id="{970805B0-1110-BA6F-6DAB-BA069F7DECD4}"/>
              </a:ext>
            </a:extLst>
          </p:cNvPr>
          <p:cNvSpPr/>
          <p:nvPr userDrawn="1"/>
        </p:nvSpPr>
        <p:spPr>
          <a:xfrm>
            <a:off x="4296000" y="1620458"/>
            <a:ext cx="3600000" cy="4595150"/>
          </a:xfrm>
          <a:prstGeom prst="roundRect">
            <a:avLst/>
          </a:prstGeom>
          <a:solidFill>
            <a:srgbClr val="D9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Abgerundetes Rechteck 4">
            <a:extLst>
              <a:ext uri="{FF2B5EF4-FFF2-40B4-BE49-F238E27FC236}">
                <a16:creationId xmlns:a16="http://schemas.microsoft.com/office/drawing/2014/main" id="{075CFA51-C844-879E-FDFD-247AFAA5AD6D}"/>
              </a:ext>
            </a:extLst>
          </p:cNvPr>
          <p:cNvSpPr/>
          <p:nvPr userDrawn="1"/>
        </p:nvSpPr>
        <p:spPr>
          <a:xfrm>
            <a:off x="8076063" y="1620458"/>
            <a:ext cx="3600000" cy="4595150"/>
          </a:xfrm>
          <a:prstGeom prst="roundRect">
            <a:avLst/>
          </a:prstGeom>
          <a:solidFill>
            <a:srgbClr val="F0D8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Inhaltsplatzhalter 7">
            <a:extLst>
              <a:ext uri="{FF2B5EF4-FFF2-40B4-BE49-F238E27FC236}">
                <a16:creationId xmlns:a16="http://schemas.microsoft.com/office/drawing/2014/main" id="{FCBE0308-1AF2-3AD2-BE73-3B2C328FDA02}"/>
              </a:ext>
            </a:extLst>
          </p:cNvPr>
          <p:cNvSpPr>
            <a:spLocks noGrp="1"/>
          </p:cNvSpPr>
          <p:nvPr>
            <p:ph sz="quarter" idx="13"/>
          </p:nvPr>
        </p:nvSpPr>
        <p:spPr>
          <a:xfrm>
            <a:off x="898300" y="1959772"/>
            <a:ext cx="2835275" cy="380507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Inhaltsplatzhalter 7">
            <a:extLst>
              <a:ext uri="{FF2B5EF4-FFF2-40B4-BE49-F238E27FC236}">
                <a16:creationId xmlns:a16="http://schemas.microsoft.com/office/drawing/2014/main" id="{A15C39D0-25D9-DDB4-D713-B4E38DB8A10C}"/>
              </a:ext>
            </a:extLst>
          </p:cNvPr>
          <p:cNvSpPr>
            <a:spLocks noGrp="1"/>
          </p:cNvSpPr>
          <p:nvPr>
            <p:ph sz="quarter" idx="14"/>
          </p:nvPr>
        </p:nvSpPr>
        <p:spPr>
          <a:xfrm>
            <a:off x="4678363" y="1959772"/>
            <a:ext cx="2835275" cy="380507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Inhaltsplatzhalter 7">
            <a:extLst>
              <a:ext uri="{FF2B5EF4-FFF2-40B4-BE49-F238E27FC236}">
                <a16:creationId xmlns:a16="http://schemas.microsoft.com/office/drawing/2014/main" id="{E57FCD8B-D089-6C3F-6E12-8CAE44C68BDA}"/>
              </a:ext>
            </a:extLst>
          </p:cNvPr>
          <p:cNvSpPr>
            <a:spLocks noGrp="1"/>
          </p:cNvSpPr>
          <p:nvPr>
            <p:ph sz="quarter" idx="15"/>
          </p:nvPr>
        </p:nvSpPr>
        <p:spPr>
          <a:xfrm>
            <a:off x="8458426" y="1959772"/>
            <a:ext cx="2835275" cy="380507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itel 13">
            <a:extLst>
              <a:ext uri="{FF2B5EF4-FFF2-40B4-BE49-F238E27FC236}">
                <a16:creationId xmlns:a16="http://schemas.microsoft.com/office/drawing/2014/main" id="{E3D2331E-7E6A-47C6-7F6E-99C7F4F98668}"/>
              </a:ext>
            </a:extLst>
          </p:cNvPr>
          <p:cNvSpPr>
            <a:spLocks noGrp="1"/>
          </p:cNvSpPr>
          <p:nvPr>
            <p:ph type="title"/>
          </p:nvPr>
        </p:nvSpPr>
        <p:spPr/>
        <p:txBody>
          <a:bodyPr/>
          <a:lstStyle>
            <a:lvl1pPr>
              <a:defRPr>
                <a:solidFill>
                  <a:schemeClr val="accent1"/>
                </a:solidFill>
              </a:defRPr>
            </a:lvl1pPr>
          </a:lstStyle>
          <a:p>
            <a:r>
              <a:rPr lang="de-DE" dirty="0"/>
              <a:t>Mastertitelformat bearbeiten</a:t>
            </a:r>
          </a:p>
        </p:txBody>
      </p:sp>
    </p:spTree>
    <p:extLst>
      <p:ext uri="{BB962C8B-B14F-4D97-AF65-F5344CB8AC3E}">
        <p14:creationId xmlns:p14="http://schemas.microsoft.com/office/powerpoint/2010/main" val="3927715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ild mit Überschrift">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D34BD3AB-3A4C-930E-1AAB-3C896C4E04D4}"/>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11" name="Textplatzhalter 10">
            <a:extLst>
              <a:ext uri="{FF2B5EF4-FFF2-40B4-BE49-F238E27FC236}">
                <a16:creationId xmlns:a16="http://schemas.microsoft.com/office/drawing/2014/main" id="{E5EA8DAF-7885-0FB8-24B1-85DF3A93C2B2}"/>
              </a:ext>
            </a:extLst>
          </p:cNvPr>
          <p:cNvSpPr>
            <a:spLocks noGrp="1"/>
          </p:cNvSpPr>
          <p:nvPr>
            <p:ph type="body" sz="quarter" idx="13"/>
          </p:nvPr>
        </p:nvSpPr>
        <p:spPr>
          <a:xfrm>
            <a:off x="515939" y="1844040"/>
            <a:ext cx="6678946" cy="4343401"/>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ußzeilenplatzhalter 8">
            <a:extLst>
              <a:ext uri="{FF2B5EF4-FFF2-40B4-BE49-F238E27FC236}">
                <a16:creationId xmlns:a16="http://schemas.microsoft.com/office/drawing/2014/main" id="{ECD09FDB-1D7C-6442-AA6C-A55D88AB85FF}"/>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9" name="Titel 8">
            <a:extLst>
              <a:ext uri="{FF2B5EF4-FFF2-40B4-BE49-F238E27FC236}">
                <a16:creationId xmlns:a16="http://schemas.microsoft.com/office/drawing/2014/main" id="{E03B0DC5-A06F-5775-36E5-AD7D584941B8}"/>
              </a:ext>
            </a:extLst>
          </p:cNvPr>
          <p:cNvSpPr>
            <a:spLocks noGrp="1"/>
          </p:cNvSpPr>
          <p:nvPr>
            <p:ph type="title"/>
          </p:nvPr>
        </p:nvSpPr>
        <p:spPr/>
        <p:txBody>
          <a:bodyPr/>
          <a:lstStyle>
            <a:lvl1pPr>
              <a:defRPr>
                <a:solidFill>
                  <a:schemeClr val="accent1"/>
                </a:solidFill>
              </a:defRPr>
            </a:lvl1pPr>
          </a:lstStyle>
          <a:p>
            <a:r>
              <a:rPr lang="de-DE" dirty="0"/>
              <a:t>Mastertitelformat bearbeiten</a:t>
            </a:r>
          </a:p>
        </p:txBody>
      </p:sp>
      <p:sp>
        <p:nvSpPr>
          <p:cNvPr id="6" name="Bildplatzhalter 7">
            <a:extLst>
              <a:ext uri="{FF2B5EF4-FFF2-40B4-BE49-F238E27FC236}">
                <a16:creationId xmlns:a16="http://schemas.microsoft.com/office/drawing/2014/main" id="{B18C8EC7-E188-862A-A060-A52161767E14}"/>
              </a:ext>
            </a:extLst>
          </p:cNvPr>
          <p:cNvSpPr>
            <a:spLocks noGrp="1"/>
          </p:cNvSpPr>
          <p:nvPr>
            <p:ph type="pic" sz="quarter" idx="14"/>
          </p:nvPr>
        </p:nvSpPr>
        <p:spPr>
          <a:xfrm>
            <a:off x="7456003" y="1449388"/>
            <a:ext cx="4347893" cy="4679950"/>
          </a:xfrm>
          <a:prstGeom prst="flowChartDelay">
            <a:avLst/>
          </a:prstGeom>
        </p:spPr>
        <p:txBody>
          <a:bodyPr/>
          <a:lstStyle/>
          <a:p>
            <a:endParaRPr lang="de-DE" dirty="0"/>
          </a:p>
        </p:txBody>
      </p:sp>
    </p:spTree>
    <p:extLst>
      <p:ext uri="{BB962C8B-B14F-4D97-AF65-F5344CB8AC3E}">
        <p14:creationId xmlns:p14="http://schemas.microsoft.com/office/powerpoint/2010/main" val="1827469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ild mit Überschrift">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D34BD3AB-3A4C-930E-1AAB-3C896C4E04D4}"/>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13" name="Fußzeilenplatzhalter 8">
            <a:extLst>
              <a:ext uri="{FF2B5EF4-FFF2-40B4-BE49-F238E27FC236}">
                <a16:creationId xmlns:a16="http://schemas.microsoft.com/office/drawing/2014/main" id="{ECD09FDB-1D7C-6442-AA6C-A55D88AB85FF}"/>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8" name="Bildplatzhalter 7">
            <a:extLst>
              <a:ext uri="{FF2B5EF4-FFF2-40B4-BE49-F238E27FC236}">
                <a16:creationId xmlns:a16="http://schemas.microsoft.com/office/drawing/2014/main" id="{1328E083-751E-7C64-32B6-6A8AB7967E8E}"/>
              </a:ext>
            </a:extLst>
          </p:cNvPr>
          <p:cNvSpPr>
            <a:spLocks noGrp="1"/>
          </p:cNvSpPr>
          <p:nvPr>
            <p:ph type="pic" sz="quarter" idx="14"/>
          </p:nvPr>
        </p:nvSpPr>
        <p:spPr>
          <a:xfrm>
            <a:off x="7456003" y="1449388"/>
            <a:ext cx="4347893" cy="4679950"/>
          </a:xfrm>
          <a:prstGeom prst="flowChartDelay">
            <a:avLst/>
          </a:prstGeom>
        </p:spPr>
        <p:txBody>
          <a:bodyPr/>
          <a:lstStyle/>
          <a:p>
            <a:endParaRPr lang="de-DE" dirty="0"/>
          </a:p>
        </p:txBody>
      </p:sp>
      <p:sp>
        <p:nvSpPr>
          <p:cNvPr id="2" name="Titel 1">
            <a:extLst>
              <a:ext uri="{FF2B5EF4-FFF2-40B4-BE49-F238E27FC236}">
                <a16:creationId xmlns:a16="http://schemas.microsoft.com/office/drawing/2014/main" id="{0E305734-4F63-9AC5-D4D9-F1DF4876BA19}"/>
              </a:ext>
            </a:extLst>
          </p:cNvPr>
          <p:cNvSpPr>
            <a:spLocks noGrp="1"/>
          </p:cNvSpPr>
          <p:nvPr>
            <p:ph type="title"/>
          </p:nvPr>
        </p:nvSpPr>
        <p:spPr>
          <a:xfrm>
            <a:off x="515938" y="740320"/>
            <a:ext cx="11160125" cy="521322"/>
          </a:xfrm>
        </p:spPr>
        <p:txBody>
          <a:bodyPr anchor="t" anchorCtr="0">
            <a:noAutofit/>
          </a:bodyPr>
          <a:lstStyle>
            <a:lvl1pPr>
              <a:defRPr sz="3200">
                <a:solidFill>
                  <a:schemeClr val="accent1"/>
                </a:solidFill>
              </a:defRPr>
            </a:lvl1pPr>
          </a:lstStyle>
          <a:p>
            <a:r>
              <a:rPr lang="de-DE" dirty="0"/>
              <a:t>Mastertitelformat bearbeiten</a:t>
            </a:r>
          </a:p>
        </p:txBody>
      </p:sp>
      <p:sp>
        <p:nvSpPr>
          <p:cNvPr id="3" name="Untertitel 2">
            <a:extLst>
              <a:ext uri="{FF2B5EF4-FFF2-40B4-BE49-F238E27FC236}">
                <a16:creationId xmlns:a16="http://schemas.microsoft.com/office/drawing/2014/main" id="{0ECE3FD7-E3DC-9447-CE53-BD0ADE252183}"/>
              </a:ext>
            </a:extLst>
          </p:cNvPr>
          <p:cNvSpPr>
            <a:spLocks noGrp="1"/>
          </p:cNvSpPr>
          <p:nvPr>
            <p:ph type="subTitle" idx="15"/>
          </p:nvPr>
        </p:nvSpPr>
        <p:spPr>
          <a:xfrm>
            <a:off x="515938" y="1327558"/>
            <a:ext cx="6723611"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6" name="Textplatzhalter 10">
            <a:extLst>
              <a:ext uri="{FF2B5EF4-FFF2-40B4-BE49-F238E27FC236}">
                <a16:creationId xmlns:a16="http://schemas.microsoft.com/office/drawing/2014/main" id="{F4CF7BA2-585A-32F5-5420-2C6AD2717BD7}"/>
              </a:ext>
            </a:extLst>
          </p:cNvPr>
          <p:cNvSpPr>
            <a:spLocks noGrp="1"/>
          </p:cNvSpPr>
          <p:nvPr>
            <p:ph type="body" sz="quarter" idx="13"/>
          </p:nvPr>
        </p:nvSpPr>
        <p:spPr>
          <a:xfrm>
            <a:off x="515938" y="2326511"/>
            <a:ext cx="6719051" cy="3860930"/>
          </a:xfrm>
        </p:spPr>
        <p:txBody>
          <a:bodyPr/>
          <a:lstStyle>
            <a:lvl2pPr marL="230400">
              <a:defRPr/>
            </a:lvl2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226365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7AEC3505-27E0-AFDE-B079-7DB2CF237C21}"/>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8" name="Fußzeilenplatzhalter 8">
            <a:extLst>
              <a:ext uri="{FF2B5EF4-FFF2-40B4-BE49-F238E27FC236}">
                <a16:creationId xmlns:a16="http://schemas.microsoft.com/office/drawing/2014/main" id="{2D62A03D-2C1E-2455-6B00-3273D6FCEE77}"/>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Titel 3">
            <a:extLst>
              <a:ext uri="{FF2B5EF4-FFF2-40B4-BE49-F238E27FC236}">
                <a16:creationId xmlns:a16="http://schemas.microsoft.com/office/drawing/2014/main" id="{1E476B2F-5E03-6F42-6FCE-6DD71A42AF16}"/>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2530067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75AB359-9FE2-2B0C-FA46-2283E97E7277}"/>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7" name="Fußzeilenplatzhalter 8">
            <a:extLst>
              <a:ext uri="{FF2B5EF4-FFF2-40B4-BE49-F238E27FC236}">
                <a16:creationId xmlns:a16="http://schemas.microsoft.com/office/drawing/2014/main" id="{60926440-4DBF-C514-F331-65A10BE34896}"/>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4176961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1_Leer">
    <p:bg>
      <p:bgPr>
        <a:solidFill>
          <a:schemeClr val="accent2"/>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709AAC19-3A37-CBA5-ABC2-A82202526F4F}"/>
              </a:ext>
            </a:extLst>
          </p:cNvPr>
          <p:cNvSpPr txBox="1"/>
          <p:nvPr userDrawn="1"/>
        </p:nvSpPr>
        <p:spPr>
          <a:xfrm>
            <a:off x="6282785" y="2675815"/>
            <a:ext cx="4899566" cy="3457357"/>
          </a:xfrm>
          <a:prstGeom prst="rect">
            <a:avLst/>
          </a:prstGeom>
          <a:noFill/>
        </p:spPr>
        <p:txBody>
          <a:bodyPr wrap="square" lIns="0" tIns="0" rIns="0" bIns="0" rtlCol="0">
            <a:spAutoFit/>
          </a:bodyPr>
          <a:lstStyle/>
          <a:p>
            <a:pPr>
              <a:lnSpc>
                <a:spcPct val="110000"/>
              </a:lnSpc>
            </a:pPr>
            <a:r>
              <a:rPr lang="de-DE" sz="2000" dirty="0">
                <a:solidFill>
                  <a:schemeClr val="bg1"/>
                </a:solidFill>
                <a:latin typeface="Roboto" panose="02000000000000000000" pitchFamily="2" charset="0"/>
                <a:ea typeface="Roboto" panose="02000000000000000000" pitchFamily="2" charset="0"/>
              </a:rPr>
              <a:t>Mit digitalen Tools Berufliche Orientierung an Schule entwickeln und steuern.</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dirty="0">
                <a:solidFill>
                  <a:schemeClr val="bg1"/>
                </a:solidFill>
                <a:latin typeface="Roboto" panose="02000000000000000000" pitchFamily="2" charset="0"/>
                <a:ea typeface="Roboto" panose="02000000000000000000" pitchFamily="2" charset="0"/>
              </a:rPr>
              <a:t>Georgskommende 33</a:t>
            </a:r>
          </a:p>
          <a:p>
            <a:pPr>
              <a:lnSpc>
                <a:spcPct val="110000"/>
              </a:lnSpc>
            </a:pPr>
            <a:r>
              <a:rPr lang="de-DE" sz="2000" dirty="0">
                <a:solidFill>
                  <a:schemeClr val="bg1"/>
                </a:solidFill>
                <a:latin typeface="Roboto" panose="02000000000000000000" pitchFamily="2" charset="0"/>
                <a:ea typeface="Roboto" panose="02000000000000000000" pitchFamily="2" charset="0"/>
              </a:rPr>
              <a:t>48143 Münster</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dirty="0">
                <a:solidFill>
                  <a:schemeClr val="bg1"/>
                </a:solidFill>
                <a:latin typeface="Roboto" panose="02000000000000000000" pitchFamily="2" charset="0"/>
                <a:ea typeface="Roboto" panose="02000000000000000000" pitchFamily="2" charset="0"/>
              </a:rPr>
              <a:t>Tel +49 (0) 251 83-29476</a:t>
            </a:r>
          </a:p>
          <a:p>
            <a:pPr>
              <a:lnSpc>
                <a:spcPct val="110000"/>
              </a:lnSpc>
            </a:pPr>
            <a:r>
              <a:rPr lang="de-DE" sz="2000" dirty="0">
                <a:solidFill>
                  <a:schemeClr val="bg1"/>
                </a:solidFill>
                <a:latin typeface="Roboto" panose="02000000000000000000" pitchFamily="2" charset="0"/>
                <a:ea typeface="Roboto" panose="02000000000000000000" pitchFamily="2" charset="0"/>
              </a:rPr>
              <a:t>berufswahlkompetenz@uni-muenster.de</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b="1" dirty="0">
                <a:solidFill>
                  <a:schemeClr val="bg1"/>
                </a:solidFill>
                <a:latin typeface="Roboto" panose="02000000000000000000" pitchFamily="2" charset="0"/>
                <a:ea typeface="Roboto" panose="02000000000000000000" pitchFamily="2" charset="0"/>
                <a:hlinkClick r:id="rId2">
                  <a:extLst>
                    <a:ext uri="{A12FA001-AC4F-418D-AE19-62706E023703}">
                      <ahyp:hlinkClr xmlns:ahyp="http://schemas.microsoft.com/office/drawing/2018/hyperlinkcolor" val="tx"/>
                    </a:ext>
                  </a:extLst>
                </a:hlinkClick>
              </a:rPr>
              <a:t>www.berufswahlkompetenz.de</a:t>
            </a:r>
            <a:endParaRPr lang="de-DE" sz="2000" b="1" dirty="0">
              <a:solidFill>
                <a:schemeClr val="bg1"/>
              </a:solidFill>
              <a:latin typeface="Roboto" panose="02000000000000000000" pitchFamily="2" charset="0"/>
              <a:ea typeface="Roboto" panose="02000000000000000000" pitchFamily="2" charset="0"/>
            </a:endParaRPr>
          </a:p>
        </p:txBody>
      </p:sp>
      <p:pic>
        <p:nvPicPr>
          <p:cNvPr id="6" name="Grafik 5">
            <a:extLst>
              <a:ext uri="{FF2B5EF4-FFF2-40B4-BE49-F238E27FC236}">
                <a16:creationId xmlns:a16="http://schemas.microsoft.com/office/drawing/2014/main" id="{3F8FC720-A13E-4BEF-7A63-AEC2064E0C3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71274" y="594851"/>
            <a:ext cx="3251355" cy="1387340"/>
          </a:xfrm>
          <a:prstGeom prst="rect">
            <a:avLst/>
          </a:prstGeom>
        </p:spPr>
      </p:pic>
      <p:pic>
        <p:nvPicPr>
          <p:cNvPr id="10" name="Grafik 9">
            <a:extLst>
              <a:ext uri="{FF2B5EF4-FFF2-40B4-BE49-F238E27FC236}">
                <a16:creationId xmlns:a16="http://schemas.microsoft.com/office/drawing/2014/main" id="{BF9D4912-D41A-8A98-FF92-1ED90227F90D}"/>
              </a:ext>
            </a:extLst>
          </p:cNvPr>
          <p:cNvPicPr>
            <a:picLocks noChangeAspect="1"/>
          </p:cNvPicPr>
          <p:nvPr userDrawn="1"/>
        </p:nvPicPr>
        <p:blipFill>
          <a:blip r:embed="rId5"/>
          <a:stretch>
            <a:fillRect/>
          </a:stretch>
        </p:blipFill>
        <p:spPr>
          <a:xfrm>
            <a:off x="-532266" y="400051"/>
            <a:ext cx="5756585" cy="6762751"/>
          </a:xfrm>
          <a:prstGeom prst="rect">
            <a:avLst/>
          </a:prstGeom>
        </p:spPr>
      </p:pic>
      <p:sp>
        <p:nvSpPr>
          <p:cNvPr id="11" name="Textfeld 10">
            <a:extLst>
              <a:ext uri="{FF2B5EF4-FFF2-40B4-BE49-F238E27FC236}">
                <a16:creationId xmlns:a16="http://schemas.microsoft.com/office/drawing/2014/main" id="{C56FF9E3-E6D5-D8FA-72F3-9D391CACFD94}"/>
              </a:ext>
            </a:extLst>
          </p:cNvPr>
          <p:cNvSpPr txBox="1"/>
          <p:nvPr userDrawn="1"/>
        </p:nvSpPr>
        <p:spPr>
          <a:xfrm>
            <a:off x="12553950" y="728663"/>
            <a:ext cx="2838450" cy="923330"/>
          </a:xfrm>
          <a:prstGeom prst="rect">
            <a:avLst/>
          </a:prstGeom>
          <a:noFill/>
        </p:spPr>
        <p:txBody>
          <a:bodyPr wrap="square" rtlCol="0">
            <a:spAutoFit/>
          </a:bodyPr>
          <a:lstStyle/>
          <a:p>
            <a:r>
              <a:rPr lang="de-DE" dirty="0"/>
              <a:t>Diese Folie kann inhaltlich im Folienmaster bearbeitet werden.</a:t>
            </a:r>
          </a:p>
        </p:txBody>
      </p:sp>
    </p:spTree>
    <p:extLst>
      <p:ext uri="{BB962C8B-B14F-4D97-AF65-F5344CB8AC3E}">
        <p14:creationId xmlns:p14="http://schemas.microsoft.com/office/powerpoint/2010/main" val="1305291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BA7E8B6-5D45-0037-CE5D-22F3F0AB9B79}"/>
              </a:ext>
            </a:extLst>
          </p:cNvPr>
          <p:cNvSpPr>
            <a:spLocks noGrp="1"/>
          </p:cNvSpPr>
          <p:nvPr>
            <p:ph type="title"/>
          </p:nvPr>
        </p:nvSpPr>
        <p:spPr>
          <a:xfrm>
            <a:off x="515938" y="740319"/>
            <a:ext cx="11160125" cy="857769"/>
          </a:xfrm>
          <a:prstGeom prst="rect">
            <a:avLst/>
          </a:prstGeom>
        </p:spPr>
        <p:txBody>
          <a:bodyPr vert="horz" lIns="0" tIns="45720" rIns="91440" bIns="45720" rtlCol="0" anchor="t" anchorCtr="0">
            <a:normAutofit/>
          </a:bodyPr>
          <a:lstStyle/>
          <a:p>
            <a:r>
              <a:rPr lang="de-DE" dirty="0"/>
              <a:t>Mastertitelformat bearbeiten</a:t>
            </a:r>
          </a:p>
        </p:txBody>
      </p:sp>
      <p:sp>
        <p:nvSpPr>
          <p:cNvPr id="3" name="Textplatzhalter 2">
            <a:extLst>
              <a:ext uri="{FF2B5EF4-FFF2-40B4-BE49-F238E27FC236}">
                <a16:creationId xmlns:a16="http://schemas.microsoft.com/office/drawing/2014/main" id="{2D1C2D2E-0A07-C379-1394-086F980E0889}"/>
              </a:ext>
            </a:extLst>
          </p:cNvPr>
          <p:cNvSpPr>
            <a:spLocks noGrp="1"/>
          </p:cNvSpPr>
          <p:nvPr>
            <p:ph type="body" idx="1"/>
          </p:nvPr>
        </p:nvSpPr>
        <p:spPr>
          <a:xfrm>
            <a:off x="515938" y="1825625"/>
            <a:ext cx="11160125" cy="4303713"/>
          </a:xfrm>
          <a:prstGeom prst="rect">
            <a:avLst/>
          </a:prstGeom>
        </p:spPr>
        <p:txBody>
          <a:bodyPr vert="horz" lIns="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4E1262DB-730C-C29E-A1BD-A57696038143}"/>
              </a:ext>
            </a:extLst>
          </p:cNvPr>
          <p:cNvSpPr>
            <a:spLocks noGrp="1"/>
          </p:cNvSpPr>
          <p:nvPr>
            <p:ph type="sldNum" sz="quarter" idx="4"/>
          </p:nvPr>
        </p:nvSpPr>
        <p:spPr>
          <a:xfrm>
            <a:off x="11143628" y="6352129"/>
            <a:ext cx="532435" cy="384338"/>
          </a:xfrm>
          <a:prstGeom prst="rect">
            <a:avLst/>
          </a:prstGeom>
        </p:spPr>
        <p:txBody>
          <a:bodyPr vert="horz" wrap="none" lIns="0" tIns="0" rIns="0" bIns="0" rtlCol="0" anchor="ctr"/>
          <a:lstStyle>
            <a:lvl1pPr algn="r">
              <a:defRPr sz="1200" b="1">
                <a:solidFill>
                  <a:schemeClr val="bg2">
                    <a:lumMod val="50000"/>
                  </a:schemeClr>
                </a:solidFill>
                <a:latin typeface="Roboto" panose="02000000000000000000" pitchFamily="2" charset="0"/>
                <a:ea typeface="Roboto" panose="02000000000000000000" pitchFamily="2" charset="0"/>
              </a:defRPr>
            </a:lvl1pPr>
          </a:lstStyle>
          <a:p>
            <a:fld id="{A5BCC98E-DAB4-264B-9802-D1899FCD3063}" type="slidenum">
              <a:rPr lang="de-DE" smtClean="0"/>
              <a:pPr/>
              <a:t>‹Nr.›</a:t>
            </a:fld>
            <a:endParaRPr lang="de-DE" dirty="0"/>
          </a:p>
        </p:txBody>
      </p:sp>
      <p:pic>
        <p:nvPicPr>
          <p:cNvPr id="8" name="Grafik 7">
            <a:extLst>
              <a:ext uri="{FF2B5EF4-FFF2-40B4-BE49-F238E27FC236}">
                <a16:creationId xmlns:a16="http://schemas.microsoft.com/office/drawing/2014/main" id="{71BD289D-5285-403C-01EB-0C5EC90BC63B}"/>
              </a:ext>
            </a:extLst>
          </p:cNvPr>
          <p:cNvPicPr>
            <a:picLocks noChangeAspect="1"/>
          </p:cNvPicPr>
          <p:nvPr userDrawn="1"/>
        </p:nvPicPr>
        <p:blipFill rotWithShape="1">
          <a:blip r:embed="rId15">
            <a:extLst>
              <a:ext uri="{96DAC541-7B7A-43D3-8B79-37D633B846F1}">
                <asvg:svgBlip xmlns:asvg="http://schemas.microsoft.com/office/drawing/2016/SVG/main" r:embed="rId16"/>
              </a:ext>
            </a:extLst>
          </a:blip>
          <a:srcRect b="38109"/>
          <a:stretch/>
        </p:blipFill>
        <p:spPr>
          <a:xfrm>
            <a:off x="10472054" y="313532"/>
            <a:ext cx="1220007" cy="322186"/>
          </a:xfrm>
          <a:prstGeom prst="rect">
            <a:avLst/>
          </a:prstGeom>
        </p:spPr>
      </p:pic>
      <p:sp>
        <p:nvSpPr>
          <p:cNvPr id="9" name="Fußzeilenplatzhalter 8">
            <a:extLst>
              <a:ext uri="{FF2B5EF4-FFF2-40B4-BE49-F238E27FC236}">
                <a16:creationId xmlns:a16="http://schemas.microsoft.com/office/drawing/2014/main" id="{00804E40-C10D-8BD5-736B-59968994F2C6}"/>
              </a:ext>
            </a:extLst>
          </p:cNvPr>
          <p:cNvSpPr>
            <a:spLocks noGrp="1"/>
          </p:cNvSpPr>
          <p:nvPr>
            <p:ph type="ftr" sz="quarter" idx="3"/>
          </p:nvPr>
        </p:nvSpPr>
        <p:spPr>
          <a:xfrm>
            <a:off x="515938" y="6352128"/>
            <a:ext cx="9178567"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3056383227"/>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63" r:id="rId4"/>
    <p:sldLayoutId id="2147483652" r:id="rId5"/>
    <p:sldLayoutId id="2147483664" r:id="rId6"/>
    <p:sldLayoutId id="2147483653" r:id="rId7"/>
    <p:sldLayoutId id="2147483662" r:id="rId8"/>
    <p:sldLayoutId id="2147483661" r:id="rId9"/>
    <p:sldLayoutId id="2147483665" r:id="rId10"/>
    <p:sldLayoutId id="2147483654" r:id="rId11"/>
    <p:sldLayoutId id="2147483655" r:id="rId12"/>
    <p:sldLayoutId id="2147483666" r:id="rId13"/>
  </p:sldLayoutIdLst>
  <p:hf hdr="0" dt="0"/>
  <p:txStyles>
    <p:title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userDrawn="1">
          <p15:clr>
            <a:srgbClr val="F26B43"/>
          </p15:clr>
        </p15:guide>
        <p15:guide id="2" pos="325" userDrawn="1">
          <p15:clr>
            <a:srgbClr val="F26B43"/>
          </p15:clr>
        </p15:guide>
        <p15:guide id="3" pos="7355" userDrawn="1">
          <p15:clr>
            <a:srgbClr val="F26B43"/>
          </p15:clr>
        </p15:guide>
        <p15:guide id="4" orient="horz" pos="459"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26.svg"/></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4.svg"/><Relationship Id="rId7"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10.xml"/><Relationship Id="rId6" Type="http://schemas.openxmlformats.org/officeDocument/2006/relationships/image" Target="../media/image36.png"/><Relationship Id="rId11" Type="http://schemas.openxmlformats.org/officeDocument/2006/relationships/image" Target="../media/image38.svg"/><Relationship Id="rId5" Type="http://schemas.openxmlformats.org/officeDocument/2006/relationships/image" Target="../media/image35.svg"/><Relationship Id="rId10"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9.sv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38.sv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42.sv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38.svg"/><Relationship Id="rId3" Type="http://schemas.openxmlformats.org/officeDocument/2006/relationships/image" Target="../media/image15.png"/><Relationship Id="rId7" Type="http://schemas.openxmlformats.org/officeDocument/2006/relationships/image" Target="../media/image45.png"/><Relationship Id="rId12"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16.svg"/><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52.sv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4.sv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38.sv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37.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38.sv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57.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s>
</file>

<file path=ppt/slides/_rels/slide23.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diagramLayout" Target="../diagrams/layout1.xml"/><Relationship Id="rId7" Type="http://schemas.openxmlformats.org/officeDocument/2006/relationships/image" Target="../media/image64.png"/><Relationship Id="rId12" Type="http://schemas.openxmlformats.org/officeDocument/2006/relationships/image" Target="../media/image69.svg"/><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11" Type="http://schemas.openxmlformats.org/officeDocument/2006/relationships/image" Target="../media/image68.png"/><Relationship Id="rId5" Type="http://schemas.openxmlformats.org/officeDocument/2006/relationships/diagramColors" Target="../diagrams/colors1.xml"/><Relationship Id="rId10" Type="http://schemas.openxmlformats.org/officeDocument/2006/relationships/image" Target="../media/image67.svg"/><Relationship Id="rId4" Type="http://schemas.openxmlformats.org/officeDocument/2006/relationships/diagramQuickStyle" Target="../diagrams/quickStyle1.xml"/><Relationship Id="rId9"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diagramLayout" Target="../diagrams/layout3.xml"/><Relationship Id="rId7" Type="http://schemas.openxmlformats.org/officeDocument/2006/relationships/image" Target="../media/image74.png"/><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76.svg"/></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D8B621-270F-78EA-CEE9-84E29B9DA867}"/>
              </a:ext>
            </a:extLst>
          </p:cNvPr>
          <p:cNvSpPr>
            <a:spLocks noGrp="1"/>
          </p:cNvSpPr>
          <p:nvPr>
            <p:ph type="ctrTitle"/>
          </p:nvPr>
        </p:nvSpPr>
        <p:spPr>
          <a:xfrm>
            <a:off x="2542903" y="1944191"/>
            <a:ext cx="9133160" cy="2279470"/>
          </a:xfrm>
        </p:spPr>
        <p:txBody>
          <a:bodyPr>
            <a:normAutofit fontScale="90000"/>
          </a:bodyPr>
          <a:lstStyle/>
          <a:p>
            <a:r>
              <a:rPr lang="de-DE" dirty="0"/>
              <a:t>Tipps und Unterstützung zur Einbindung </a:t>
            </a:r>
            <a:br>
              <a:rPr lang="de-DE" dirty="0"/>
            </a:br>
            <a:r>
              <a:rPr lang="de-DE" dirty="0"/>
              <a:t>des Kollegiums</a:t>
            </a:r>
          </a:p>
        </p:txBody>
      </p:sp>
      <p:pic>
        <p:nvPicPr>
          <p:cNvPr id="4" name="Picture 4" descr="Absenderkennung mit dem Schriftzug &quot;Ministerium für Schule und Bildung des Landes Nordrhein-Westfalen&quot; sowie dem Landeswappen. ">
            <a:extLst>
              <a:ext uri="{FF2B5EF4-FFF2-40B4-BE49-F238E27FC236}">
                <a16:creationId xmlns:a16="http://schemas.microsoft.com/office/drawing/2014/main" id="{FDA11367-F5F3-BAAF-23CD-77649EDA21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3996" y="6106582"/>
            <a:ext cx="1976659" cy="4056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E18EFA5C-CC93-4DFB-35F9-D2BF318DD9D0}"/>
              </a:ext>
            </a:extLst>
          </p:cNvPr>
          <p:cNvPicPr>
            <a:picLocks noChangeAspect="1" noChangeArrowheads="1"/>
          </p:cNvPicPr>
          <p:nvPr/>
        </p:nvPicPr>
        <p:blipFill rotWithShape="1">
          <a:blip r:embed="rId3">
            <a:extLst>
              <a:ext uri="{96DAC541-7B7A-43D3-8B79-37D633B846F1}">
                <asvg:svgBlip xmlns:asvg="http://schemas.microsoft.com/office/drawing/2016/SVG/main" r:embed="rId4"/>
              </a:ext>
            </a:extLst>
          </a:blip>
          <a:srcRect t="31238" b="31328"/>
          <a:stretch/>
        </p:blipFill>
        <p:spPr bwMode="auto">
          <a:xfrm>
            <a:off x="9282563" y="5993663"/>
            <a:ext cx="1706421" cy="420511"/>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descr="Ein Bild, das Screenshot, Schrift, Schwarz enthält.&#10;&#10;Automatisch generierte Beschreibung">
            <a:extLst>
              <a:ext uri="{FF2B5EF4-FFF2-40B4-BE49-F238E27FC236}">
                <a16:creationId xmlns:a16="http://schemas.microsoft.com/office/drawing/2014/main" id="{DDDEF47B-71DD-2E10-97F8-9C6138280481}"/>
              </a:ext>
            </a:extLst>
          </p:cNvPr>
          <p:cNvPicPr>
            <a:picLocks noChangeAspect="1"/>
          </p:cNvPicPr>
          <p:nvPr/>
        </p:nvPicPr>
        <p:blipFill>
          <a:blip r:embed="rId5"/>
          <a:stretch>
            <a:fillRect/>
          </a:stretch>
        </p:blipFill>
        <p:spPr>
          <a:xfrm>
            <a:off x="6693997" y="5281072"/>
            <a:ext cx="1205796" cy="333698"/>
          </a:xfrm>
          <a:prstGeom prst="rect">
            <a:avLst/>
          </a:prstGeom>
        </p:spPr>
      </p:pic>
      <p:pic>
        <p:nvPicPr>
          <p:cNvPr id="6" name="Grafik 5">
            <a:extLst>
              <a:ext uri="{FF2B5EF4-FFF2-40B4-BE49-F238E27FC236}">
                <a16:creationId xmlns:a16="http://schemas.microsoft.com/office/drawing/2014/main" id="{66D42823-42C2-7E32-6DA6-3F2E7D3C553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26557" y="5411939"/>
            <a:ext cx="1088196" cy="405659"/>
          </a:xfrm>
          <a:prstGeom prst="rect">
            <a:avLst/>
          </a:prstGeom>
        </p:spPr>
      </p:pic>
      <p:pic>
        <p:nvPicPr>
          <p:cNvPr id="10" name="Grafik 9" descr="Ein Bild, das Text, Screenshot, Schrift, Reihe enthält.&#10;&#10;Automatisch generierte Beschreibung">
            <a:extLst>
              <a:ext uri="{FF2B5EF4-FFF2-40B4-BE49-F238E27FC236}">
                <a16:creationId xmlns:a16="http://schemas.microsoft.com/office/drawing/2014/main" id="{A833721F-2292-CD99-F5CA-04B1F7E930AE}"/>
              </a:ext>
            </a:extLst>
          </p:cNvPr>
          <p:cNvPicPr>
            <a:picLocks noChangeAspect="1"/>
          </p:cNvPicPr>
          <p:nvPr/>
        </p:nvPicPr>
        <p:blipFill>
          <a:blip r:embed="rId8"/>
          <a:srcRect l="54545"/>
          <a:stretch>
            <a:fillRect/>
          </a:stretch>
        </p:blipFill>
        <p:spPr>
          <a:xfrm>
            <a:off x="9545910" y="5312234"/>
            <a:ext cx="1772421" cy="605071"/>
          </a:xfrm>
          <a:prstGeom prst="rect">
            <a:avLst/>
          </a:prstGeom>
        </p:spPr>
      </p:pic>
    </p:spTree>
    <p:extLst>
      <p:ext uri="{BB962C8B-B14F-4D97-AF65-F5344CB8AC3E}">
        <p14:creationId xmlns:p14="http://schemas.microsoft.com/office/powerpoint/2010/main" val="873037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7618845-A183-8807-2DB4-8B39E281239E}"/>
              </a:ext>
            </a:extLst>
          </p:cNvPr>
          <p:cNvSpPr>
            <a:spLocks noGrp="1"/>
          </p:cNvSpPr>
          <p:nvPr>
            <p:ph type="sldNum" sz="quarter" idx="12"/>
          </p:nvPr>
        </p:nvSpPr>
        <p:spPr/>
        <p:txBody>
          <a:bodyPr/>
          <a:lstStyle/>
          <a:p>
            <a:fld id="{A5BCC98E-DAB4-264B-9802-D1899FCD3063}" type="slidenum">
              <a:rPr lang="de-DE" smtClean="0"/>
              <a:t>2</a:t>
            </a:fld>
            <a:endParaRPr lang="de-DE" dirty="0"/>
          </a:p>
        </p:txBody>
      </p:sp>
      <p:sp>
        <p:nvSpPr>
          <p:cNvPr id="3" name="Textplatzhalter 2">
            <a:extLst>
              <a:ext uri="{FF2B5EF4-FFF2-40B4-BE49-F238E27FC236}">
                <a16:creationId xmlns:a16="http://schemas.microsoft.com/office/drawing/2014/main" id="{3D68B4B7-1D92-E837-F5DC-A1652BE0E611}"/>
              </a:ext>
            </a:extLst>
          </p:cNvPr>
          <p:cNvSpPr>
            <a:spLocks noGrp="1"/>
          </p:cNvSpPr>
          <p:nvPr>
            <p:ph type="body" sz="quarter" idx="13"/>
          </p:nvPr>
        </p:nvSpPr>
        <p:spPr>
          <a:xfrm>
            <a:off x="515936" y="1980000"/>
            <a:ext cx="6812233" cy="3320663"/>
          </a:xfrm>
        </p:spPr>
        <p:txBody>
          <a:bodyPr/>
          <a:lstStyle/>
          <a:p>
            <a:pPr marL="1270" lvl="1" indent="0">
              <a:buNone/>
            </a:pPr>
            <a:r>
              <a:rPr lang="de-DE" b="1" dirty="0">
                <a:solidFill>
                  <a:schemeClr val="accent1"/>
                </a:solidFill>
                <a:latin typeface="Quicksand" pitchFamily="2" charset="77"/>
              </a:rPr>
              <a:t>01</a:t>
            </a:r>
            <a:r>
              <a:rPr lang="de-DE" dirty="0"/>
              <a:t> </a:t>
            </a:r>
            <a:r>
              <a:rPr lang="de-DE" dirty="0">
                <a:latin typeface="Roboto"/>
                <a:ea typeface="Roboto"/>
                <a:cs typeface="Roboto"/>
              </a:rPr>
              <a:t>Berufsorientierung als Aufgabe aller Lehrkräfte</a:t>
            </a:r>
          </a:p>
          <a:p>
            <a:pPr marL="1270" lvl="1" indent="0">
              <a:buNone/>
            </a:pPr>
            <a:r>
              <a:rPr lang="de-DE" b="1" dirty="0">
                <a:solidFill>
                  <a:schemeClr val="accent1"/>
                </a:solidFill>
                <a:latin typeface="Quicksand" pitchFamily="2" charset="77"/>
              </a:rPr>
              <a:t>02</a:t>
            </a:r>
            <a:r>
              <a:rPr lang="de-DE" dirty="0"/>
              <a:t> </a:t>
            </a:r>
            <a:r>
              <a:rPr lang="de-DE" dirty="0">
                <a:latin typeface="Roboto"/>
                <a:ea typeface="Roboto"/>
                <a:cs typeface="Roboto"/>
              </a:rPr>
              <a:t>Förderung der Motivation</a:t>
            </a:r>
          </a:p>
          <a:p>
            <a:pPr marL="1270" lvl="1" indent="0">
              <a:buNone/>
            </a:pPr>
            <a:r>
              <a:rPr lang="de-DE" b="1" dirty="0">
                <a:solidFill>
                  <a:schemeClr val="accent1"/>
                </a:solidFill>
                <a:latin typeface="Quicksand" pitchFamily="2" charset="77"/>
              </a:rPr>
              <a:t>03 </a:t>
            </a:r>
            <a:r>
              <a:rPr lang="de-DE" dirty="0">
                <a:latin typeface="Roboto"/>
                <a:ea typeface="Roboto"/>
                <a:cs typeface="Roboto"/>
              </a:rPr>
              <a:t>Arbeitsphase </a:t>
            </a:r>
            <a:endParaRPr lang="de-DE" dirty="0">
              <a:cs typeface="Roboto" panose="02000000000000000000" pitchFamily="2" charset="0"/>
            </a:endParaRPr>
          </a:p>
          <a:p>
            <a:pPr marL="1270" lvl="1" indent="0">
              <a:buNone/>
            </a:pPr>
            <a:endParaRPr lang="de-DE" dirty="0"/>
          </a:p>
        </p:txBody>
      </p:sp>
      <p:sp>
        <p:nvSpPr>
          <p:cNvPr id="5" name="Fußzeilenplatzhalter 4">
            <a:extLst>
              <a:ext uri="{FF2B5EF4-FFF2-40B4-BE49-F238E27FC236}">
                <a16:creationId xmlns:a16="http://schemas.microsoft.com/office/drawing/2014/main" id="{9FC2624F-EC38-BAE8-387F-7B7D1E22AFE6}"/>
              </a:ext>
            </a:extLst>
          </p:cNvPr>
          <p:cNvSpPr>
            <a:spLocks noGrp="1"/>
          </p:cNvSpPr>
          <p:nvPr>
            <p:ph type="ftr" sz="quarter" idx="3"/>
          </p:nvPr>
        </p:nvSpPr>
        <p:spPr/>
        <p:txBody>
          <a:bodyPr/>
          <a:lstStyle/>
          <a:p>
            <a:r>
              <a:rPr lang="de-DE" dirty="0"/>
              <a:t>Einbindung des Kollegiums</a:t>
            </a:r>
          </a:p>
        </p:txBody>
      </p:sp>
      <p:sp>
        <p:nvSpPr>
          <p:cNvPr id="4" name="Titel 3">
            <a:extLst>
              <a:ext uri="{FF2B5EF4-FFF2-40B4-BE49-F238E27FC236}">
                <a16:creationId xmlns:a16="http://schemas.microsoft.com/office/drawing/2014/main" id="{5797F90F-6210-F845-AD31-7DD0474FE64E}"/>
              </a:ext>
            </a:extLst>
          </p:cNvPr>
          <p:cNvSpPr>
            <a:spLocks noGrp="1"/>
          </p:cNvSpPr>
          <p:nvPr>
            <p:ph type="title"/>
          </p:nvPr>
        </p:nvSpPr>
        <p:spPr/>
        <p:txBody>
          <a:bodyPr/>
          <a:lstStyle/>
          <a:p>
            <a:r>
              <a:rPr lang="de-DE" dirty="0"/>
              <a:t>Agenda</a:t>
            </a:r>
          </a:p>
        </p:txBody>
      </p:sp>
      <p:pic>
        <p:nvPicPr>
          <p:cNvPr id="10" name="Bildplatzhalter 9">
            <a:extLst>
              <a:ext uri="{FF2B5EF4-FFF2-40B4-BE49-F238E27FC236}">
                <a16:creationId xmlns:a16="http://schemas.microsoft.com/office/drawing/2014/main" id="{20DEA312-49AE-DF2D-F142-9E7AFB6DDE3B}"/>
              </a:ext>
            </a:extLst>
          </p:cNvPr>
          <p:cNvPicPr>
            <a:picLocks noGrp="1" noChangeAspect="1"/>
          </p:cNvPicPr>
          <p:nvPr>
            <p:ph type="pic" sz="quarter" idx="14"/>
          </p:nvPr>
        </p:nvPicPr>
        <p:blipFill>
          <a:blip r:embed="rId2"/>
          <a:srcRect t="14079" b="14079"/>
          <a:stretch/>
        </p:blipFill>
        <p:spPr>
          <a:xfrm>
            <a:off x="7452000" y="1440000"/>
            <a:ext cx="4347893" cy="4679950"/>
          </a:xfrm>
        </p:spPr>
      </p:pic>
    </p:spTree>
    <p:extLst>
      <p:ext uri="{BB962C8B-B14F-4D97-AF65-F5344CB8AC3E}">
        <p14:creationId xmlns:p14="http://schemas.microsoft.com/office/powerpoint/2010/main" val="3588644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9D764-4F22-2D31-A843-B602E0ABCBC9}"/>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7213866-D8F0-493B-99AD-23A369E51AB9}"/>
              </a:ext>
            </a:extLst>
          </p:cNvPr>
          <p:cNvSpPr>
            <a:spLocks noGrp="1"/>
          </p:cNvSpPr>
          <p:nvPr>
            <p:ph type="sldNum" sz="quarter" idx="12"/>
          </p:nvPr>
        </p:nvSpPr>
        <p:spPr/>
        <p:txBody>
          <a:bodyPr/>
          <a:lstStyle/>
          <a:p>
            <a:fld id="{A5BCC98E-DAB4-264B-9802-D1899FCD3063}" type="slidenum">
              <a:rPr lang="de-DE" smtClean="0"/>
              <a:t>3</a:t>
            </a:fld>
            <a:endParaRPr lang="de-DE" dirty="0"/>
          </a:p>
        </p:txBody>
      </p:sp>
      <p:sp>
        <p:nvSpPr>
          <p:cNvPr id="3" name="Fußzeilenplatzhalter 2">
            <a:extLst>
              <a:ext uri="{FF2B5EF4-FFF2-40B4-BE49-F238E27FC236}">
                <a16:creationId xmlns:a16="http://schemas.microsoft.com/office/drawing/2014/main" id="{402741AA-DF1F-612F-2E04-108C64436353}"/>
              </a:ext>
            </a:extLst>
          </p:cNvPr>
          <p:cNvSpPr>
            <a:spLocks noGrp="1"/>
          </p:cNvSpPr>
          <p:nvPr>
            <p:ph type="ftr" sz="quarter" idx="3"/>
          </p:nvPr>
        </p:nvSpPr>
        <p:spPr/>
        <p:txBody>
          <a:bodyPr/>
          <a:lstStyle/>
          <a:p>
            <a:r>
              <a:rPr lang="de-DE" dirty="0"/>
              <a:t>Einbindung des Kollegiums</a:t>
            </a:r>
          </a:p>
        </p:txBody>
      </p:sp>
      <p:sp>
        <p:nvSpPr>
          <p:cNvPr id="4" name="Titel 1">
            <a:extLst>
              <a:ext uri="{FF2B5EF4-FFF2-40B4-BE49-F238E27FC236}">
                <a16:creationId xmlns:a16="http://schemas.microsoft.com/office/drawing/2014/main" id="{FEE771E5-DD4C-7F64-46EC-4105FB5B371B}"/>
              </a:ext>
            </a:extLst>
          </p:cNvPr>
          <p:cNvSpPr txBox="1">
            <a:spLocks/>
          </p:cNvSpPr>
          <p:nvPr/>
        </p:nvSpPr>
        <p:spPr>
          <a:xfrm>
            <a:off x="1368000" y="2844000"/>
            <a:ext cx="10563543" cy="178784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a:lstStyle>
          <a:p>
            <a:r>
              <a:rPr lang="de-DE" sz="5400" dirty="0">
                <a:solidFill>
                  <a:schemeClr val="tx2"/>
                </a:solidFill>
                <a:ea typeface="Roboto"/>
                <a:cs typeface="Roboto"/>
              </a:rPr>
              <a:t>Berufsorientierung als </a:t>
            </a:r>
            <a:br>
              <a:rPr lang="de-DE" sz="5400" dirty="0">
                <a:solidFill>
                  <a:schemeClr val="tx2"/>
                </a:solidFill>
                <a:ea typeface="Roboto"/>
                <a:cs typeface="Roboto"/>
              </a:rPr>
            </a:br>
            <a:r>
              <a:rPr lang="de-DE" sz="5400" dirty="0">
                <a:solidFill>
                  <a:schemeClr val="tx2"/>
                </a:solidFill>
                <a:ea typeface="Roboto"/>
                <a:cs typeface="Roboto"/>
              </a:rPr>
              <a:t>Aufgabe aller Lehrkräfte</a:t>
            </a:r>
            <a:endParaRPr lang="de-DE" sz="5400" dirty="0">
              <a:solidFill>
                <a:schemeClr val="tx2"/>
              </a:solidFill>
            </a:endParaRPr>
          </a:p>
        </p:txBody>
      </p:sp>
      <p:sp>
        <p:nvSpPr>
          <p:cNvPr id="5" name="Titel 1">
            <a:extLst>
              <a:ext uri="{FF2B5EF4-FFF2-40B4-BE49-F238E27FC236}">
                <a16:creationId xmlns:a16="http://schemas.microsoft.com/office/drawing/2014/main" id="{A2619D5F-4EB7-E95F-0823-D2B447E31B4C}"/>
              </a:ext>
            </a:extLst>
          </p:cNvPr>
          <p:cNvSpPr txBox="1">
            <a:spLocks/>
          </p:cNvSpPr>
          <p:nvPr/>
        </p:nvSpPr>
        <p:spPr>
          <a:xfrm>
            <a:off x="406845" y="2810784"/>
            <a:ext cx="1193592" cy="178784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a:lstStyle>
          <a:p>
            <a:r>
              <a:rPr lang="de-DE" sz="5400" dirty="0">
                <a:solidFill>
                  <a:schemeClr val="accent1"/>
                </a:solidFill>
                <a:ea typeface="Roboto"/>
                <a:cs typeface="Roboto"/>
              </a:rPr>
              <a:t>01</a:t>
            </a:r>
            <a:endParaRPr lang="de-DE" sz="5400" dirty="0">
              <a:solidFill>
                <a:schemeClr val="accent1"/>
              </a:solidFill>
            </a:endParaRPr>
          </a:p>
        </p:txBody>
      </p:sp>
    </p:spTree>
    <p:extLst>
      <p:ext uri="{BB962C8B-B14F-4D97-AF65-F5344CB8AC3E}">
        <p14:creationId xmlns:p14="http://schemas.microsoft.com/office/powerpoint/2010/main" val="3313224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51E3-6F30-76F6-F460-C4EC7365DC93}"/>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E6D381A-D01C-CD51-DDF6-2697F1E89122}"/>
              </a:ext>
            </a:extLst>
          </p:cNvPr>
          <p:cNvSpPr>
            <a:spLocks noGrp="1"/>
          </p:cNvSpPr>
          <p:nvPr>
            <p:ph type="sldNum" sz="quarter" idx="12"/>
          </p:nvPr>
        </p:nvSpPr>
        <p:spPr/>
        <p:txBody>
          <a:bodyPr/>
          <a:lstStyle/>
          <a:p>
            <a:fld id="{A5BCC98E-DAB4-264B-9802-D1899FCD3063}" type="slidenum">
              <a:rPr lang="de-DE" smtClean="0"/>
              <a:t>4</a:t>
            </a:fld>
            <a:endParaRPr lang="de-DE" dirty="0"/>
          </a:p>
        </p:txBody>
      </p:sp>
      <p:sp>
        <p:nvSpPr>
          <p:cNvPr id="3" name="Fußzeilenplatzhalter 2">
            <a:extLst>
              <a:ext uri="{FF2B5EF4-FFF2-40B4-BE49-F238E27FC236}">
                <a16:creationId xmlns:a16="http://schemas.microsoft.com/office/drawing/2014/main" id="{B2C7B9F3-03F5-3AA2-45D4-C39996E099CB}"/>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7355A98D-72B1-CFE0-B077-43EB758ADFCD}"/>
              </a:ext>
            </a:extLst>
          </p:cNvPr>
          <p:cNvSpPr>
            <a:spLocks noGrp="1"/>
          </p:cNvSpPr>
          <p:nvPr>
            <p:ph type="title"/>
          </p:nvPr>
        </p:nvSpPr>
        <p:spPr/>
        <p:txBody>
          <a:bodyPr>
            <a:noAutofit/>
          </a:bodyPr>
          <a:lstStyle/>
          <a:p>
            <a:r>
              <a:rPr lang="de-DE" dirty="0"/>
              <a:t>01 Berufsorientierung als Aufgabe aller Lehrkräfte</a:t>
            </a:r>
          </a:p>
        </p:txBody>
      </p:sp>
      <p:sp>
        <p:nvSpPr>
          <p:cNvPr id="21" name="Rechteck: abgerundete Ecken 7">
            <a:extLst>
              <a:ext uri="{FF2B5EF4-FFF2-40B4-BE49-F238E27FC236}">
                <a16:creationId xmlns:a16="http://schemas.microsoft.com/office/drawing/2014/main" id="{5014E46C-7643-92D7-0798-F6023A89AF68}"/>
              </a:ext>
            </a:extLst>
          </p:cNvPr>
          <p:cNvSpPr/>
          <p:nvPr/>
        </p:nvSpPr>
        <p:spPr>
          <a:xfrm>
            <a:off x="392113" y="1893700"/>
            <a:ext cx="6847436" cy="952461"/>
          </a:xfrm>
          <a:prstGeom prst="roundRect">
            <a:avLst/>
          </a:prstGeom>
          <a:noFill/>
          <a:ln w="38100">
            <a:noFill/>
          </a:ln>
        </p:spPr>
        <p:style>
          <a:lnRef idx="2">
            <a:schemeClr val="accent1"/>
          </a:lnRef>
          <a:fillRef idx="1">
            <a:schemeClr val="lt1"/>
          </a:fillRef>
          <a:effectRef idx="0">
            <a:schemeClr val="accent1"/>
          </a:effectRef>
          <a:fontRef idx="minor">
            <a:schemeClr val="dk1"/>
          </a:fontRef>
        </p:style>
        <p:txBody>
          <a:bodyPr rtlCol="0" anchor="ctr"/>
          <a:lstStyle/>
          <a:p>
            <a:pPr>
              <a:spcBef>
                <a:spcPts val="600"/>
              </a:spcBef>
            </a:pPr>
            <a:r>
              <a:rPr lang="de-DE" sz="2000" dirty="0">
                <a:solidFill>
                  <a:schemeClr val="tx1"/>
                </a:solidFill>
                <a:latin typeface="Roboto" panose="02000000000000000000" pitchFamily="2" charset="0"/>
                <a:ea typeface="Roboto" panose="02000000000000000000" pitchFamily="2" charset="0"/>
              </a:rPr>
              <a:t>Warum stellt die Berufliche Orientierung eine Aufgabe des </a:t>
            </a:r>
            <a:r>
              <a:rPr lang="de-DE" sz="2000" b="1" dirty="0">
                <a:solidFill>
                  <a:schemeClr val="tx1"/>
                </a:solidFill>
                <a:latin typeface="Roboto" panose="02000000000000000000" pitchFamily="2" charset="0"/>
                <a:ea typeface="Roboto" panose="02000000000000000000" pitchFamily="2" charset="0"/>
              </a:rPr>
              <a:t>gesamten Kollegiums </a:t>
            </a:r>
            <a:r>
              <a:rPr lang="de-DE" sz="2000" dirty="0">
                <a:solidFill>
                  <a:schemeClr val="tx1"/>
                </a:solidFill>
                <a:latin typeface="Roboto" panose="02000000000000000000" pitchFamily="2" charset="0"/>
                <a:ea typeface="Roboto" panose="02000000000000000000" pitchFamily="2" charset="0"/>
              </a:rPr>
              <a:t>dar?</a:t>
            </a:r>
            <a:endParaRPr lang="de-DE" sz="1800" dirty="0">
              <a:solidFill>
                <a:schemeClr val="bg1"/>
              </a:solidFill>
              <a:latin typeface="Roboto" panose="02000000000000000000" pitchFamily="2" charset="0"/>
              <a:ea typeface="Roboto" panose="02000000000000000000" pitchFamily="2" charset="0"/>
            </a:endParaRPr>
          </a:p>
        </p:txBody>
      </p:sp>
      <p:sp>
        <p:nvSpPr>
          <p:cNvPr id="15" name="Sprechblase: rechteckig mit abgerundeten Ecken 20">
            <a:extLst>
              <a:ext uri="{FF2B5EF4-FFF2-40B4-BE49-F238E27FC236}">
                <a16:creationId xmlns:a16="http://schemas.microsoft.com/office/drawing/2014/main" id="{74DC61C1-5226-BA02-A1DA-A6A4CCCDCD7C}"/>
              </a:ext>
            </a:extLst>
          </p:cNvPr>
          <p:cNvSpPr/>
          <p:nvPr/>
        </p:nvSpPr>
        <p:spPr>
          <a:xfrm>
            <a:off x="4309128" y="2868834"/>
            <a:ext cx="3573743" cy="3228808"/>
          </a:xfrm>
          <a:prstGeom prst="roundRect">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lIns="36000" tIns="396000" rIns="0" rtlCol="0" anchor="t"/>
          <a:lstStyle/>
          <a:p>
            <a:pPr>
              <a:spcBef>
                <a:spcPts val="600"/>
              </a:spcBef>
              <a:buClr>
                <a:schemeClr val="accent1"/>
              </a:buClr>
            </a:pPr>
            <a:r>
              <a:rPr lang="de-DE" dirty="0">
                <a:latin typeface="Roboto" panose="02000000000000000000" pitchFamily="2" charset="0"/>
                <a:ea typeface="Roboto" panose="02000000000000000000" pitchFamily="2" charset="0"/>
              </a:rPr>
              <a:t>Lehrkräfte als Fachleute für die </a:t>
            </a:r>
            <a:r>
              <a:rPr lang="de-DE" b="1" dirty="0">
                <a:solidFill>
                  <a:schemeClr val="accent2"/>
                </a:solidFill>
                <a:latin typeface="Roboto" panose="02000000000000000000" pitchFamily="2" charset="0"/>
                <a:ea typeface="Roboto" panose="02000000000000000000" pitchFamily="2" charset="0"/>
              </a:rPr>
              <a:t>Vorbereitung </a:t>
            </a:r>
            <a:br>
              <a:rPr lang="de-DE" b="1" dirty="0">
                <a:solidFill>
                  <a:schemeClr val="accent2"/>
                </a:solidFill>
                <a:latin typeface="Roboto" panose="02000000000000000000" pitchFamily="2" charset="0"/>
                <a:ea typeface="Roboto" panose="02000000000000000000" pitchFamily="2" charset="0"/>
              </a:rPr>
            </a:br>
            <a:r>
              <a:rPr lang="de-DE" b="1" dirty="0">
                <a:solidFill>
                  <a:schemeClr val="accent2"/>
                </a:solidFill>
                <a:latin typeface="Roboto" panose="02000000000000000000" pitchFamily="2" charset="0"/>
                <a:ea typeface="Roboto" panose="02000000000000000000" pitchFamily="2" charset="0"/>
              </a:rPr>
              <a:t>der Jugendlichen auf </a:t>
            </a:r>
            <a:br>
              <a:rPr lang="de-DE" b="1" dirty="0">
                <a:solidFill>
                  <a:schemeClr val="accent2"/>
                </a:solidFill>
                <a:latin typeface="Roboto" panose="02000000000000000000" pitchFamily="2" charset="0"/>
                <a:ea typeface="Roboto" panose="02000000000000000000" pitchFamily="2" charset="0"/>
              </a:rPr>
            </a:br>
            <a:r>
              <a:rPr lang="de-DE" b="1" dirty="0">
                <a:solidFill>
                  <a:schemeClr val="accent2"/>
                </a:solidFill>
                <a:latin typeface="Roboto" panose="02000000000000000000" pitchFamily="2" charset="0"/>
                <a:ea typeface="Roboto" panose="02000000000000000000" pitchFamily="2" charset="0"/>
              </a:rPr>
              <a:t>das Leben nach der Schulzeit </a:t>
            </a:r>
            <a:r>
              <a:rPr lang="de-DE" dirty="0">
                <a:latin typeface="Roboto" panose="02000000000000000000" pitchFamily="2" charset="0"/>
                <a:ea typeface="Roboto" panose="02000000000000000000" pitchFamily="2" charset="0"/>
              </a:rPr>
              <a:t>(gesellschaftliche Teilhabe als Bildungsauftrag)</a:t>
            </a:r>
          </a:p>
        </p:txBody>
      </p:sp>
      <p:sp>
        <p:nvSpPr>
          <p:cNvPr id="10" name="Sprechblase: rechteckig mit abgerundeten Ecken 11">
            <a:extLst>
              <a:ext uri="{FF2B5EF4-FFF2-40B4-BE49-F238E27FC236}">
                <a16:creationId xmlns:a16="http://schemas.microsoft.com/office/drawing/2014/main" id="{E543E38A-4169-46FC-1FBA-11DA10CAC3B1}"/>
              </a:ext>
            </a:extLst>
          </p:cNvPr>
          <p:cNvSpPr/>
          <p:nvPr/>
        </p:nvSpPr>
        <p:spPr>
          <a:xfrm>
            <a:off x="8102320" y="2868834"/>
            <a:ext cx="3573743" cy="3228808"/>
          </a:xfrm>
          <a:prstGeom prst="roundRect">
            <a:avLst/>
          </a:prstGeom>
          <a:noFill/>
          <a:ln>
            <a:solidFill>
              <a:schemeClr val="accent1"/>
            </a:solidFill>
          </a:ln>
        </p:spPr>
        <p:style>
          <a:lnRef idx="2">
            <a:schemeClr val="accent1"/>
          </a:lnRef>
          <a:fillRef idx="1">
            <a:schemeClr val="lt1"/>
          </a:fillRef>
          <a:effectRef idx="0">
            <a:schemeClr val="accent1"/>
          </a:effectRef>
          <a:fontRef idx="minor">
            <a:schemeClr val="dk1"/>
          </a:fontRef>
        </p:style>
        <p:txBody>
          <a:bodyPr vert="horz" lIns="36000" tIns="396000" rIns="0" rtlCol="0" anchor="t"/>
          <a:lstStyle/>
          <a:p>
            <a:r>
              <a:rPr lang="de-DE" dirty="0">
                <a:latin typeface="Roboto" panose="02000000000000000000" pitchFamily="2" charset="0"/>
                <a:ea typeface="Roboto" panose="02000000000000000000" pitchFamily="2" charset="0"/>
              </a:rPr>
              <a:t>Lehrkräfte sind </a:t>
            </a:r>
            <a:r>
              <a:rPr lang="de-DE" dirty="0" err="1">
                <a:latin typeface="Roboto" panose="02000000000000000000" pitchFamily="2" charset="0"/>
                <a:ea typeface="Roboto" panose="02000000000000000000" pitchFamily="2" charset="0"/>
              </a:rPr>
              <a:t>Expert:innen</a:t>
            </a:r>
            <a:r>
              <a:rPr lang="de-DE" dirty="0">
                <a:latin typeface="Roboto" panose="02000000000000000000" pitchFamily="2" charset="0"/>
                <a:ea typeface="Roboto" panose="02000000000000000000" pitchFamily="2" charset="0"/>
              </a:rPr>
              <a:t> darin, durch individuelles Lernen die </a:t>
            </a:r>
            <a:r>
              <a:rPr lang="de-DE" b="1" dirty="0">
                <a:solidFill>
                  <a:schemeClr val="accent1"/>
                </a:solidFill>
                <a:latin typeface="Roboto" panose="02000000000000000000" pitchFamily="2" charset="0"/>
                <a:ea typeface="Roboto" panose="02000000000000000000" pitchFamily="2" charset="0"/>
              </a:rPr>
              <a:t>Stärken </a:t>
            </a:r>
            <a:br>
              <a:rPr lang="de-DE" b="1" dirty="0">
                <a:solidFill>
                  <a:schemeClr val="accent1"/>
                </a:solidFill>
                <a:latin typeface="Roboto" panose="02000000000000000000" pitchFamily="2" charset="0"/>
                <a:ea typeface="Roboto" panose="02000000000000000000" pitchFamily="2" charset="0"/>
              </a:rPr>
            </a:br>
            <a:r>
              <a:rPr lang="de-DE" b="1" dirty="0">
                <a:solidFill>
                  <a:schemeClr val="accent1"/>
                </a:solidFill>
                <a:latin typeface="Roboto" panose="02000000000000000000" pitchFamily="2" charset="0"/>
                <a:ea typeface="Roboto" panose="02000000000000000000" pitchFamily="2" charset="0"/>
              </a:rPr>
              <a:t>der </a:t>
            </a:r>
            <a:r>
              <a:rPr lang="de-DE" b="1" dirty="0" err="1">
                <a:solidFill>
                  <a:schemeClr val="accent1"/>
                </a:solidFill>
                <a:latin typeface="Roboto" panose="02000000000000000000" pitchFamily="2" charset="0"/>
                <a:ea typeface="Roboto" panose="02000000000000000000" pitchFamily="2" charset="0"/>
              </a:rPr>
              <a:t>Schüler:innen</a:t>
            </a:r>
            <a:r>
              <a:rPr lang="de-DE" dirty="0">
                <a:solidFill>
                  <a:schemeClr val="accent1"/>
                </a:solidFill>
                <a:latin typeface="Roboto" panose="02000000000000000000" pitchFamily="2" charset="0"/>
                <a:ea typeface="Roboto" panose="02000000000000000000" pitchFamily="2" charset="0"/>
              </a:rPr>
              <a:t> </a:t>
            </a:r>
            <a:r>
              <a:rPr lang="de-DE" dirty="0">
                <a:latin typeface="Roboto" panose="02000000000000000000" pitchFamily="2" charset="0"/>
                <a:ea typeface="Roboto" panose="02000000000000000000" pitchFamily="2" charset="0"/>
              </a:rPr>
              <a:t>aufzuspüren und zu fördern</a:t>
            </a:r>
          </a:p>
        </p:txBody>
      </p:sp>
      <p:sp>
        <p:nvSpPr>
          <p:cNvPr id="26" name="Untertitel 5">
            <a:extLst>
              <a:ext uri="{FF2B5EF4-FFF2-40B4-BE49-F238E27FC236}">
                <a16:creationId xmlns:a16="http://schemas.microsoft.com/office/drawing/2014/main" id="{7C4D5E7B-45C6-D653-B962-11629D3275BC}"/>
              </a:ext>
            </a:extLst>
          </p:cNvPr>
          <p:cNvSpPr>
            <a:spLocks noGrp="1"/>
          </p:cNvSpPr>
          <p:nvPr>
            <p:ph type="subTitle" idx="15"/>
          </p:nvPr>
        </p:nvSpPr>
        <p:spPr>
          <a:xfrm>
            <a:off x="515938" y="1327558"/>
            <a:ext cx="6723611" cy="720580"/>
          </a:xfrm>
        </p:spPr>
        <p:txBody>
          <a:bodyPr/>
          <a:lstStyle/>
          <a:p>
            <a:r>
              <a:rPr lang="de-DE" i="1" dirty="0"/>
              <a:t>Verantwortung der Lehrkräfte</a:t>
            </a:r>
          </a:p>
        </p:txBody>
      </p:sp>
      <p:sp>
        <p:nvSpPr>
          <p:cNvPr id="19" name="Sprechblase: rechteckig mit abgerundeten Ecken 24">
            <a:extLst>
              <a:ext uri="{FF2B5EF4-FFF2-40B4-BE49-F238E27FC236}">
                <a16:creationId xmlns:a16="http://schemas.microsoft.com/office/drawing/2014/main" id="{920DECE5-79DE-F669-ECC4-CD77B26A3AC8}"/>
              </a:ext>
            </a:extLst>
          </p:cNvPr>
          <p:cNvSpPr/>
          <p:nvPr/>
        </p:nvSpPr>
        <p:spPr>
          <a:xfrm>
            <a:off x="515936" y="2888872"/>
            <a:ext cx="3573743" cy="3228808"/>
          </a:xfrm>
          <a:prstGeom prst="roundRect">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vert="horz" lIns="36000" tIns="396000" rIns="0" rtlCol="0" anchor="t"/>
          <a:lstStyle/>
          <a:p>
            <a:pPr>
              <a:spcBef>
                <a:spcPts val="600"/>
              </a:spcBef>
            </a:pPr>
            <a:r>
              <a:rPr lang="de-DE" dirty="0">
                <a:latin typeface="Roboto" panose="02000000000000000000" pitchFamily="2" charset="0"/>
                <a:ea typeface="Roboto" panose="02000000000000000000" pitchFamily="2" charset="0"/>
              </a:rPr>
              <a:t>In der Verantwortung der Lehrkräfte, die </a:t>
            </a:r>
            <a:r>
              <a:rPr lang="de-DE" b="1" dirty="0">
                <a:solidFill>
                  <a:schemeClr val="tx2"/>
                </a:solidFill>
                <a:latin typeface="Roboto" panose="02000000000000000000" pitchFamily="2" charset="0"/>
                <a:ea typeface="Roboto" panose="02000000000000000000" pitchFamily="2" charset="0"/>
              </a:rPr>
              <a:t>gesamte Persönlichkeitsentwicklung der Jugendlichen</a:t>
            </a:r>
            <a:r>
              <a:rPr lang="de-DE" dirty="0">
                <a:solidFill>
                  <a:schemeClr val="tx2"/>
                </a:solidFill>
                <a:latin typeface="Roboto" panose="02000000000000000000" pitchFamily="2" charset="0"/>
                <a:ea typeface="Roboto" panose="02000000000000000000" pitchFamily="2" charset="0"/>
              </a:rPr>
              <a:t> </a:t>
            </a:r>
            <a:r>
              <a:rPr lang="de-DE" dirty="0">
                <a:latin typeface="Roboto" panose="02000000000000000000" pitchFamily="2" charset="0"/>
                <a:ea typeface="Roboto" panose="02000000000000000000" pitchFamily="2" charset="0"/>
              </a:rPr>
              <a:t>im Blick zu haben, ist die Förderung Beruflicher Orientierung mit enthalten</a:t>
            </a:r>
          </a:p>
        </p:txBody>
      </p:sp>
      <p:sp>
        <p:nvSpPr>
          <p:cNvPr id="27" name="Textfeld 26">
            <a:extLst>
              <a:ext uri="{FF2B5EF4-FFF2-40B4-BE49-F238E27FC236}">
                <a16:creationId xmlns:a16="http://schemas.microsoft.com/office/drawing/2014/main" id="{C6FEB0A9-B0F6-428E-9BEB-52CF20CDECE7}"/>
              </a:ext>
            </a:extLst>
          </p:cNvPr>
          <p:cNvSpPr txBox="1"/>
          <p:nvPr/>
        </p:nvSpPr>
        <p:spPr>
          <a:xfrm>
            <a:off x="8292062" y="6169580"/>
            <a:ext cx="3384001" cy="369332"/>
          </a:xfrm>
          <a:prstGeom prst="rect">
            <a:avLst/>
          </a:prstGeom>
          <a:noFill/>
        </p:spPr>
        <p:txBody>
          <a:bodyPr wrap="square" rtlCol="0" anchor="b">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e-DE" sz="900" dirty="0">
                <a:latin typeface="Roboto" panose="02000000000000000000" pitchFamily="2" charset="0"/>
                <a:ea typeface="Roboto" panose="02000000000000000000" pitchFamily="2" charset="0"/>
              </a:rPr>
              <a:t>(Deeken 2008, S. 222ff.; </a:t>
            </a:r>
            <a:r>
              <a:rPr lang="de-DE" sz="900" dirty="0" err="1">
                <a:latin typeface="Roboto" panose="02000000000000000000" pitchFamily="2" charset="0"/>
                <a:ea typeface="Roboto" panose="02000000000000000000" pitchFamily="2" charset="0"/>
              </a:rPr>
              <a:t>Dreer</a:t>
            </a:r>
            <a:r>
              <a:rPr lang="de-DE" sz="900" dirty="0">
                <a:latin typeface="Roboto" panose="02000000000000000000" pitchFamily="2" charset="0"/>
                <a:ea typeface="Roboto" panose="02000000000000000000" pitchFamily="2" charset="0"/>
              </a:rPr>
              <a:t> 2013)</a:t>
            </a:r>
          </a:p>
          <a:p>
            <a:pPr algn="r"/>
            <a:endParaRPr lang="de-DE" sz="900" dirty="0">
              <a:latin typeface="Roboto" panose="02000000000000000000" pitchFamily="2" charset="0"/>
              <a:ea typeface="Roboto" panose="02000000000000000000" pitchFamily="2" charset="0"/>
            </a:endParaRPr>
          </a:p>
        </p:txBody>
      </p:sp>
      <p:pic>
        <p:nvPicPr>
          <p:cNvPr id="11" name="Grafik 10">
            <a:extLst>
              <a:ext uri="{FF2B5EF4-FFF2-40B4-BE49-F238E27FC236}">
                <a16:creationId xmlns:a16="http://schemas.microsoft.com/office/drawing/2014/main" id="{DE390730-B701-4779-5C37-81F6D34BD389}"/>
              </a:ext>
            </a:extLst>
          </p:cNvPr>
          <p:cNvPicPr>
            <a:picLocks noChangeAspect="1"/>
          </p:cNvPicPr>
          <p:nvPr/>
        </p:nvPicPr>
        <p:blipFill>
          <a:blip r:embed="rId3">
            <a:extLst>
              <a:ext uri="{96DAC541-7B7A-43D3-8B79-37D633B846F1}">
                <asvg:svgBlip xmlns:asvg="http://schemas.microsoft.com/office/drawing/2016/SVG/main" r:embed="rId4"/>
              </a:ext>
            </a:extLst>
          </a:blip>
          <a:srcRect l="1" r="5390"/>
          <a:stretch>
            <a:fillRect/>
          </a:stretch>
        </p:blipFill>
        <p:spPr>
          <a:xfrm>
            <a:off x="6804596" y="5251052"/>
            <a:ext cx="792000" cy="837122"/>
          </a:xfrm>
          <a:prstGeom prst="rect">
            <a:avLst/>
          </a:prstGeom>
        </p:spPr>
      </p:pic>
      <p:pic>
        <p:nvPicPr>
          <p:cNvPr id="18" name="Grafik 17">
            <a:extLst>
              <a:ext uri="{FF2B5EF4-FFF2-40B4-BE49-F238E27FC236}">
                <a16:creationId xmlns:a16="http://schemas.microsoft.com/office/drawing/2014/main" id="{F070E7AA-65E8-D7B2-9830-C2710C65225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0783628" y="5310568"/>
            <a:ext cx="720000" cy="720000"/>
          </a:xfrm>
          <a:prstGeom prst="rect">
            <a:avLst/>
          </a:prstGeom>
        </p:spPr>
      </p:pic>
      <p:pic>
        <p:nvPicPr>
          <p:cNvPr id="20" name="Grafik 19">
            <a:extLst>
              <a:ext uri="{FF2B5EF4-FFF2-40B4-BE49-F238E27FC236}">
                <a16:creationId xmlns:a16="http://schemas.microsoft.com/office/drawing/2014/main" id="{84827845-D066-22B4-23BC-DE2103B39642}"/>
              </a:ext>
            </a:extLst>
          </p:cNvPr>
          <p:cNvPicPr>
            <a:picLocks noChangeAspect="1"/>
          </p:cNvPicPr>
          <p:nvPr/>
        </p:nvPicPr>
        <p:blipFill>
          <a:blip r:embed="rId7">
            <a:duotone>
              <a:prstClr val="black"/>
              <a:schemeClr val="accent3">
                <a:tint val="45000"/>
                <a:satMod val="400000"/>
              </a:schemeClr>
            </a:duotone>
            <a:extLst>
              <a:ext uri="{BEBA8EAE-BF5A-486C-A8C5-ECC9F3942E4B}">
                <a14:imgProps xmlns:a14="http://schemas.microsoft.com/office/drawing/2010/main">
                  <a14:imgLayer r:embed="rId8">
                    <a14:imgEffect>
                      <a14:saturation sat="363000"/>
                    </a14:imgEffect>
                  </a14:imgLayer>
                </a14:imgProps>
              </a:ext>
            </a:extLst>
          </a:blip>
          <a:srcRect/>
          <a:stretch/>
        </p:blipFill>
        <p:spPr>
          <a:xfrm>
            <a:off x="3120698" y="5310045"/>
            <a:ext cx="719137" cy="719137"/>
          </a:xfrm>
          <a:prstGeom prst="rect">
            <a:avLst/>
          </a:prstGeom>
        </p:spPr>
      </p:pic>
    </p:spTree>
    <p:extLst>
      <p:ext uri="{BB962C8B-B14F-4D97-AF65-F5344CB8AC3E}">
        <p14:creationId xmlns:p14="http://schemas.microsoft.com/office/powerpoint/2010/main" val="257623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51E3-6F30-76F6-F460-C4EC7365DC93}"/>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E6D381A-D01C-CD51-DDF6-2697F1E89122}"/>
              </a:ext>
            </a:extLst>
          </p:cNvPr>
          <p:cNvSpPr>
            <a:spLocks noGrp="1"/>
          </p:cNvSpPr>
          <p:nvPr>
            <p:ph type="sldNum" sz="quarter" idx="12"/>
          </p:nvPr>
        </p:nvSpPr>
        <p:spPr/>
        <p:txBody>
          <a:bodyPr/>
          <a:lstStyle/>
          <a:p>
            <a:fld id="{A5BCC98E-DAB4-264B-9802-D1899FCD3063}" type="slidenum">
              <a:rPr lang="de-DE" smtClean="0"/>
              <a:t>5</a:t>
            </a:fld>
            <a:endParaRPr lang="de-DE" dirty="0"/>
          </a:p>
        </p:txBody>
      </p:sp>
      <p:sp>
        <p:nvSpPr>
          <p:cNvPr id="3" name="Fußzeilenplatzhalter 2">
            <a:extLst>
              <a:ext uri="{FF2B5EF4-FFF2-40B4-BE49-F238E27FC236}">
                <a16:creationId xmlns:a16="http://schemas.microsoft.com/office/drawing/2014/main" id="{B2C7B9F3-03F5-3AA2-45D4-C39996E099CB}"/>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7355A98D-72B1-CFE0-B077-43EB758ADFCD}"/>
              </a:ext>
            </a:extLst>
          </p:cNvPr>
          <p:cNvSpPr>
            <a:spLocks noGrp="1"/>
          </p:cNvSpPr>
          <p:nvPr>
            <p:ph type="title"/>
          </p:nvPr>
        </p:nvSpPr>
        <p:spPr/>
        <p:txBody>
          <a:bodyPr>
            <a:noAutofit/>
          </a:bodyPr>
          <a:lstStyle/>
          <a:p>
            <a:r>
              <a:rPr lang="de-DE" dirty="0"/>
              <a:t>01 Berufsorientierung als Aufgabe aller Lehrkräfte</a:t>
            </a:r>
          </a:p>
        </p:txBody>
      </p:sp>
      <p:sp>
        <p:nvSpPr>
          <p:cNvPr id="26" name="Untertitel 5">
            <a:extLst>
              <a:ext uri="{FF2B5EF4-FFF2-40B4-BE49-F238E27FC236}">
                <a16:creationId xmlns:a16="http://schemas.microsoft.com/office/drawing/2014/main" id="{7C4D5E7B-45C6-D653-B962-11629D3275BC}"/>
              </a:ext>
            </a:extLst>
          </p:cNvPr>
          <p:cNvSpPr>
            <a:spLocks noGrp="1"/>
          </p:cNvSpPr>
          <p:nvPr>
            <p:ph type="subTitle" idx="15"/>
          </p:nvPr>
        </p:nvSpPr>
        <p:spPr>
          <a:xfrm>
            <a:off x="515938" y="1327558"/>
            <a:ext cx="6723611" cy="720580"/>
          </a:xfrm>
        </p:spPr>
        <p:txBody>
          <a:bodyPr/>
          <a:lstStyle/>
          <a:p>
            <a:r>
              <a:rPr lang="de-DE" i="1" dirty="0"/>
              <a:t>Verantwortung der Lehrkräfte</a:t>
            </a:r>
          </a:p>
        </p:txBody>
      </p:sp>
      <p:sp>
        <p:nvSpPr>
          <p:cNvPr id="4" name="Textfeld 3">
            <a:extLst>
              <a:ext uri="{FF2B5EF4-FFF2-40B4-BE49-F238E27FC236}">
                <a16:creationId xmlns:a16="http://schemas.microsoft.com/office/drawing/2014/main" id="{443E6500-E30D-1C27-1ADA-D572BF7E5010}"/>
              </a:ext>
            </a:extLst>
          </p:cNvPr>
          <p:cNvSpPr txBox="1"/>
          <p:nvPr/>
        </p:nvSpPr>
        <p:spPr>
          <a:xfrm>
            <a:off x="5856523" y="2195900"/>
            <a:ext cx="5535918" cy="1077218"/>
          </a:xfrm>
          <a:prstGeom prst="rect">
            <a:avLst/>
          </a:prstGeom>
          <a:noFill/>
        </p:spPr>
        <p:txBody>
          <a:bodyPr wrap="square" rtlCol="0">
            <a:spAutoFit/>
          </a:bodyPr>
          <a:lstStyle/>
          <a:p>
            <a:r>
              <a:rPr lang="de-DE" sz="1600" dirty="0">
                <a:latin typeface="Roboto" panose="02000000000000000000" pitchFamily="2" charset="0"/>
                <a:ea typeface="Roboto" panose="02000000000000000000" pitchFamily="2" charset="0"/>
                <a:cs typeface="Roboto" panose="02000000000000000000" pitchFamily="2" charset="0"/>
              </a:rPr>
              <a:t>BO-Maßnahmen ergänzen dies mit ihren spezifischen Schwerpunkten und leisten vor allem dann einen Mehrwert, wenn sie systematisch vor- und nachbereitet und mit dem Unterricht verknüpft werden</a:t>
            </a:r>
          </a:p>
        </p:txBody>
      </p:sp>
      <p:sp>
        <p:nvSpPr>
          <p:cNvPr id="16" name="Textfeld 15">
            <a:extLst>
              <a:ext uri="{FF2B5EF4-FFF2-40B4-BE49-F238E27FC236}">
                <a16:creationId xmlns:a16="http://schemas.microsoft.com/office/drawing/2014/main" id="{51BB9D81-2E93-3146-11A7-C05E4F41FC4E}"/>
              </a:ext>
            </a:extLst>
          </p:cNvPr>
          <p:cNvSpPr txBox="1"/>
          <p:nvPr/>
        </p:nvSpPr>
        <p:spPr>
          <a:xfrm>
            <a:off x="7941356" y="6367135"/>
            <a:ext cx="3384001" cy="369332"/>
          </a:xfrm>
          <a:prstGeom prst="rect">
            <a:avLst/>
          </a:prstGeom>
          <a:noFill/>
        </p:spPr>
        <p:txBody>
          <a:bodyPr wrap="square" rtlCol="0" anchor="b">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e-DE" sz="900" dirty="0">
                <a:latin typeface="Roboto" panose="02000000000000000000" pitchFamily="2" charset="0"/>
                <a:ea typeface="Roboto" panose="02000000000000000000" pitchFamily="2" charset="0"/>
              </a:rPr>
              <a:t>(Driesel-Lange et al. 2025; Prognos 2021)</a:t>
            </a:r>
          </a:p>
          <a:p>
            <a:pPr algn="r"/>
            <a:endParaRPr lang="de-DE" sz="900" dirty="0">
              <a:latin typeface="Roboto" panose="02000000000000000000" pitchFamily="2" charset="0"/>
              <a:ea typeface="Roboto" panose="02000000000000000000" pitchFamily="2" charset="0"/>
            </a:endParaRPr>
          </a:p>
        </p:txBody>
      </p:sp>
      <p:sp>
        <p:nvSpPr>
          <p:cNvPr id="17" name="Sprechblase: rechteckig mit abgerundeten Ecken 23">
            <a:extLst>
              <a:ext uri="{FF2B5EF4-FFF2-40B4-BE49-F238E27FC236}">
                <a16:creationId xmlns:a16="http://schemas.microsoft.com/office/drawing/2014/main" id="{7895E39E-303B-C63F-1E73-33B52A1A2598}"/>
              </a:ext>
            </a:extLst>
          </p:cNvPr>
          <p:cNvSpPr/>
          <p:nvPr/>
        </p:nvSpPr>
        <p:spPr>
          <a:xfrm>
            <a:off x="511252" y="2117957"/>
            <a:ext cx="4764133" cy="1200329"/>
          </a:xfrm>
          <a:prstGeom prst="roundRect">
            <a:avLst/>
          </a:prstGeom>
          <a:solidFill>
            <a:srgbClr val="D9E7EC"/>
          </a:solidFill>
          <a:ln cap="sq">
            <a:noFill/>
            <a:round/>
          </a:ln>
        </p:spPr>
        <p:style>
          <a:lnRef idx="2">
            <a:schemeClr val="accent1"/>
          </a:lnRef>
          <a:fillRef idx="1">
            <a:schemeClr val="lt1"/>
          </a:fillRef>
          <a:effectRef idx="0">
            <a:schemeClr val="accent1"/>
          </a:effectRef>
          <a:fontRef idx="minor">
            <a:schemeClr val="dk1"/>
          </a:fontRef>
        </p:style>
        <p:txBody>
          <a:bodyPr rtlCol="0" anchor="ctr"/>
          <a:lstStyle/>
          <a:p>
            <a:r>
              <a:rPr lang="de-DE" dirty="0">
                <a:latin typeface="Roboto" panose="02000000000000000000" pitchFamily="2" charset="0"/>
                <a:ea typeface="Roboto" panose="02000000000000000000" pitchFamily="2" charset="0"/>
                <a:cs typeface="Roboto" panose="02000000000000000000" pitchFamily="2" charset="0"/>
              </a:rPr>
              <a:t>Kontinuierliche Interventionen, wie die konkrete </a:t>
            </a:r>
            <a:r>
              <a:rPr lang="de-DE" b="1" dirty="0">
                <a:solidFill>
                  <a:schemeClr val="accent1"/>
                </a:solidFill>
                <a:latin typeface="Roboto" panose="02000000000000000000" pitchFamily="2" charset="0"/>
                <a:ea typeface="Roboto" panose="02000000000000000000" pitchFamily="2" charset="0"/>
                <a:cs typeface="Roboto" panose="02000000000000000000" pitchFamily="2" charset="0"/>
              </a:rPr>
              <a:t>Thematisierung von Beruflicher Orientierung im Unterricht…</a:t>
            </a:r>
            <a:endParaRPr lang="de-DE" dirty="0">
              <a:latin typeface="Roboto" panose="02000000000000000000" pitchFamily="2" charset="0"/>
              <a:ea typeface="Roboto" panose="02000000000000000000" pitchFamily="2" charset="0"/>
            </a:endParaRPr>
          </a:p>
        </p:txBody>
      </p:sp>
      <p:sp>
        <p:nvSpPr>
          <p:cNvPr id="22" name="Sprechblase: rechteckig mit abgerundeten Ecken 23">
            <a:extLst>
              <a:ext uri="{FF2B5EF4-FFF2-40B4-BE49-F238E27FC236}">
                <a16:creationId xmlns:a16="http://schemas.microsoft.com/office/drawing/2014/main" id="{CF91F362-B10B-1D40-A3BE-104BB51E5E8D}"/>
              </a:ext>
            </a:extLst>
          </p:cNvPr>
          <p:cNvSpPr/>
          <p:nvPr/>
        </p:nvSpPr>
        <p:spPr>
          <a:xfrm>
            <a:off x="511251" y="3523937"/>
            <a:ext cx="4764133" cy="1409804"/>
          </a:xfrm>
          <a:prstGeom prst="roundRect">
            <a:avLst/>
          </a:prstGeom>
          <a:solidFill>
            <a:srgbClr val="D9EDF0"/>
          </a:solidFill>
          <a:ln cap="sq">
            <a:noFill/>
            <a:round/>
          </a:ln>
        </p:spPr>
        <p:style>
          <a:lnRef idx="2">
            <a:schemeClr val="accent1"/>
          </a:lnRef>
          <a:fillRef idx="1">
            <a:schemeClr val="lt1"/>
          </a:fillRef>
          <a:effectRef idx="0">
            <a:schemeClr val="accent1"/>
          </a:effectRef>
          <a:fontRef idx="minor">
            <a:schemeClr val="dk1"/>
          </a:fontRef>
        </p:style>
        <p:txBody>
          <a:bodyPr rtlCol="0" anchor="ctr"/>
          <a:lstStyle/>
          <a:p>
            <a:r>
              <a:rPr lang="de-DE" dirty="0">
                <a:latin typeface="Roboto" panose="02000000000000000000" pitchFamily="2" charset="0"/>
                <a:ea typeface="Roboto" panose="02000000000000000000" pitchFamily="2" charset="0"/>
                <a:cs typeface="Roboto" panose="02000000000000000000" pitchFamily="2" charset="0"/>
              </a:rPr>
              <a:t>…</a:t>
            </a:r>
            <a:r>
              <a:rPr lang="de-DE" dirty="0">
                <a:latin typeface="Roboto" panose="02000000000000000000" pitchFamily="2" charset="0"/>
                <a:ea typeface="Roboto" panose="02000000000000000000" pitchFamily="2" charset="0"/>
              </a:rPr>
              <a:t>und die </a:t>
            </a:r>
            <a:r>
              <a:rPr lang="de-DE" b="1" dirty="0">
                <a:solidFill>
                  <a:schemeClr val="accent1"/>
                </a:solidFill>
                <a:latin typeface="Roboto" panose="02000000000000000000" pitchFamily="2" charset="0"/>
                <a:ea typeface="Roboto" panose="02000000000000000000" pitchFamily="2" charset="0"/>
              </a:rPr>
              <a:t>subjektiv wahrgenommene Unterstützung</a:t>
            </a:r>
            <a:r>
              <a:rPr lang="de-DE" dirty="0">
                <a:solidFill>
                  <a:schemeClr val="accent1"/>
                </a:solidFill>
                <a:latin typeface="Roboto" panose="02000000000000000000" pitchFamily="2" charset="0"/>
                <a:ea typeface="Roboto" panose="02000000000000000000" pitchFamily="2" charset="0"/>
              </a:rPr>
              <a:t> </a:t>
            </a:r>
            <a:r>
              <a:rPr lang="de-DE" dirty="0">
                <a:latin typeface="Roboto" panose="02000000000000000000" pitchFamily="2" charset="0"/>
                <a:ea typeface="Roboto" panose="02000000000000000000" pitchFamily="2" charset="0"/>
              </a:rPr>
              <a:t>durch die Lehrkräfte haben Einfluss auf die Berufswahlkompetenz der </a:t>
            </a:r>
            <a:r>
              <a:rPr lang="de-DE" dirty="0" err="1">
                <a:latin typeface="Roboto" panose="02000000000000000000" pitchFamily="2" charset="0"/>
                <a:ea typeface="Roboto" panose="02000000000000000000" pitchFamily="2" charset="0"/>
              </a:rPr>
              <a:t>Schüler:innen</a:t>
            </a:r>
            <a:r>
              <a:rPr lang="de-DE" dirty="0">
                <a:latin typeface="Roboto" panose="02000000000000000000" pitchFamily="2" charset="0"/>
                <a:ea typeface="Roboto" panose="02000000000000000000" pitchFamily="2" charset="0"/>
              </a:rPr>
              <a:t>!</a:t>
            </a:r>
          </a:p>
        </p:txBody>
      </p:sp>
      <p:sp>
        <p:nvSpPr>
          <p:cNvPr id="23" name="Textfeld 22">
            <a:extLst>
              <a:ext uri="{FF2B5EF4-FFF2-40B4-BE49-F238E27FC236}">
                <a16:creationId xmlns:a16="http://schemas.microsoft.com/office/drawing/2014/main" id="{30F031BC-56AE-2660-448B-DA065B6D2203}"/>
              </a:ext>
            </a:extLst>
          </p:cNvPr>
          <p:cNvSpPr txBox="1"/>
          <p:nvPr/>
        </p:nvSpPr>
        <p:spPr>
          <a:xfrm>
            <a:off x="1258946" y="5316641"/>
            <a:ext cx="5535918" cy="830997"/>
          </a:xfrm>
          <a:prstGeom prst="rect">
            <a:avLst/>
          </a:prstGeom>
          <a:noFill/>
        </p:spPr>
        <p:txBody>
          <a:bodyPr wrap="square" rtlCol="0">
            <a:spAutoFit/>
          </a:bodyPr>
          <a:lstStyle/>
          <a:p>
            <a:r>
              <a:rPr lang="de-DE" sz="1600" dirty="0">
                <a:latin typeface="Roboto" panose="02000000000000000000" pitchFamily="2" charset="0"/>
                <a:ea typeface="Roboto" panose="02000000000000000000" pitchFamily="2" charset="0"/>
                <a:cs typeface="Roboto" panose="02000000000000000000" pitchFamily="2" charset="0"/>
              </a:rPr>
              <a:t>Je </a:t>
            </a:r>
            <a:r>
              <a:rPr lang="de-DE" sz="1600" dirty="0">
                <a:latin typeface="Roboto" panose="02000000000000000000" pitchFamily="2" charset="0"/>
                <a:ea typeface="Roboto" panose="02000000000000000000" pitchFamily="2" charset="0"/>
              </a:rPr>
              <a:t>mehr Lehrkräfte sich an der Beruflichen Orientierung ihrer </a:t>
            </a:r>
            <a:r>
              <a:rPr lang="de-DE" sz="1600" dirty="0" err="1">
                <a:latin typeface="Roboto" panose="02000000000000000000" pitchFamily="2" charset="0"/>
                <a:ea typeface="Roboto" panose="02000000000000000000" pitchFamily="2" charset="0"/>
              </a:rPr>
              <a:t>Schüler:innen</a:t>
            </a:r>
            <a:r>
              <a:rPr lang="de-DE" sz="1600" dirty="0">
                <a:latin typeface="Roboto" panose="02000000000000000000" pitchFamily="2" charset="0"/>
                <a:ea typeface="Roboto" panose="02000000000000000000" pitchFamily="2" charset="0"/>
              </a:rPr>
              <a:t> beteiligen, desto besser fühlen sich Jugendliche unterstützt</a:t>
            </a:r>
            <a:endParaRPr lang="de-DE" sz="1600" dirty="0"/>
          </a:p>
        </p:txBody>
      </p:sp>
      <p:sp>
        <p:nvSpPr>
          <p:cNvPr id="24" name="Rechteck: abgerundete Ecken 23">
            <a:extLst>
              <a:ext uri="{FF2B5EF4-FFF2-40B4-BE49-F238E27FC236}">
                <a16:creationId xmlns:a16="http://schemas.microsoft.com/office/drawing/2014/main" id="{10C08480-E558-4DFA-BF23-26761F5FC374}"/>
              </a:ext>
            </a:extLst>
          </p:cNvPr>
          <p:cNvSpPr/>
          <p:nvPr/>
        </p:nvSpPr>
        <p:spPr>
          <a:xfrm>
            <a:off x="7082094" y="4315316"/>
            <a:ext cx="4593969" cy="1751510"/>
          </a:xfrm>
          <a:prstGeom prst="roundRect">
            <a:avLst/>
          </a:prstGeom>
          <a:solidFill>
            <a:srgbClr val="F0D8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latin typeface="Roboto" panose="02000000000000000000" pitchFamily="2" charset="0"/>
                <a:ea typeface="Roboto" panose="02000000000000000000" pitchFamily="2" charset="0"/>
                <a:cs typeface="Roboto" panose="02000000000000000000" pitchFamily="2" charset="0"/>
              </a:rPr>
              <a:t>Allen Lehrkräften kommt eine </a:t>
            </a:r>
            <a:r>
              <a:rPr lang="de-DE" b="1" dirty="0">
                <a:solidFill>
                  <a:schemeClr val="accent1"/>
                </a:solidFill>
                <a:latin typeface="Roboto" panose="02000000000000000000" pitchFamily="2" charset="0"/>
                <a:ea typeface="Roboto" panose="02000000000000000000" pitchFamily="2" charset="0"/>
                <a:cs typeface="Roboto" panose="02000000000000000000" pitchFamily="2" charset="0"/>
              </a:rPr>
              <a:t>wesentliche Bedeutung für den Berufswahlprozess</a:t>
            </a:r>
            <a:r>
              <a:rPr lang="de-DE" dirty="0">
                <a:solidFill>
                  <a:schemeClr val="tx1"/>
                </a:solidFill>
                <a:latin typeface="Roboto" panose="02000000000000000000" pitchFamily="2" charset="0"/>
                <a:ea typeface="Roboto" panose="02000000000000000000" pitchFamily="2" charset="0"/>
                <a:cs typeface="Roboto" panose="02000000000000000000" pitchFamily="2" charset="0"/>
              </a:rPr>
              <a:t> ihrer </a:t>
            </a:r>
            <a:r>
              <a:rPr lang="de-DE" dirty="0" err="1">
                <a:solidFill>
                  <a:schemeClr val="tx1"/>
                </a:solidFill>
                <a:latin typeface="Roboto" panose="02000000000000000000" pitchFamily="2" charset="0"/>
                <a:ea typeface="Roboto" panose="02000000000000000000" pitchFamily="2" charset="0"/>
                <a:cs typeface="Roboto" panose="02000000000000000000" pitchFamily="2" charset="0"/>
              </a:rPr>
              <a:t>Schüler:innen</a:t>
            </a:r>
            <a:r>
              <a:rPr lang="de-DE" dirty="0">
                <a:solidFill>
                  <a:schemeClr val="tx1"/>
                </a:solidFill>
                <a:latin typeface="Roboto" panose="02000000000000000000" pitchFamily="2" charset="0"/>
                <a:ea typeface="Roboto" panose="02000000000000000000" pitchFamily="2" charset="0"/>
                <a:cs typeface="Roboto" panose="02000000000000000000" pitchFamily="2" charset="0"/>
              </a:rPr>
              <a:t> zu</a:t>
            </a:r>
          </a:p>
        </p:txBody>
      </p:sp>
      <p:pic>
        <p:nvPicPr>
          <p:cNvPr id="25" name="Grafik 24" descr="Pfeil mit einer Linie: Kurve gegen den Uhrzeigersinn mit einfarbiger Füllung">
            <a:extLst>
              <a:ext uri="{FF2B5EF4-FFF2-40B4-BE49-F238E27FC236}">
                <a16:creationId xmlns:a16="http://schemas.microsoft.com/office/drawing/2014/main" id="{57E4DF65-C571-EC9D-50DD-13B17DD420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959730">
            <a:off x="5035984" y="2542098"/>
            <a:ext cx="695299" cy="695299"/>
          </a:xfrm>
          <a:prstGeom prst="rect">
            <a:avLst/>
          </a:prstGeom>
        </p:spPr>
      </p:pic>
      <p:pic>
        <p:nvPicPr>
          <p:cNvPr id="29" name="Grafik 28" descr="Pfeil mit einer Linie: Kurve gegen den Uhrzeigersinn mit einfarbiger Füllung">
            <a:extLst>
              <a:ext uri="{FF2B5EF4-FFF2-40B4-BE49-F238E27FC236}">
                <a16:creationId xmlns:a16="http://schemas.microsoft.com/office/drawing/2014/main" id="{23ECA807-CC57-4236-411A-A29DAA5416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954224" flipH="1">
            <a:off x="4003869" y="4599203"/>
            <a:ext cx="635269" cy="727102"/>
          </a:xfrm>
          <a:prstGeom prst="rect">
            <a:avLst/>
          </a:prstGeom>
        </p:spPr>
      </p:pic>
      <p:grpSp>
        <p:nvGrpSpPr>
          <p:cNvPr id="9" name="Gruppieren 8">
            <a:extLst>
              <a:ext uri="{FF2B5EF4-FFF2-40B4-BE49-F238E27FC236}">
                <a16:creationId xmlns:a16="http://schemas.microsoft.com/office/drawing/2014/main" id="{85546692-ECC3-FD06-32A4-CD3CB3775B4C}"/>
              </a:ext>
            </a:extLst>
          </p:cNvPr>
          <p:cNvGrpSpPr/>
          <p:nvPr/>
        </p:nvGrpSpPr>
        <p:grpSpPr>
          <a:xfrm>
            <a:off x="10305491" y="3743116"/>
            <a:ext cx="859098" cy="859098"/>
            <a:chOff x="10284530" y="1612488"/>
            <a:chExt cx="859098" cy="859098"/>
          </a:xfrm>
        </p:grpSpPr>
        <p:sp>
          <p:nvSpPr>
            <p:cNvPr id="13" name="Oval 5">
              <a:extLst>
                <a:ext uri="{FF2B5EF4-FFF2-40B4-BE49-F238E27FC236}">
                  <a16:creationId xmlns:a16="http://schemas.microsoft.com/office/drawing/2014/main" id="{A2548CF0-1F8A-259E-D893-77822A087300}"/>
                </a:ext>
              </a:extLst>
            </p:cNvPr>
            <p:cNvSpPr/>
            <p:nvPr/>
          </p:nvSpPr>
          <p:spPr>
            <a:xfrm>
              <a:off x="10284530" y="1612488"/>
              <a:ext cx="859098" cy="859098"/>
            </a:xfrm>
            <a:prstGeom prst="ellipse">
              <a:avLst/>
            </a:prstGeom>
            <a:solidFill>
              <a:schemeClr val="accent1"/>
            </a:solid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a:extLst>
                <a:ext uri="{FF2B5EF4-FFF2-40B4-BE49-F238E27FC236}">
                  <a16:creationId xmlns:a16="http://schemas.microsoft.com/office/drawing/2014/main" id="{39241C82-8F10-4515-964C-102080A0E692}"/>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contrast="100000"/>
                      </a14:imgEffect>
                    </a14:imgLayer>
                  </a14:imgProps>
                </a:ext>
              </a:extLst>
            </a:blip>
            <a:srcRect/>
            <a:stretch/>
          </p:blipFill>
          <p:spPr>
            <a:xfrm>
              <a:off x="10307223" y="1616131"/>
              <a:ext cx="813712" cy="813712"/>
            </a:xfrm>
            <a:prstGeom prst="rect">
              <a:avLst/>
            </a:prstGeom>
          </p:spPr>
        </p:pic>
      </p:grpSp>
    </p:spTree>
    <p:extLst>
      <p:ext uri="{BB962C8B-B14F-4D97-AF65-F5344CB8AC3E}">
        <p14:creationId xmlns:p14="http://schemas.microsoft.com/office/powerpoint/2010/main" val="292282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51E3-6F30-76F6-F460-C4EC7365DC93}"/>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E6D381A-D01C-CD51-DDF6-2697F1E89122}"/>
              </a:ext>
            </a:extLst>
          </p:cNvPr>
          <p:cNvSpPr>
            <a:spLocks noGrp="1"/>
          </p:cNvSpPr>
          <p:nvPr>
            <p:ph type="sldNum" sz="quarter" idx="12"/>
          </p:nvPr>
        </p:nvSpPr>
        <p:spPr/>
        <p:txBody>
          <a:bodyPr/>
          <a:lstStyle/>
          <a:p>
            <a:fld id="{A5BCC98E-DAB4-264B-9802-D1899FCD3063}" type="slidenum">
              <a:rPr lang="de-DE" smtClean="0"/>
              <a:t>6</a:t>
            </a:fld>
            <a:endParaRPr lang="de-DE" dirty="0"/>
          </a:p>
        </p:txBody>
      </p:sp>
      <p:sp>
        <p:nvSpPr>
          <p:cNvPr id="3" name="Fußzeilenplatzhalter 2">
            <a:extLst>
              <a:ext uri="{FF2B5EF4-FFF2-40B4-BE49-F238E27FC236}">
                <a16:creationId xmlns:a16="http://schemas.microsoft.com/office/drawing/2014/main" id="{B2C7B9F3-03F5-3AA2-45D4-C39996E099CB}"/>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7355A98D-72B1-CFE0-B077-43EB758ADFCD}"/>
              </a:ext>
            </a:extLst>
          </p:cNvPr>
          <p:cNvSpPr>
            <a:spLocks noGrp="1"/>
          </p:cNvSpPr>
          <p:nvPr>
            <p:ph type="title"/>
          </p:nvPr>
        </p:nvSpPr>
        <p:spPr/>
        <p:txBody>
          <a:bodyPr>
            <a:noAutofit/>
          </a:bodyPr>
          <a:lstStyle/>
          <a:p>
            <a:r>
              <a:rPr lang="de-DE" dirty="0"/>
              <a:t>01 Berufsorientierung als Aufgabe aller Lehrkräfte</a:t>
            </a:r>
          </a:p>
        </p:txBody>
      </p:sp>
      <p:sp>
        <p:nvSpPr>
          <p:cNvPr id="9" name="Textfeld 8">
            <a:extLst>
              <a:ext uri="{FF2B5EF4-FFF2-40B4-BE49-F238E27FC236}">
                <a16:creationId xmlns:a16="http://schemas.microsoft.com/office/drawing/2014/main" id="{E5C9BFB1-B295-0989-1BEB-AE397CD2D5EE}"/>
              </a:ext>
            </a:extLst>
          </p:cNvPr>
          <p:cNvSpPr txBox="1"/>
          <p:nvPr/>
        </p:nvSpPr>
        <p:spPr>
          <a:xfrm>
            <a:off x="7449639" y="5838698"/>
            <a:ext cx="4237575" cy="369332"/>
          </a:xfrm>
          <a:prstGeom prst="rect">
            <a:avLst/>
          </a:prstGeom>
          <a:noFill/>
        </p:spPr>
        <p:txBody>
          <a:bodyPr wrap="square" lIns="91440" tIns="45720" rIns="91440" bIns="45720" rtlCol="0" anchor="t">
            <a:spAutoFit/>
          </a:bodyPr>
          <a:lstStyle/>
          <a:p>
            <a:pPr algn="r"/>
            <a:r>
              <a:rPr lang="de-DE" sz="900" dirty="0">
                <a:latin typeface="Roboto" panose="02000000000000000000" pitchFamily="2" charset="0"/>
                <a:ea typeface="Roboto" panose="02000000000000000000" pitchFamily="2" charset="0"/>
              </a:rPr>
              <a:t>(Lapan et al. 2007, Mayhack &amp; Kracke 2010, Carver et al. 2010, Ali &amp; McWhirter 2006, Hirschi et al. 2011, Schindler 2012, Driesel-Lange et al. 2025) </a:t>
            </a:r>
          </a:p>
        </p:txBody>
      </p:sp>
      <p:sp>
        <p:nvSpPr>
          <p:cNvPr id="12" name="Sprechblase: rechteckig mit abgerundeten Ecken 12">
            <a:extLst>
              <a:ext uri="{FF2B5EF4-FFF2-40B4-BE49-F238E27FC236}">
                <a16:creationId xmlns:a16="http://schemas.microsoft.com/office/drawing/2014/main" id="{928FBCED-7780-4013-DEB3-49419508271F}"/>
              </a:ext>
            </a:extLst>
          </p:cNvPr>
          <p:cNvSpPr/>
          <p:nvPr/>
        </p:nvSpPr>
        <p:spPr>
          <a:xfrm rot="5400000">
            <a:off x="9356287" y="3298360"/>
            <a:ext cx="1493588" cy="3168266"/>
          </a:xfrm>
          <a:prstGeom prst="wedgeRoundRectCallout">
            <a:avLst/>
          </a:prstGeom>
          <a:solidFill>
            <a:srgbClr val="F0D8EA"/>
          </a:solidFill>
          <a:ln>
            <a:noFill/>
          </a:ln>
        </p:spPr>
        <p:style>
          <a:lnRef idx="2">
            <a:schemeClr val="accent1"/>
          </a:lnRef>
          <a:fillRef idx="1">
            <a:schemeClr val="lt1"/>
          </a:fillRef>
          <a:effectRef idx="0">
            <a:schemeClr val="accent1"/>
          </a:effectRef>
          <a:fontRef idx="minor">
            <a:schemeClr val="dk1"/>
          </a:fontRef>
        </p:style>
        <p:txBody>
          <a:bodyPr vert="vert270" rtlCol="0" anchor="ctr"/>
          <a:lstStyle/>
          <a:p>
            <a:r>
              <a:rPr lang="de-DE" sz="1600" dirty="0">
                <a:latin typeface="Roboto" panose="02000000000000000000" pitchFamily="2" charset="0"/>
                <a:ea typeface="Roboto" panose="02000000000000000000" pitchFamily="2" charset="0"/>
              </a:rPr>
              <a:t>Jugendliche treffen strategischere Entscheidungen bezüglich ihrer Berufs- und Studienpläne</a:t>
            </a:r>
          </a:p>
        </p:txBody>
      </p:sp>
      <p:grpSp>
        <p:nvGrpSpPr>
          <p:cNvPr id="23" name="Gruppieren 22">
            <a:extLst>
              <a:ext uri="{FF2B5EF4-FFF2-40B4-BE49-F238E27FC236}">
                <a16:creationId xmlns:a16="http://schemas.microsoft.com/office/drawing/2014/main" id="{A5691ED9-A93E-64AB-48FF-53229C59AAA4}"/>
              </a:ext>
            </a:extLst>
          </p:cNvPr>
          <p:cNvGrpSpPr/>
          <p:nvPr/>
        </p:nvGrpSpPr>
        <p:grpSpPr>
          <a:xfrm>
            <a:off x="4197411" y="3183136"/>
            <a:ext cx="4218077" cy="1896529"/>
            <a:chOff x="3771113" y="4129427"/>
            <a:chExt cx="3930140" cy="1767067"/>
          </a:xfrm>
        </p:grpSpPr>
        <p:sp>
          <p:nvSpPr>
            <p:cNvPr id="21" name="Rechteck: abgerundete Ecken 7">
              <a:extLst>
                <a:ext uri="{FF2B5EF4-FFF2-40B4-BE49-F238E27FC236}">
                  <a16:creationId xmlns:a16="http://schemas.microsoft.com/office/drawing/2014/main" id="{5014E46C-7643-92D7-0798-F6023A89AF68}"/>
                </a:ext>
              </a:extLst>
            </p:cNvPr>
            <p:cNvSpPr/>
            <p:nvPr/>
          </p:nvSpPr>
          <p:spPr>
            <a:xfrm>
              <a:off x="3771113" y="4171848"/>
              <a:ext cx="3658853" cy="1621417"/>
            </a:xfrm>
            <a:prstGeom prst="roundRect">
              <a:avLst/>
            </a:prstGeom>
            <a:solidFill>
              <a:schemeClr val="accent1"/>
            </a:solidFill>
            <a:ln w="3810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spcBef>
                  <a:spcPts val="600"/>
                </a:spcBef>
              </a:pPr>
              <a:r>
                <a:rPr lang="de-DE" sz="1800" b="1" dirty="0">
                  <a:solidFill>
                    <a:schemeClr val="bg1"/>
                  </a:solidFill>
                  <a:latin typeface="Roboto" panose="02000000000000000000" pitchFamily="2" charset="0"/>
                  <a:ea typeface="Roboto" panose="02000000000000000000" pitchFamily="2" charset="0"/>
                </a:rPr>
                <a:t>Soziale Unterstützung</a:t>
              </a:r>
              <a:r>
                <a:rPr lang="de-DE" sz="1800" dirty="0">
                  <a:solidFill>
                    <a:schemeClr val="bg1"/>
                  </a:solidFill>
                  <a:latin typeface="Roboto" panose="02000000000000000000" pitchFamily="2" charset="0"/>
                  <a:ea typeface="Roboto" panose="02000000000000000000" pitchFamily="2" charset="0"/>
                </a:rPr>
                <a:t> </a:t>
              </a:r>
              <a:br>
                <a:rPr lang="de-DE" sz="1800" dirty="0">
                  <a:solidFill>
                    <a:schemeClr val="bg1"/>
                  </a:solidFill>
                  <a:latin typeface="Roboto" panose="02000000000000000000" pitchFamily="2" charset="0"/>
                  <a:ea typeface="Roboto" panose="02000000000000000000" pitchFamily="2" charset="0"/>
                </a:rPr>
              </a:br>
              <a:r>
                <a:rPr lang="de-DE" sz="1800" dirty="0">
                  <a:solidFill>
                    <a:schemeClr val="bg1"/>
                  </a:solidFill>
                  <a:latin typeface="Roboto" panose="02000000000000000000" pitchFamily="2" charset="0"/>
                  <a:ea typeface="Roboto" panose="02000000000000000000" pitchFamily="2" charset="0"/>
                </a:rPr>
                <a:t>der Lehrkräfte als </a:t>
              </a:r>
              <a:br>
                <a:rPr lang="de-DE" sz="1800" dirty="0">
                  <a:solidFill>
                    <a:schemeClr val="bg1"/>
                  </a:solidFill>
                  <a:latin typeface="Roboto" panose="02000000000000000000" pitchFamily="2" charset="0"/>
                  <a:ea typeface="Roboto" panose="02000000000000000000" pitchFamily="2" charset="0"/>
                </a:rPr>
              </a:br>
              <a:r>
                <a:rPr lang="de-DE" sz="1800" dirty="0">
                  <a:solidFill>
                    <a:schemeClr val="bg1"/>
                  </a:solidFill>
                  <a:latin typeface="Roboto" panose="02000000000000000000" pitchFamily="2" charset="0"/>
                  <a:ea typeface="Roboto" panose="02000000000000000000" pitchFamily="2" charset="0"/>
                </a:rPr>
                <a:t>Prädiktor für erfolgreiche </a:t>
              </a:r>
              <a:br>
                <a:rPr lang="de-DE" sz="1800" dirty="0">
                  <a:solidFill>
                    <a:schemeClr val="bg1"/>
                  </a:solidFill>
                  <a:latin typeface="Roboto" panose="02000000000000000000" pitchFamily="2" charset="0"/>
                  <a:ea typeface="Roboto" panose="02000000000000000000" pitchFamily="2" charset="0"/>
                </a:rPr>
              </a:br>
              <a:r>
                <a:rPr lang="de-DE" sz="1800" dirty="0">
                  <a:solidFill>
                    <a:schemeClr val="bg1"/>
                  </a:solidFill>
                  <a:latin typeface="Roboto" panose="02000000000000000000" pitchFamily="2" charset="0"/>
                  <a:ea typeface="Roboto" panose="02000000000000000000" pitchFamily="2" charset="0"/>
                </a:rPr>
                <a:t>berufliche Entwicklung</a:t>
              </a:r>
            </a:p>
          </p:txBody>
        </p:sp>
        <p:pic>
          <p:nvPicPr>
            <p:cNvPr id="22" name="Grafik 21">
              <a:extLst>
                <a:ext uri="{FF2B5EF4-FFF2-40B4-BE49-F238E27FC236}">
                  <a16:creationId xmlns:a16="http://schemas.microsoft.com/office/drawing/2014/main" id="{70287D4F-5048-6386-78BA-ED9F5435A6E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934186" y="4129427"/>
              <a:ext cx="1767067" cy="1767067"/>
            </a:xfrm>
            <a:prstGeom prst="rect">
              <a:avLst/>
            </a:prstGeom>
          </p:spPr>
        </p:pic>
      </p:grpSp>
      <p:sp>
        <p:nvSpPr>
          <p:cNvPr id="15" name="Sprechblase: rechteckig mit abgerundeten Ecken 20">
            <a:extLst>
              <a:ext uri="{FF2B5EF4-FFF2-40B4-BE49-F238E27FC236}">
                <a16:creationId xmlns:a16="http://schemas.microsoft.com/office/drawing/2014/main" id="{74DC61C1-5226-BA02-A1DA-A6A4CCCDCD7C}"/>
              </a:ext>
            </a:extLst>
          </p:cNvPr>
          <p:cNvSpPr/>
          <p:nvPr/>
        </p:nvSpPr>
        <p:spPr>
          <a:xfrm>
            <a:off x="3501126" y="1854507"/>
            <a:ext cx="2724006" cy="1214251"/>
          </a:xfrm>
          <a:prstGeom prst="wedgeRoundRectCallout">
            <a:avLst>
              <a:gd name="adj1" fmla="val 22476"/>
              <a:gd name="adj2" fmla="val 70517"/>
              <a:gd name="adj3" fmla="val 16667"/>
            </a:avLst>
          </a:prstGeom>
          <a:solidFill>
            <a:schemeClr val="bg1"/>
          </a:solid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r>
              <a:rPr lang="de-DE" sz="1600" dirty="0">
                <a:latin typeface="Roboto" panose="02000000000000000000" pitchFamily="2" charset="0"/>
                <a:ea typeface="Roboto" panose="02000000000000000000" pitchFamily="2" charset="0"/>
              </a:rPr>
              <a:t>Positives Bild von sich </a:t>
            </a:r>
            <a:br>
              <a:rPr lang="de-DE" sz="1600" dirty="0">
                <a:latin typeface="Roboto" panose="02000000000000000000" pitchFamily="2" charset="0"/>
                <a:ea typeface="Roboto" panose="02000000000000000000" pitchFamily="2" charset="0"/>
              </a:rPr>
            </a:br>
            <a:r>
              <a:rPr lang="de-DE" sz="1600" dirty="0">
                <a:latin typeface="Roboto" panose="02000000000000000000" pitchFamily="2" charset="0"/>
                <a:ea typeface="Roboto" panose="02000000000000000000" pitchFamily="2" charset="0"/>
              </a:rPr>
              <a:t>selbst und der Arbeitswelt insgesamt</a:t>
            </a:r>
          </a:p>
        </p:txBody>
      </p:sp>
      <p:sp>
        <p:nvSpPr>
          <p:cNvPr id="17" name="Sprechblase: rechteckig mit abgerundeten Ecken 22">
            <a:extLst>
              <a:ext uri="{FF2B5EF4-FFF2-40B4-BE49-F238E27FC236}">
                <a16:creationId xmlns:a16="http://schemas.microsoft.com/office/drawing/2014/main" id="{E2498C0B-A8A9-DA01-B8A4-0AD7EFDB7A72}"/>
              </a:ext>
            </a:extLst>
          </p:cNvPr>
          <p:cNvSpPr/>
          <p:nvPr/>
        </p:nvSpPr>
        <p:spPr>
          <a:xfrm rot="16200000">
            <a:off x="1504775" y="3626854"/>
            <a:ext cx="1618887" cy="2944359"/>
          </a:xfrm>
          <a:prstGeom prst="wedgeRoundRectCallout">
            <a:avLst>
              <a:gd name="adj1" fmla="val 22423"/>
              <a:gd name="adj2" fmla="val 63118"/>
              <a:gd name="adj3" fmla="val 16667"/>
            </a:avLst>
          </a:prstGeom>
          <a:solidFill>
            <a:schemeClr val="bg1"/>
          </a:solidFill>
          <a:ln>
            <a:solidFill>
              <a:schemeClr val="accent2"/>
            </a:solidFill>
          </a:ln>
        </p:spPr>
        <p:style>
          <a:lnRef idx="2">
            <a:schemeClr val="accent1"/>
          </a:lnRef>
          <a:fillRef idx="1">
            <a:schemeClr val="lt1"/>
          </a:fillRef>
          <a:effectRef idx="0">
            <a:schemeClr val="accent1"/>
          </a:effectRef>
          <a:fontRef idx="minor">
            <a:schemeClr val="dk1"/>
          </a:fontRef>
        </p:style>
        <p:txBody>
          <a:bodyPr vert="vert" rtlCol="0" anchor="ctr"/>
          <a:lstStyle/>
          <a:p>
            <a:r>
              <a:rPr lang="de-DE" sz="1600" dirty="0">
                <a:latin typeface="Roboto" panose="02000000000000000000" pitchFamily="2" charset="0"/>
                <a:ea typeface="Roboto" panose="02000000000000000000" pitchFamily="2" charset="0"/>
              </a:rPr>
              <a:t>Höhere Wahrscheinlichkeit, </a:t>
            </a:r>
            <a:br>
              <a:rPr lang="de-DE" sz="1600" dirty="0">
                <a:latin typeface="Roboto" panose="02000000000000000000" pitchFamily="2" charset="0"/>
                <a:ea typeface="Roboto" panose="02000000000000000000" pitchFamily="2" charset="0"/>
              </a:rPr>
            </a:br>
            <a:r>
              <a:rPr lang="de-DE" sz="1600" dirty="0">
                <a:latin typeface="Roboto" panose="02000000000000000000" pitchFamily="2" charset="0"/>
                <a:ea typeface="Roboto" panose="02000000000000000000" pitchFamily="2" charset="0"/>
              </a:rPr>
              <a:t>dass Jugendliche Berufs-wünsche verwirklichen und besser in der Lage sind, berufliche Ziele zu verfolgen</a:t>
            </a:r>
          </a:p>
        </p:txBody>
      </p:sp>
      <p:sp>
        <p:nvSpPr>
          <p:cNvPr id="10" name="Sprechblase: rechteckig mit abgerundeten Ecken 11">
            <a:extLst>
              <a:ext uri="{FF2B5EF4-FFF2-40B4-BE49-F238E27FC236}">
                <a16:creationId xmlns:a16="http://schemas.microsoft.com/office/drawing/2014/main" id="{E543E38A-4169-46FC-1FBA-11DA10CAC3B1}"/>
              </a:ext>
            </a:extLst>
          </p:cNvPr>
          <p:cNvSpPr/>
          <p:nvPr/>
        </p:nvSpPr>
        <p:spPr>
          <a:xfrm rot="16200000">
            <a:off x="1731583" y="2186825"/>
            <a:ext cx="835475" cy="3238986"/>
          </a:xfrm>
          <a:prstGeom prst="wedgeRoundRectCallout">
            <a:avLst>
              <a:gd name="adj1" fmla="val 21475"/>
              <a:gd name="adj2" fmla="val 63348"/>
              <a:gd name="adj3" fmla="val 16667"/>
            </a:avLst>
          </a:prstGeom>
          <a:solidFill>
            <a:srgbClr val="D9E7EC"/>
          </a:solidFill>
          <a:ln>
            <a:noFill/>
          </a:ln>
        </p:spPr>
        <p:style>
          <a:lnRef idx="2">
            <a:schemeClr val="accent1"/>
          </a:lnRef>
          <a:fillRef idx="1">
            <a:schemeClr val="lt1"/>
          </a:fillRef>
          <a:effectRef idx="0">
            <a:schemeClr val="accent1"/>
          </a:effectRef>
          <a:fontRef idx="minor">
            <a:schemeClr val="dk1"/>
          </a:fontRef>
        </p:style>
        <p:txBody>
          <a:bodyPr vert="vert" rtlCol="0" anchor="ctr"/>
          <a:lstStyle/>
          <a:p>
            <a:pPr algn="ctr"/>
            <a:r>
              <a:rPr lang="de-DE" sz="1600" dirty="0">
                <a:latin typeface="Roboto" panose="02000000000000000000" pitchFamily="2" charset="0"/>
                <a:ea typeface="Roboto" panose="02000000000000000000" pitchFamily="2" charset="0"/>
              </a:rPr>
              <a:t>Mehr Selbst- und Berufswissen</a:t>
            </a:r>
          </a:p>
        </p:txBody>
      </p:sp>
      <p:grpSp>
        <p:nvGrpSpPr>
          <p:cNvPr id="25" name="Gruppieren 24">
            <a:extLst>
              <a:ext uri="{FF2B5EF4-FFF2-40B4-BE49-F238E27FC236}">
                <a16:creationId xmlns:a16="http://schemas.microsoft.com/office/drawing/2014/main" id="{812F0518-FD0A-4C27-60C0-14F87C49BEA7}"/>
              </a:ext>
            </a:extLst>
          </p:cNvPr>
          <p:cNvGrpSpPr/>
          <p:nvPr/>
        </p:nvGrpSpPr>
        <p:grpSpPr>
          <a:xfrm>
            <a:off x="4129169" y="5086373"/>
            <a:ext cx="3321492" cy="822103"/>
            <a:chOff x="3361656" y="5158638"/>
            <a:chExt cx="3321492" cy="822103"/>
          </a:xfrm>
        </p:grpSpPr>
        <p:sp>
          <p:nvSpPr>
            <p:cNvPr id="16" name="Sprechblase: rechteckig mit abgerundeten Ecken 21">
              <a:extLst>
                <a:ext uri="{FF2B5EF4-FFF2-40B4-BE49-F238E27FC236}">
                  <a16:creationId xmlns:a16="http://schemas.microsoft.com/office/drawing/2014/main" id="{B5A8F390-7A00-EEA8-6FD6-1F237CFB266C}"/>
                </a:ext>
              </a:extLst>
            </p:cNvPr>
            <p:cNvSpPr/>
            <p:nvPr/>
          </p:nvSpPr>
          <p:spPr>
            <a:xfrm rot="10800000">
              <a:off x="3361656" y="5158638"/>
              <a:ext cx="3227106" cy="822103"/>
            </a:xfrm>
            <a:prstGeom prst="wedgeRoundRectCallout">
              <a:avLst/>
            </a:prstGeom>
            <a:solidFill>
              <a:srgbClr val="D9E7EC"/>
            </a:solidFill>
            <a:ln>
              <a:noFill/>
            </a:ln>
          </p:spPr>
          <p:style>
            <a:lnRef idx="2">
              <a:schemeClr val="accent1"/>
            </a:lnRef>
            <a:fillRef idx="1">
              <a:schemeClr val="lt1"/>
            </a:fillRef>
            <a:effectRef idx="0">
              <a:schemeClr val="accent1"/>
            </a:effectRef>
            <a:fontRef idx="minor">
              <a:schemeClr val="dk1"/>
            </a:fontRef>
          </p:style>
          <p:txBody>
            <a:bodyPr vert="horz" wrap="square" rtlCol="0" anchor="ctr"/>
            <a:lstStyle/>
            <a:p>
              <a:endParaRPr lang="de-DE" dirty="0">
                <a:latin typeface="Roboto" panose="02000000000000000000" pitchFamily="2" charset="0"/>
                <a:ea typeface="Roboto" panose="02000000000000000000" pitchFamily="2" charset="0"/>
              </a:endParaRPr>
            </a:p>
          </p:txBody>
        </p:sp>
        <p:sp>
          <p:nvSpPr>
            <p:cNvPr id="24" name="Textfeld 23">
              <a:extLst>
                <a:ext uri="{FF2B5EF4-FFF2-40B4-BE49-F238E27FC236}">
                  <a16:creationId xmlns:a16="http://schemas.microsoft.com/office/drawing/2014/main" id="{126BCA61-D807-DE19-1FCA-FEFD182AA09D}"/>
                </a:ext>
              </a:extLst>
            </p:cNvPr>
            <p:cNvSpPr txBox="1"/>
            <p:nvPr/>
          </p:nvSpPr>
          <p:spPr>
            <a:xfrm>
              <a:off x="3386744" y="5284699"/>
              <a:ext cx="3296404" cy="584775"/>
            </a:xfrm>
            <a:prstGeom prst="rect">
              <a:avLst/>
            </a:prstGeom>
            <a:noFill/>
          </p:spPr>
          <p:txBody>
            <a:bodyPr wrap="square" rtlCol="0" anchor="ctr">
              <a:spAutoFit/>
            </a:bodyPr>
            <a:lstStyle/>
            <a:p>
              <a:r>
                <a:rPr lang="de-DE" sz="1600" dirty="0">
                  <a:latin typeface="Roboto" panose="02000000000000000000" pitchFamily="2" charset="0"/>
                  <a:ea typeface="Roboto" panose="02000000000000000000" pitchFamily="2" charset="0"/>
                </a:rPr>
                <a:t>Stärkere Erkundung in Bezug auf </a:t>
              </a:r>
              <a:br>
                <a:rPr lang="de-DE" sz="1600" dirty="0">
                  <a:latin typeface="Roboto" panose="02000000000000000000" pitchFamily="2" charset="0"/>
                  <a:ea typeface="Roboto" panose="02000000000000000000" pitchFamily="2" charset="0"/>
                </a:rPr>
              </a:br>
              <a:r>
                <a:rPr lang="de-DE" sz="1600" dirty="0">
                  <a:latin typeface="Roboto" panose="02000000000000000000" pitchFamily="2" charset="0"/>
                  <a:ea typeface="Roboto" panose="02000000000000000000" pitchFamily="2" charset="0"/>
                </a:rPr>
                <a:t>sich selbst und die Arbeitswelt</a:t>
              </a:r>
              <a:endParaRPr lang="de-DE" sz="1600" dirty="0"/>
            </a:p>
          </p:txBody>
        </p:sp>
      </p:grpSp>
      <p:sp>
        <p:nvSpPr>
          <p:cNvPr id="26" name="Untertitel 5">
            <a:extLst>
              <a:ext uri="{FF2B5EF4-FFF2-40B4-BE49-F238E27FC236}">
                <a16:creationId xmlns:a16="http://schemas.microsoft.com/office/drawing/2014/main" id="{7C4D5E7B-45C6-D653-B962-11629D3275BC}"/>
              </a:ext>
            </a:extLst>
          </p:cNvPr>
          <p:cNvSpPr>
            <a:spLocks noGrp="1"/>
          </p:cNvSpPr>
          <p:nvPr>
            <p:ph type="subTitle" idx="15"/>
          </p:nvPr>
        </p:nvSpPr>
        <p:spPr>
          <a:xfrm>
            <a:off x="515938" y="1327558"/>
            <a:ext cx="6723611" cy="720580"/>
          </a:xfrm>
        </p:spPr>
        <p:txBody>
          <a:bodyPr/>
          <a:lstStyle/>
          <a:p>
            <a:r>
              <a:rPr lang="de-DE" i="1" dirty="0"/>
              <a:t>Verantwortung der Lehrkräfte</a:t>
            </a:r>
          </a:p>
        </p:txBody>
      </p:sp>
      <p:sp>
        <p:nvSpPr>
          <p:cNvPr id="19" name="Sprechblase: rechteckig mit abgerundeten Ecken 24">
            <a:extLst>
              <a:ext uri="{FF2B5EF4-FFF2-40B4-BE49-F238E27FC236}">
                <a16:creationId xmlns:a16="http://schemas.microsoft.com/office/drawing/2014/main" id="{920DECE5-79DE-F669-ECC4-CD77B26A3AC8}"/>
              </a:ext>
            </a:extLst>
          </p:cNvPr>
          <p:cNvSpPr/>
          <p:nvPr/>
        </p:nvSpPr>
        <p:spPr>
          <a:xfrm>
            <a:off x="529828" y="1854507"/>
            <a:ext cx="2503208" cy="1418327"/>
          </a:xfrm>
          <a:prstGeom prst="wedgeRoundRectCallout">
            <a:avLst/>
          </a:prstGeom>
          <a:solidFill>
            <a:srgbClr val="F0D8EA"/>
          </a:solidFill>
          <a:ln>
            <a:noFill/>
          </a:ln>
        </p:spPr>
        <p:style>
          <a:lnRef idx="2">
            <a:schemeClr val="accent1"/>
          </a:lnRef>
          <a:fillRef idx="1">
            <a:schemeClr val="lt1"/>
          </a:fillRef>
          <a:effectRef idx="0">
            <a:schemeClr val="accent1"/>
          </a:effectRef>
          <a:fontRef idx="minor">
            <a:schemeClr val="dk1"/>
          </a:fontRef>
        </p:style>
        <p:txBody>
          <a:bodyPr vert="horz" rtlCol="0" anchor="ctr"/>
          <a:lstStyle/>
          <a:p>
            <a:r>
              <a:rPr lang="de-DE" sz="1600" dirty="0">
                <a:latin typeface="Roboto" panose="02000000000000000000" pitchFamily="2" charset="0"/>
                <a:ea typeface="Roboto" panose="02000000000000000000" pitchFamily="2" charset="0"/>
              </a:rPr>
              <a:t>Höhere berufsbezogene Selbstwirksamkeit </a:t>
            </a:r>
            <a:br>
              <a:rPr lang="de-DE" sz="1600" dirty="0">
                <a:latin typeface="Roboto" panose="02000000000000000000" pitchFamily="2" charset="0"/>
                <a:ea typeface="Roboto" panose="02000000000000000000" pitchFamily="2" charset="0"/>
              </a:rPr>
            </a:br>
            <a:r>
              <a:rPr lang="de-DE" sz="1600" dirty="0">
                <a:latin typeface="Roboto" panose="02000000000000000000" pitchFamily="2" charset="0"/>
                <a:ea typeface="Roboto" panose="02000000000000000000" pitchFamily="2" charset="0"/>
              </a:rPr>
              <a:t>und berufsbezogene Ergebniserwartung</a:t>
            </a:r>
          </a:p>
        </p:txBody>
      </p:sp>
      <p:sp>
        <p:nvSpPr>
          <p:cNvPr id="18" name="Sprechblase: rechteckig mit abgerundeten Ecken 23">
            <a:extLst>
              <a:ext uri="{FF2B5EF4-FFF2-40B4-BE49-F238E27FC236}">
                <a16:creationId xmlns:a16="http://schemas.microsoft.com/office/drawing/2014/main" id="{0369276A-341D-0535-EAA0-A42BACC3E23A}"/>
              </a:ext>
            </a:extLst>
          </p:cNvPr>
          <p:cNvSpPr/>
          <p:nvPr/>
        </p:nvSpPr>
        <p:spPr>
          <a:xfrm>
            <a:off x="6442388" y="2138305"/>
            <a:ext cx="4237574" cy="946521"/>
          </a:xfrm>
          <a:prstGeom prst="wedgeRoundRectCallout">
            <a:avLst/>
          </a:prstGeom>
          <a:solidFill>
            <a:srgbClr val="D9E7EC"/>
          </a:solidFill>
          <a:ln cap="sq">
            <a:noFill/>
            <a:round/>
          </a:ln>
        </p:spPr>
        <p:style>
          <a:lnRef idx="2">
            <a:schemeClr val="accent1"/>
          </a:lnRef>
          <a:fillRef idx="1">
            <a:schemeClr val="lt1"/>
          </a:fillRef>
          <a:effectRef idx="0">
            <a:schemeClr val="accent1"/>
          </a:effectRef>
          <a:fontRef idx="minor">
            <a:schemeClr val="dk1"/>
          </a:fontRef>
        </p:style>
        <p:txBody>
          <a:bodyPr rtlCol="0" anchor="ctr"/>
          <a:lstStyle/>
          <a:p>
            <a:r>
              <a:rPr lang="de-DE" sz="1600" dirty="0">
                <a:latin typeface="Roboto" panose="02000000000000000000" pitchFamily="2" charset="0"/>
                <a:ea typeface="Roboto" panose="02000000000000000000" pitchFamily="2" charset="0"/>
              </a:rPr>
              <a:t>Jugendliche sind langfristig optimistischer und zufriedener</a:t>
            </a:r>
          </a:p>
        </p:txBody>
      </p:sp>
      <p:sp>
        <p:nvSpPr>
          <p:cNvPr id="14" name="Sprechblase: rechteckig mit abgerundeten Ecken 19">
            <a:extLst>
              <a:ext uri="{FF2B5EF4-FFF2-40B4-BE49-F238E27FC236}">
                <a16:creationId xmlns:a16="http://schemas.microsoft.com/office/drawing/2014/main" id="{24927BF3-51F7-85A4-C0D9-25C6F62D1C75}"/>
              </a:ext>
            </a:extLst>
          </p:cNvPr>
          <p:cNvSpPr/>
          <p:nvPr/>
        </p:nvSpPr>
        <p:spPr>
          <a:xfrm>
            <a:off x="7904901" y="1443011"/>
            <a:ext cx="2651358" cy="595321"/>
          </a:xfrm>
          <a:prstGeom prst="wedgeRoundRectCallout">
            <a:avLst>
              <a:gd name="adj1" fmla="val 21546"/>
              <a:gd name="adj2" fmla="val 66277"/>
              <a:gd name="adj3" fmla="val 16667"/>
            </a:avLst>
          </a:prstGeom>
          <a:solidFill>
            <a:srgbClr val="F0D8EA"/>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de-DE" sz="1600" dirty="0">
                <a:latin typeface="Roboto" panose="02000000000000000000" pitchFamily="2" charset="0"/>
                <a:ea typeface="Roboto" panose="02000000000000000000" pitchFamily="2" charset="0"/>
              </a:rPr>
              <a:t>Höhere Selbstwirksamkeit</a:t>
            </a:r>
          </a:p>
        </p:txBody>
      </p:sp>
      <p:sp>
        <p:nvSpPr>
          <p:cNvPr id="13" name="Sprechblase: rechteckig mit abgerundeten Ecken 18">
            <a:extLst>
              <a:ext uri="{FF2B5EF4-FFF2-40B4-BE49-F238E27FC236}">
                <a16:creationId xmlns:a16="http://schemas.microsoft.com/office/drawing/2014/main" id="{D512D777-75CD-F23D-07E1-9A3DB5B6010C}"/>
              </a:ext>
            </a:extLst>
          </p:cNvPr>
          <p:cNvSpPr/>
          <p:nvPr/>
        </p:nvSpPr>
        <p:spPr>
          <a:xfrm>
            <a:off x="8731882" y="2914994"/>
            <a:ext cx="2944182" cy="1127891"/>
          </a:xfrm>
          <a:prstGeom prst="wedgeRoundRectCallout">
            <a:avLst/>
          </a:prstGeom>
          <a:solidFill>
            <a:schemeClr val="bg1"/>
          </a:solidFill>
          <a:ln>
            <a:solidFill>
              <a:schemeClr val="accent2"/>
            </a:solidFill>
          </a:ln>
        </p:spPr>
        <p:style>
          <a:lnRef idx="2">
            <a:schemeClr val="accent1"/>
          </a:lnRef>
          <a:fillRef idx="1">
            <a:schemeClr val="lt1"/>
          </a:fillRef>
          <a:effectRef idx="0">
            <a:schemeClr val="accent1"/>
          </a:effectRef>
          <a:fontRef idx="minor">
            <a:schemeClr val="dk1"/>
          </a:fontRef>
        </p:style>
        <p:txBody>
          <a:bodyPr vert="horz" rtlCol="0" anchor="ctr"/>
          <a:lstStyle/>
          <a:p>
            <a:r>
              <a:rPr lang="de-DE" sz="1600" dirty="0">
                <a:latin typeface="Roboto" panose="02000000000000000000" pitchFamily="2" charset="0"/>
                <a:ea typeface="Roboto" panose="02000000000000000000" pitchFamily="2" charset="0"/>
              </a:rPr>
              <a:t>Besserer Umgang mit möglichen berufsbezogenen Hindernissen</a:t>
            </a:r>
          </a:p>
        </p:txBody>
      </p:sp>
    </p:spTree>
    <p:extLst>
      <p:ext uri="{BB962C8B-B14F-4D97-AF65-F5344CB8AC3E}">
        <p14:creationId xmlns:p14="http://schemas.microsoft.com/office/powerpoint/2010/main" val="74573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7" grpId="0" animBg="1"/>
      <p:bldP spid="10" grpId="0" animBg="1"/>
      <p:bldP spid="19" grpId="0" animBg="1"/>
      <p:bldP spid="18" grpId="0" animBg="1"/>
      <p:bldP spid="14"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7</a:t>
            </a:fld>
            <a:endParaRPr lang="de-DE" dirty="0"/>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a:xfrm>
            <a:off x="515938" y="740320"/>
            <a:ext cx="12351923" cy="521322"/>
          </a:xfrm>
        </p:spPr>
        <p:txBody>
          <a:bodyPr>
            <a:noAutofit/>
          </a:bodyPr>
          <a:lstStyle/>
          <a:p>
            <a:r>
              <a:rPr lang="de-DE" dirty="0"/>
              <a:t>01 Berufsorientierung als Aufgabe aller Lehrkräfte</a:t>
            </a:r>
            <a:br>
              <a:rPr lang="de-DE" dirty="0"/>
            </a:br>
            <a:endParaRPr lang="de-DE" dirty="0"/>
          </a:p>
        </p:txBody>
      </p:sp>
      <p:sp>
        <p:nvSpPr>
          <p:cNvPr id="11" name="Vertikaler Textplatzhalter 3">
            <a:extLst>
              <a:ext uri="{FF2B5EF4-FFF2-40B4-BE49-F238E27FC236}">
                <a16:creationId xmlns:a16="http://schemas.microsoft.com/office/drawing/2014/main" id="{21D3B8F5-E901-4B96-B05A-0A215E47A81C}"/>
              </a:ext>
            </a:extLst>
          </p:cNvPr>
          <p:cNvSpPr txBox="1">
            <a:spLocks/>
          </p:cNvSpPr>
          <p:nvPr/>
        </p:nvSpPr>
        <p:spPr>
          <a:xfrm>
            <a:off x="515939" y="2001600"/>
            <a:ext cx="7181098" cy="3801177"/>
          </a:xfrm>
          <a:prstGeom prst="rect">
            <a:avLst/>
          </a:prstGeom>
        </p:spPr>
        <p:txBody>
          <a:bodyPr lIns="0"/>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endParaRPr lang="de-DE" sz="1900" dirty="0">
              <a:ea typeface="Calibri" panose="020F0502020204030204" pitchFamily="34" charset="0"/>
            </a:endParaRPr>
          </a:p>
        </p:txBody>
      </p:sp>
      <p:sp>
        <p:nvSpPr>
          <p:cNvPr id="14" name="Textfeld 13">
            <a:extLst>
              <a:ext uri="{FF2B5EF4-FFF2-40B4-BE49-F238E27FC236}">
                <a16:creationId xmlns:a16="http://schemas.microsoft.com/office/drawing/2014/main" id="{7AF3F0FF-FF01-4CF4-8A5B-9470DCCD89F9}"/>
              </a:ext>
            </a:extLst>
          </p:cNvPr>
          <p:cNvSpPr txBox="1"/>
          <p:nvPr/>
        </p:nvSpPr>
        <p:spPr>
          <a:xfrm>
            <a:off x="9694505" y="6435240"/>
            <a:ext cx="1765310" cy="230832"/>
          </a:xfrm>
          <a:prstGeom prst="rect">
            <a:avLst/>
          </a:prstGeom>
          <a:noFill/>
        </p:spPr>
        <p:txBody>
          <a:bodyPr wrap="square" rtlCol="0">
            <a:spAutoFit/>
          </a:bodyPr>
          <a:lstStyle/>
          <a:p>
            <a:pPr algn="r"/>
            <a:r>
              <a:rPr lang="de-DE" sz="900" dirty="0">
                <a:latin typeface="Roboto" panose="02000000000000000000" pitchFamily="2" charset="0"/>
                <a:ea typeface="Roboto" panose="02000000000000000000" pitchFamily="2" charset="0"/>
              </a:rPr>
              <a:t>(vgl. Schindler 2012)</a:t>
            </a:r>
          </a:p>
        </p:txBody>
      </p:sp>
      <p:sp>
        <p:nvSpPr>
          <p:cNvPr id="7" name="Untertitel 5">
            <a:extLst>
              <a:ext uri="{FF2B5EF4-FFF2-40B4-BE49-F238E27FC236}">
                <a16:creationId xmlns:a16="http://schemas.microsoft.com/office/drawing/2014/main" id="{C46EC608-23A3-BD38-066D-7875D384FB48}"/>
              </a:ext>
            </a:extLst>
          </p:cNvPr>
          <p:cNvSpPr>
            <a:spLocks noGrp="1"/>
          </p:cNvSpPr>
          <p:nvPr>
            <p:ph type="subTitle" idx="15"/>
          </p:nvPr>
        </p:nvSpPr>
        <p:spPr>
          <a:xfrm>
            <a:off x="515938" y="1327558"/>
            <a:ext cx="9966532" cy="720580"/>
          </a:xfrm>
        </p:spPr>
        <p:txBody>
          <a:bodyPr/>
          <a:lstStyle/>
          <a:p>
            <a:pPr>
              <a:spcBef>
                <a:spcPts val="600"/>
              </a:spcBef>
            </a:pPr>
            <a:r>
              <a:rPr lang="de-DE" sz="2000" i="1" dirty="0">
                <a:solidFill>
                  <a:srgbClr val="AF0078"/>
                </a:solidFill>
                <a:cs typeface="Calibri"/>
              </a:rPr>
              <a:t>Arten sozialer Unterstützung</a:t>
            </a:r>
          </a:p>
        </p:txBody>
      </p:sp>
      <p:sp>
        <p:nvSpPr>
          <p:cNvPr id="4" name="Textfeld 3">
            <a:extLst>
              <a:ext uri="{FF2B5EF4-FFF2-40B4-BE49-F238E27FC236}">
                <a16:creationId xmlns:a16="http://schemas.microsoft.com/office/drawing/2014/main" id="{AFC6BED5-3E34-4A94-AFE9-4AEC0E30FC90}"/>
              </a:ext>
            </a:extLst>
          </p:cNvPr>
          <p:cNvSpPr txBox="1"/>
          <p:nvPr/>
        </p:nvSpPr>
        <p:spPr>
          <a:xfrm>
            <a:off x="3441757" y="5866151"/>
            <a:ext cx="6920872" cy="400110"/>
          </a:xfrm>
          <a:prstGeom prst="rect">
            <a:avLst/>
          </a:prstGeom>
          <a:noFill/>
        </p:spPr>
        <p:txBody>
          <a:bodyPr wrap="square" rtlCol="0">
            <a:spAutoFit/>
          </a:bodyPr>
          <a:lstStyle/>
          <a:p>
            <a:pPr>
              <a:buClr>
                <a:schemeClr val="accent1"/>
              </a:buClr>
            </a:pPr>
            <a:r>
              <a:rPr lang="de-DE" sz="2000" b="1" dirty="0">
                <a:solidFill>
                  <a:schemeClr val="accent1"/>
                </a:solidFill>
                <a:latin typeface="Quicksand" pitchFamily="2" charset="77"/>
                <a:ea typeface="Roboto" panose="02000000000000000000" pitchFamily="2" charset="0"/>
              </a:rPr>
              <a:t>Welche Unterstützung brauchen die </a:t>
            </a:r>
            <a:r>
              <a:rPr lang="de-DE" sz="2000" b="1" dirty="0" err="1">
                <a:solidFill>
                  <a:schemeClr val="accent1"/>
                </a:solidFill>
                <a:latin typeface="Quicksand" pitchFamily="2" charset="77"/>
                <a:ea typeface="Roboto" panose="02000000000000000000" pitchFamily="2" charset="0"/>
              </a:rPr>
              <a:t>Schüler:innen</a:t>
            </a:r>
            <a:r>
              <a:rPr lang="de-DE" sz="2000" b="1" dirty="0">
                <a:solidFill>
                  <a:schemeClr val="accent1"/>
                </a:solidFill>
                <a:latin typeface="Quicksand" pitchFamily="2" charset="77"/>
                <a:ea typeface="Roboto" panose="02000000000000000000" pitchFamily="2" charset="0"/>
              </a:rPr>
              <a:t>?</a:t>
            </a:r>
          </a:p>
        </p:txBody>
      </p:sp>
      <p:sp>
        <p:nvSpPr>
          <p:cNvPr id="12" name="Textfeld 11">
            <a:extLst>
              <a:ext uri="{FF2B5EF4-FFF2-40B4-BE49-F238E27FC236}">
                <a16:creationId xmlns:a16="http://schemas.microsoft.com/office/drawing/2014/main" id="{EF3D43B3-8240-3EEE-1F1B-DB794D6BDD47}"/>
              </a:ext>
            </a:extLst>
          </p:cNvPr>
          <p:cNvSpPr txBox="1"/>
          <p:nvPr/>
        </p:nvSpPr>
        <p:spPr>
          <a:xfrm>
            <a:off x="569662" y="2879329"/>
            <a:ext cx="1120267" cy="338554"/>
          </a:xfrm>
          <a:prstGeom prst="rect">
            <a:avLst/>
          </a:prstGeom>
          <a:noFill/>
        </p:spPr>
        <p:txBody>
          <a:bodyPr wrap="square" rIns="72000" rtlCol="0">
            <a:spAutoFit/>
          </a:bodyPr>
          <a:lstStyle/>
          <a:p>
            <a:pPr fontAlgn="t"/>
            <a:r>
              <a:rPr lang="de-DE" sz="1600" dirty="0">
                <a:latin typeface=""/>
              </a:rPr>
              <a:t>Definition</a:t>
            </a:r>
          </a:p>
        </p:txBody>
      </p:sp>
      <p:sp>
        <p:nvSpPr>
          <p:cNvPr id="13" name="Sprechblase: rechteckig mit abgerundeten Ecken 24">
            <a:extLst>
              <a:ext uri="{FF2B5EF4-FFF2-40B4-BE49-F238E27FC236}">
                <a16:creationId xmlns:a16="http://schemas.microsoft.com/office/drawing/2014/main" id="{D273CC28-787A-7719-0A04-53D07759B162}"/>
              </a:ext>
            </a:extLst>
          </p:cNvPr>
          <p:cNvSpPr/>
          <p:nvPr/>
        </p:nvSpPr>
        <p:spPr>
          <a:xfrm>
            <a:off x="1821757" y="1861487"/>
            <a:ext cx="3240000" cy="720580"/>
          </a:xfrm>
          <a:prstGeom prst="roundRect">
            <a:avLst/>
          </a:prstGeom>
          <a:solidFill>
            <a:schemeClr val="tx2"/>
          </a:solidFill>
          <a:ln>
            <a:solidFill>
              <a:schemeClr val="tx2"/>
            </a:solidFill>
          </a:ln>
        </p:spPr>
        <p:style>
          <a:lnRef idx="2">
            <a:schemeClr val="accent1"/>
          </a:lnRef>
          <a:fillRef idx="1">
            <a:schemeClr val="lt1"/>
          </a:fillRef>
          <a:effectRef idx="0">
            <a:schemeClr val="accent1"/>
          </a:effectRef>
          <a:fontRef idx="minor">
            <a:schemeClr val="dk1"/>
          </a:fontRef>
        </p:style>
        <p:txBody>
          <a:bodyPr vert="horz" lIns="108000" tIns="90000" rIns="90000" bIns="90000" rtlCol="0" anchor="ctr"/>
          <a:lstStyle/>
          <a:p>
            <a:pPr>
              <a:spcBef>
                <a:spcPts val="600"/>
              </a:spcBef>
            </a:pPr>
            <a:r>
              <a:rPr lang="de-DE" sz="1600" b="1" dirty="0">
                <a:solidFill>
                  <a:schemeClr val="bg1"/>
                </a:solidFill>
                <a:latin typeface="Quicksand SemiBold" pitchFamily="2" charset="77"/>
                <a:ea typeface="Roboto" panose="02000000000000000000" pitchFamily="2" charset="0"/>
              </a:rPr>
              <a:t>Instrumentelle Unterstützung,</a:t>
            </a:r>
          </a:p>
          <a:p>
            <a:r>
              <a:rPr lang="de-DE" sz="1600" b="1" dirty="0">
                <a:solidFill>
                  <a:schemeClr val="bg1"/>
                </a:solidFill>
                <a:latin typeface="Quicksand SemiBold" pitchFamily="2" charset="77"/>
                <a:ea typeface="Roboto" panose="02000000000000000000" pitchFamily="2" charset="0"/>
              </a:rPr>
              <a:t>Praktische Unterstützung</a:t>
            </a:r>
            <a:endParaRPr lang="de-DE" sz="1600" dirty="0">
              <a:solidFill>
                <a:schemeClr val="bg1"/>
              </a:solidFill>
              <a:latin typeface="Roboto" panose="02000000000000000000" pitchFamily="2" charset="0"/>
              <a:ea typeface="Roboto" panose="02000000000000000000" pitchFamily="2" charset="0"/>
            </a:endParaRPr>
          </a:p>
        </p:txBody>
      </p:sp>
      <p:sp>
        <p:nvSpPr>
          <p:cNvPr id="16" name="Sprechblase: rechteckig mit abgerundeten Ecken 24">
            <a:extLst>
              <a:ext uri="{FF2B5EF4-FFF2-40B4-BE49-F238E27FC236}">
                <a16:creationId xmlns:a16="http://schemas.microsoft.com/office/drawing/2014/main" id="{ABD1E953-7118-298F-3A59-0514B71CA945}"/>
              </a:ext>
            </a:extLst>
          </p:cNvPr>
          <p:cNvSpPr/>
          <p:nvPr/>
        </p:nvSpPr>
        <p:spPr>
          <a:xfrm>
            <a:off x="1821757" y="2621706"/>
            <a:ext cx="3240000" cy="828000"/>
          </a:xfrm>
          <a:prstGeom prst="roundRect">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vert="horz" lIns="108000" tIns="36000" rIns="90000" bIns="36000" rtlCol="0" anchor="ctr"/>
          <a:lstStyle/>
          <a:p>
            <a:pPr>
              <a:spcBef>
                <a:spcPts val="600"/>
              </a:spcBef>
            </a:pPr>
            <a:r>
              <a:rPr lang="de-DE" sz="1300" dirty="0">
                <a:latin typeface="Roboto" panose="02000000000000000000" pitchFamily="2" charset="0"/>
                <a:ea typeface="Roboto" panose="02000000000000000000" pitchFamily="2" charset="0"/>
              </a:rPr>
              <a:t>Lösung von Problemen durch </a:t>
            </a:r>
            <a:br>
              <a:rPr lang="de-DE" sz="1300" dirty="0">
                <a:latin typeface="Roboto" panose="02000000000000000000" pitchFamily="2" charset="0"/>
                <a:ea typeface="Roboto" panose="02000000000000000000" pitchFamily="2" charset="0"/>
              </a:rPr>
            </a:br>
            <a:r>
              <a:rPr lang="de-DE" sz="1300" dirty="0">
                <a:latin typeface="Roboto" panose="02000000000000000000" pitchFamily="2" charset="0"/>
                <a:ea typeface="Roboto" panose="02000000000000000000" pitchFamily="2" charset="0"/>
              </a:rPr>
              <a:t>den Einsatz konkreter Tätigkeiten</a:t>
            </a:r>
          </a:p>
        </p:txBody>
      </p:sp>
      <p:sp>
        <p:nvSpPr>
          <p:cNvPr id="17" name="Sprechblase: rechteckig mit abgerundeten Ecken 24">
            <a:extLst>
              <a:ext uri="{FF2B5EF4-FFF2-40B4-BE49-F238E27FC236}">
                <a16:creationId xmlns:a16="http://schemas.microsoft.com/office/drawing/2014/main" id="{6A65F849-F64F-8CD5-1F17-CD94707B29AF}"/>
              </a:ext>
            </a:extLst>
          </p:cNvPr>
          <p:cNvSpPr/>
          <p:nvPr/>
        </p:nvSpPr>
        <p:spPr>
          <a:xfrm>
            <a:off x="1821757" y="3489345"/>
            <a:ext cx="3240000" cy="1152000"/>
          </a:xfrm>
          <a:prstGeom prst="roundRect">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vert="horz" lIns="108000" tIns="36000" rIns="90000" bIns="36000" rtlCol="0" anchor="ctr"/>
          <a:lstStyle/>
          <a:p>
            <a:r>
              <a:rPr lang="de-DE" sz="1300" dirty="0">
                <a:latin typeface="Roboto" panose="02000000000000000000" pitchFamily="2" charset="0"/>
                <a:ea typeface="Roboto" panose="02000000000000000000" pitchFamily="2" charset="0"/>
              </a:rPr>
              <a:t>Vorhandene Ressourcen erhöhen </a:t>
            </a:r>
            <a:br>
              <a:rPr lang="de-DE" sz="1300" dirty="0">
                <a:latin typeface="Roboto" panose="02000000000000000000" pitchFamily="2" charset="0"/>
                <a:ea typeface="Roboto" panose="02000000000000000000" pitchFamily="2" charset="0"/>
              </a:rPr>
            </a:br>
            <a:r>
              <a:rPr lang="de-DE" sz="1300" dirty="0">
                <a:latin typeface="Roboto" panose="02000000000000000000" pitchFamily="2" charset="0"/>
                <a:ea typeface="Roboto" panose="02000000000000000000" pitchFamily="2" charset="0"/>
              </a:rPr>
              <a:t>und zu einer positiveren Einschätzung der vorhandenen Ressourcen kommen</a:t>
            </a:r>
          </a:p>
        </p:txBody>
      </p:sp>
      <p:sp>
        <p:nvSpPr>
          <p:cNvPr id="18" name="Sprechblase: rechteckig mit abgerundeten Ecken 24">
            <a:extLst>
              <a:ext uri="{FF2B5EF4-FFF2-40B4-BE49-F238E27FC236}">
                <a16:creationId xmlns:a16="http://schemas.microsoft.com/office/drawing/2014/main" id="{2632BE1C-87FA-02CC-0553-9C5FB4830A70}"/>
              </a:ext>
            </a:extLst>
          </p:cNvPr>
          <p:cNvSpPr/>
          <p:nvPr/>
        </p:nvSpPr>
        <p:spPr>
          <a:xfrm>
            <a:off x="1821757" y="4680985"/>
            <a:ext cx="3240000" cy="972000"/>
          </a:xfrm>
          <a:prstGeom prst="roundRect">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vert="horz" lIns="108000" tIns="36000" rIns="90000" bIns="36000" rtlCol="0" anchor="ctr"/>
          <a:lstStyle/>
          <a:p>
            <a:pPr marL="285750" indent="-285750">
              <a:buClr>
                <a:schemeClr val="tx2"/>
              </a:buClr>
              <a:buFont typeface="Wingdings" pitchFamily="2" charset="2"/>
              <a:buChar char="ü"/>
            </a:pPr>
            <a:r>
              <a:rPr lang="de-DE" sz="1300" dirty="0">
                <a:latin typeface="Roboto" panose="02000000000000000000" pitchFamily="2" charset="0"/>
                <a:ea typeface="Roboto" panose="02000000000000000000" pitchFamily="2" charset="0"/>
              </a:rPr>
              <a:t>Zur Berufsmesse begleiten,</a:t>
            </a:r>
          </a:p>
          <a:p>
            <a:pPr marL="285750" indent="-285750">
              <a:buClr>
                <a:schemeClr val="tx2"/>
              </a:buClr>
              <a:buFont typeface="Wingdings" pitchFamily="2" charset="2"/>
              <a:buChar char="ü"/>
            </a:pPr>
            <a:r>
              <a:rPr lang="de-DE" sz="1300" dirty="0">
                <a:latin typeface="Roboto" panose="02000000000000000000" pitchFamily="2" charset="0"/>
                <a:ea typeface="Roboto" panose="02000000000000000000" pitchFamily="2" charset="0"/>
              </a:rPr>
              <a:t>Vorstellungsgespräch simulieren</a:t>
            </a:r>
          </a:p>
        </p:txBody>
      </p:sp>
      <p:sp>
        <p:nvSpPr>
          <p:cNvPr id="19" name="Textfeld 18">
            <a:extLst>
              <a:ext uri="{FF2B5EF4-FFF2-40B4-BE49-F238E27FC236}">
                <a16:creationId xmlns:a16="http://schemas.microsoft.com/office/drawing/2014/main" id="{C61A66C3-16C9-532A-F89F-E23A0480E95F}"/>
              </a:ext>
            </a:extLst>
          </p:cNvPr>
          <p:cNvSpPr txBox="1"/>
          <p:nvPr/>
        </p:nvSpPr>
        <p:spPr>
          <a:xfrm>
            <a:off x="569662" y="3876584"/>
            <a:ext cx="1120267" cy="338554"/>
          </a:xfrm>
          <a:prstGeom prst="rect">
            <a:avLst/>
          </a:prstGeom>
          <a:noFill/>
        </p:spPr>
        <p:txBody>
          <a:bodyPr wrap="square" rtlCol="0">
            <a:spAutoFit/>
          </a:bodyPr>
          <a:lstStyle/>
          <a:p>
            <a:pPr fontAlgn="t"/>
            <a:r>
              <a:rPr lang="de-DE" sz="1600" dirty="0">
                <a:latin typeface=""/>
              </a:rPr>
              <a:t>Funktion</a:t>
            </a:r>
          </a:p>
        </p:txBody>
      </p:sp>
      <p:sp>
        <p:nvSpPr>
          <p:cNvPr id="20" name="Textfeld 19">
            <a:extLst>
              <a:ext uri="{FF2B5EF4-FFF2-40B4-BE49-F238E27FC236}">
                <a16:creationId xmlns:a16="http://schemas.microsoft.com/office/drawing/2014/main" id="{E67E0589-118B-D32F-FA67-52C59E0230ED}"/>
              </a:ext>
            </a:extLst>
          </p:cNvPr>
          <p:cNvSpPr txBox="1"/>
          <p:nvPr/>
        </p:nvSpPr>
        <p:spPr>
          <a:xfrm>
            <a:off x="569662" y="4997708"/>
            <a:ext cx="1120267" cy="338554"/>
          </a:xfrm>
          <a:prstGeom prst="rect">
            <a:avLst/>
          </a:prstGeom>
          <a:noFill/>
        </p:spPr>
        <p:txBody>
          <a:bodyPr wrap="square" rtlCol="0" anchor="ctr">
            <a:spAutoFit/>
          </a:bodyPr>
          <a:lstStyle/>
          <a:p>
            <a:pPr fontAlgn="t"/>
            <a:r>
              <a:rPr lang="de-DE" sz="1600" dirty="0">
                <a:latin typeface=""/>
              </a:rPr>
              <a:t>Beispiele</a:t>
            </a:r>
          </a:p>
        </p:txBody>
      </p:sp>
      <p:sp>
        <p:nvSpPr>
          <p:cNvPr id="21" name="Sprechblase: rechteckig mit abgerundeten Ecken 24">
            <a:extLst>
              <a:ext uri="{FF2B5EF4-FFF2-40B4-BE49-F238E27FC236}">
                <a16:creationId xmlns:a16="http://schemas.microsoft.com/office/drawing/2014/main" id="{60CF244C-0937-21CF-229C-B7376799C18F}"/>
              </a:ext>
            </a:extLst>
          </p:cNvPr>
          <p:cNvSpPr/>
          <p:nvPr/>
        </p:nvSpPr>
        <p:spPr>
          <a:xfrm>
            <a:off x="5128909" y="1861487"/>
            <a:ext cx="3240000" cy="720580"/>
          </a:xfrm>
          <a:prstGeom prst="roundRect">
            <a:avLst/>
          </a:prstGeom>
          <a:solidFill>
            <a:schemeClr val="accent2"/>
          </a:solidFill>
          <a:ln>
            <a:solidFill>
              <a:schemeClr val="accent2"/>
            </a:solidFill>
          </a:ln>
        </p:spPr>
        <p:style>
          <a:lnRef idx="2">
            <a:schemeClr val="accent1"/>
          </a:lnRef>
          <a:fillRef idx="1">
            <a:schemeClr val="lt1"/>
          </a:fillRef>
          <a:effectRef idx="0">
            <a:schemeClr val="accent1"/>
          </a:effectRef>
          <a:fontRef idx="minor">
            <a:schemeClr val="dk1"/>
          </a:fontRef>
        </p:style>
        <p:txBody>
          <a:bodyPr vert="horz" lIns="108000" tIns="90000" rIns="90000" bIns="90000" rtlCol="0" anchor="ctr"/>
          <a:lstStyle/>
          <a:p>
            <a:pPr>
              <a:spcBef>
                <a:spcPts val="600"/>
              </a:spcBef>
            </a:pPr>
            <a:r>
              <a:rPr lang="de-DE" sz="1600" b="1" dirty="0">
                <a:solidFill>
                  <a:schemeClr val="bg1"/>
                </a:solidFill>
                <a:latin typeface="Quicksand SemiBold" pitchFamily="2" charset="77"/>
                <a:ea typeface="Roboto" panose="02000000000000000000" pitchFamily="2" charset="0"/>
              </a:rPr>
              <a:t>Informationelle Unterstützung</a:t>
            </a:r>
          </a:p>
        </p:txBody>
      </p:sp>
      <p:sp>
        <p:nvSpPr>
          <p:cNvPr id="22" name="Sprechblase: rechteckig mit abgerundeten Ecken 24">
            <a:extLst>
              <a:ext uri="{FF2B5EF4-FFF2-40B4-BE49-F238E27FC236}">
                <a16:creationId xmlns:a16="http://schemas.microsoft.com/office/drawing/2014/main" id="{CEEEEFC7-4D68-20C1-2400-AC11A5CC0462}"/>
              </a:ext>
            </a:extLst>
          </p:cNvPr>
          <p:cNvSpPr/>
          <p:nvPr/>
        </p:nvSpPr>
        <p:spPr>
          <a:xfrm>
            <a:off x="5128909" y="2621706"/>
            <a:ext cx="3240000" cy="828000"/>
          </a:xfrm>
          <a:prstGeom prst="roundRect">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vert="horz" lIns="108000" tIns="36000" rIns="90000" bIns="36000" rtlCol="0" anchor="ctr"/>
          <a:lstStyle/>
          <a:p>
            <a:pPr>
              <a:spcBef>
                <a:spcPts val="600"/>
              </a:spcBef>
            </a:pPr>
            <a:r>
              <a:rPr lang="de-DE" sz="1300" dirty="0">
                <a:latin typeface="Roboto" panose="02000000000000000000" pitchFamily="2" charset="0"/>
                <a:ea typeface="Roboto" panose="02000000000000000000" pitchFamily="2" charset="0"/>
              </a:rPr>
              <a:t>„Verbaler“ Anteil der instrumentellen Unterstützung: Hinweise oder Ratschläge geben</a:t>
            </a:r>
          </a:p>
        </p:txBody>
      </p:sp>
      <p:sp>
        <p:nvSpPr>
          <p:cNvPr id="23" name="Sprechblase: rechteckig mit abgerundeten Ecken 24">
            <a:extLst>
              <a:ext uri="{FF2B5EF4-FFF2-40B4-BE49-F238E27FC236}">
                <a16:creationId xmlns:a16="http://schemas.microsoft.com/office/drawing/2014/main" id="{4735EA22-7DDB-3CBF-63BB-7487F95E6E4A}"/>
              </a:ext>
            </a:extLst>
          </p:cNvPr>
          <p:cNvSpPr/>
          <p:nvPr/>
        </p:nvSpPr>
        <p:spPr>
          <a:xfrm>
            <a:off x="5128909" y="3489345"/>
            <a:ext cx="3240000" cy="1152000"/>
          </a:xfrm>
          <a:prstGeom prst="roundRect">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vert="horz" lIns="108000" tIns="36000" rIns="90000" bIns="36000" rtlCol="0" anchor="ctr"/>
          <a:lstStyle/>
          <a:p>
            <a:r>
              <a:rPr lang="de-DE" sz="1300" dirty="0">
                <a:latin typeface="Roboto" panose="02000000000000000000" pitchFamily="2" charset="0"/>
                <a:ea typeface="Roboto" panose="02000000000000000000" pitchFamily="2" charset="0"/>
              </a:rPr>
              <a:t>Menge an Informationen erhöhen</a:t>
            </a:r>
          </a:p>
        </p:txBody>
      </p:sp>
      <p:sp>
        <p:nvSpPr>
          <p:cNvPr id="24" name="Sprechblase: rechteckig mit abgerundeten Ecken 24">
            <a:extLst>
              <a:ext uri="{FF2B5EF4-FFF2-40B4-BE49-F238E27FC236}">
                <a16:creationId xmlns:a16="http://schemas.microsoft.com/office/drawing/2014/main" id="{7A1CDD78-DCD7-1E00-4E97-DCFD03A9D9AC}"/>
              </a:ext>
            </a:extLst>
          </p:cNvPr>
          <p:cNvSpPr/>
          <p:nvPr/>
        </p:nvSpPr>
        <p:spPr>
          <a:xfrm>
            <a:off x="5128909" y="4680985"/>
            <a:ext cx="3240000" cy="972000"/>
          </a:xfrm>
          <a:prstGeom prst="roundRect">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vert="horz" lIns="108000" tIns="36000" rIns="90000" bIns="36000" rtlCol="0" anchor="ctr"/>
          <a:lstStyle/>
          <a:p>
            <a:pPr marL="285750" indent="-285750">
              <a:buClr>
                <a:schemeClr val="accent2"/>
              </a:buClr>
              <a:buFont typeface="Wingdings" pitchFamily="2" charset="2"/>
              <a:buChar char="ü"/>
            </a:pPr>
            <a:r>
              <a:rPr lang="de-DE" sz="1300" dirty="0">
                <a:latin typeface="Roboto" panose="02000000000000000000" pitchFamily="2" charset="0"/>
                <a:ea typeface="Roboto" panose="02000000000000000000" pitchFamily="2" charset="0"/>
              </a:rPr>
              <a:t>Berufsinformationen geben,</a:t>
            </a:r>
          </a:p>
          <a:p>
            <a:pPr marL="285750" indent="-285750">
              <a:buClr>
                <a:schemeClr val="accent2"/>
              </a:buClr>
              <a:buFont typeface="Wingdings" pitchFamily="2" charset="2"/>
              <a:buChar char="ü"/>
            </a:pPr>
            <a:r>
              <a:rPr lang="de-DE" sz="1300" dirty="0">
                <a:latin typeface="Roboto" panose="02000000000000000000" pitchFamily="2" charset="0"/>
                <a:ea typeface="Roboto" panose="02000000000000000000" pitchFamily="2" charset="0"/>
              </a:rPr>
              <a:t>Bewerbungstipps aufzeigen</a:t>
            </a:r>
          </a:p>
        </p:txBody>
      </p:sp>
      <p:sp>
        <p:nvSpPr>
          <p:cNvPr id="25" name="Sprechblase: rechteckig mit abgerundeten Ecken 24">
            <a:extLst>
              <a:ext uri="{FF2B5EF4-FFF2-40B4-BE49-F238E27FC236}">
                <a16:creationId xmlns:a16="http://schemas.microsoft.com/office/drawing/2014/main" id="{0F56599B-0D60-4C8D-6DFF-C7D77652A715}"/>
              </a:ext>
            </a:extLst>
          </p:cNvPr>
          <p:cNvSpPr/>
          <p:nvPr/>
        </p:nvSpPr>
        <p:spPr>
          <a:xfrm>
            <a:off x="8436061" y="1861487"/>
            <a:ext cx="3240000" cy="720580"/>
          </a:xfrm>
          <a:prstGeom prst="roundRect">
            <a:avLst/>
          </a:prstGeom>
          <a:solidFill>
            <a:schemeClr val="accent1"/>
          </a:solidFill>
          <a:ln>
            <a:solidFill>
              <a:schemeClr val="accent1"/>
            </a:solidFill>
          </a:ln>
        </p:spPr>
        <p:style>
          <a:lnRef idx="2">
            <a:schemeClr val="accent1"/>
          </a:lnRef>
          <a:fillRef idx="1">
            <a:schemeClr val="lt1"/>
          </a:fillRef>
          <a:effectRef idx="0">
            <a:schemeClr val="accent1"/>
          </a:effectRef>
          <a:fontRef idx="minor">
            <a:schemeClr val="dk1"/>
          </a:fontRef>
        </p:style>
        <p:txBody>
          <a:bodyPr vert="horz" lIns="108000" tIns="90000" rIns="90000" bIns="90000" rtlCol="0" anchor="ctr"/>
          <a:lstStyle/>
          <a:p>
            <a:pPr>
              <a:spcBef>
                <a:spcPts val="600"/>
              </a:spcBef>
            </a:pPr>
            <a:r>
              <a:rPr lang="de-DE" sz="1600" b="1" dirty="0">
                <a:solidFill>
                  <a:schemeClr val="bg1"/>
                </a:solidFill>
                <a:latin typeface="Quicksand SemiBold" pitchFamily="2" charset="77"/>
                <a:ea typeface="Roboto" panose="02000000000000000000" pitchFamily="2" charset="0"/>
              </a:rPr>
              <a:t>Emotionale Unterstützung</a:t>
            </a:r>
          </a:p>
        </p:txBody>
      </p:sp>
      <p:sp>
        <p:nvSpPr>
          <p:cNvPr id="26" name="Sprechblase: rechteckig mit abgerundeten Ecken 24">
            <a:extLst>
              <a:ext uri="{FF2B5EF4-FFF2-40B4-BE49-F238E27FC236}">
                <a16:creationId xmlns:a16="http://schemas.microsoft.com/office/drawing/2014/main" id="{802DCC49-31AE-421C-2147-CDDB0D4AD024}"/>
              </a:ext>
            </a:extLst>
          </p:cNvPr>
          <p:cNvSpPr/>
          <p:nvPr/>
        </p:nvSpPr>
        <p:spPr>
          <a:xfrm>
            <a:off x="8436061" y="2621706"/>
            <a:ext cx="3240000" cy="828000"/>
          </a:xfrm>
          <a:prstGeom prst="roundRect">
            <a:avLst/>
          </a:prstGeom>
          <a:noFill/>
          <a:ln>
            <a:solidFill>
              <a:schemeClr val="accent1"/>
            </a:solidFill>
          </a:ln>
        </p:spPr>
        <p:style>
          <a:lnRef idx="2">
            <a:schemeClr val="accent1"/>
          </a:lnRef>
          <a:fillRef idx="1">
            <a:schemeClr val="lt1"/>
          </a:fillRef>
          <a:effectRef idx="0">
            <a:schemeClr val="accent1"/>
          </a:effectRef>
          <a:fontRef idx="minor">
            <a:schemeClr val="dk1"/>
          </a:fontRef>
        </p:style>
        <p:txBody>
          <a:bodyPr vert="horz" lIns="108000" tIns="0" rIns="90000" bIns="36000" rtlCol="0" anchor="ctr"/>
          <a:lstStyle/>
          <a:p>
            <a:pPr lvl="0">
              <a:defRPr/>
            </a:pPr>
            <a:r>
              <a:rPr lang="de-DE" sz="1300" dirty="0">
                <a:latin typeface="Roboto" panose="02000000000000000000" pitchFamily="2" charset="0"/>
                <a:ea typeface="Roboto" panose="02000000000000000000" pitchFamily="2" charset="0"/>
              </a:rPr>
              <a:t>In belastenden Situationen Sicherheit und Geborgenheit geben </a:t>
            </a:r>
          </a:p>
        </p:txBody>
      </p:sp>
      <p:sp>
        <p:nvSpPr>
          <p:cNvPr id="27" name="Sprechblase: rechteckig mit abgerundeten Ecken 24">
            <a:extLst>
              <a:ext uri="{FF2B5EF4-FFF2-40B4-BE49-F238E27FC236}">
                <a16:creationId xmlns:a16="http://schemas.microsoft.com/office/drawing/2014/main" id="{74527E78-F12D-5B12-7764-B892677C2EBF}"/>
              </a:ext>
            </a:extLst>
          </p:cNvPr>
          <p:cNvSpPr/>
          <p:nvPr/>
        </p:nvSpPr>
        <p:spPr>
          <a:xfrm>
            <a:off x="8436061" y="3489345"/>
            <a:ext cx="3240000" cy="1152000"/>
          </a:xfrm>
          <a:prstGeom prst="roundRect">
            <a:avLst/>
          </a:prstGeom>
          <a:noFill/>
          <a:ln>
            <a:solidFill>
              <a:schemeClr val="accent1"/>
            </a:solidFill>
          </a:ln>
        </p:spPr>
        <p:style>
          <a:lnRef idx="2">
            <a:schemeClr val="accent1"/>
          </a:lnRef>
          <a:fillRef idx="1">
            <a:schemeClr val="lt1"/>
          </a:fillRef>
          <a:effectRef idx="0">
            <a:schemeClr val="accent1"/>
          </a:effectRef>
          <a:fontRef idx="minor">
            <a:schemeClr val="dk1"/>
          </a:fontRef>
        </p:style>
        <p:txBody>
          <a:bodyPr vert="horz" lIns="108000" tIns="36000" rIns="90000" bIns="36000" rtlCol="0" anchor="ctr"/>
          <a:lstStyle/>
          <a:p>
            <a:pPr>
              <a:buClr>
                <a:schemeClr val="accent1"/>
              </a:buClr>
              <a:defRPr/>
            </a:pPr>
            <a:r>
              <a:rPr lang="de-DE" sz="1300" dirty="0">
                <a:latin typeface="Roboto" panose="02000000000000000000" pitchFamily="2" charset="0"/>
                <a:ea typeface="Roboto" panose="02000000000000000000" pitchFamily="2" charset="0"/>
              </a:rPr>
              <a:t>Stress durch Zuwendung in Form </a:t>
            </a:r>
            <a:br>
              <a:rPr lang="de-DE" sz="1300" dirty="0">
                <a:latin typeface="Roboto" panose="02000000000000000000" pitchFamily="2" charset="0"/>
                <a:ea typeface="Roboto" panose="02000000000000000000" pitchFamily="2" charset="0"/>
              </a:rPr>
            </a:br>
            <a:r>
              <a:rPr lang="de-DE" sz="1300" dirty="0">
                <a:latin typeface="Roboto" panose="02000000000000000000" pitchFamily="2" charset="0"/>
                <a:ea typeface="Roboto" panose="02000000000000000000" pitchFamily="2" charset="0"/>
              </a:rPr>
              <a:t>von Wärme und Trost lindern,</a:t>
            </a:r>
          </a:p>
          <a:p>
            <a:pPr>
              <a:buClr>
                <a:schemeClr val="accent1"/>
              </a:buClr>
              <a:defRPr/>
            </a:pPr>
            <a:r>
              <a:rPr lang="de-DE" sz="1300" dirty="0">
                <a:latin typeface="Roboto" panose="02000000000000000000" pitchFamily="2" charset="0"/>
                <a:ea typeface="Roboto" panose="02000000000000000000" pitchFamily="2" charset="0"/>
              </a:rPr>
              <a:t>bedrohliche Ereignisse verändern, </a:t>
            </a:r>
          </a:p>
          <a:p>
            <a:pPr>
              <a:buClr>
                <a:schemeClr val="accent1"/>
              </a:buClr>
              <a:defRPr/>
            </a:pPr>
            <a:r>
              <a:rPr lang="de-DE" sz="1300" dirty="0">
                <a:latin typeface="Roboto" panose="02000000000000000000" pitchFamily="2" charset="0"/>
                <a:ea typeface="Roboto" panose="02000000000000000000" pitchFamily="2" charset="0"/>
              </a:rPr>
              <a:t>Selbstbewusstsein fördern, </a:t>
            </a:r>
          </a:p>
          <a:p>
            <a:pPr>
              <a:buClr>
                <a:schemeClr val="accent1"/>
              </a:buClr>
              <a:defRPr/>
            </a:pPr>
            <a:r>
              <a:rPr lang="de-DE" sz="1300" dirty="0">
                <a:latin typeface="Roboto" panose="02000000000000000000" pitchFamily="2" charset="0"/>
                <a:ea typeface="Roboto" panose="02000000000000000000" pitchFamily="2" charset="0"/>
              </a:rPr>
              <a:t>Ängste reduzieren</a:t>
            </a:r>
          </a:p>
        </p:txBody>
      </p:sp>
      <p:sp>
        <p:nvSpPr>
          <p:cNvPr id="28" name="Sprechblase: rechteckig mit abgerundeten Ecken 24">
            <a:extLst>
              <a:ext uri="{FF2B5EF4-FFF2-40B4-BE49-F238E27FC236}">
                <a16:creationId xmlns:a16="http://schemas.microsoft.com/office/drawing/2014/main" id="{E076E48F-03ED-547D-CE4E-A2F023DFEDCD}"/>
              </a:ext>
            </a:extLst>
          </p:cNvPr>
          <p:cNvSpPr/>
          <p:nvPr/>
        </p:nvSpPr>
        <p:spPr>
          <a:xfrm>
            <a:off x="8436061" y="4680985"/>
            <a:ext cx="3240000" cy="972000"/>
          </a:xfrm>
          <a:prstGeom prst="roundRect">
            <a:avLst/>
          </a:prstGeom>
          <a:noFill/>
          <a:ln>
            <a:solidFill>
              <a:schemeClr val="accent1"/>
            </a:solidFill>
          </a:ln>
        </p:spPr>
        <p:style>
          <a:lnRef idx="2">
            <a:schemeClr val="accent1"/>
          </a:lnRef>
          <a:fillRef idx="1">
            <a:schemeClr val="lt1"/>
          </a:fillRef>
          <a:effectRef idx="0">
            <a:schemeClr val="accent1"/>
          </a:effectRef>
          <a:fontRef idx="minor">
            <a:schemeClr val="dk1"/>
          </a:fontRef>
        </p:style>
        <p:txBody>
          <a:bodyPr vert="horz" lIns="108000" tIns="36000" rIns="90000" bIns="36000" rtlCol="0" anchor="ctr"/>
          <a:lstStyle/>
          <a:p>
            <a:pPr marL="285750" indent="-285750">
              <a:buClr>
                <a:schemeClr val="accent1"/>
              </a:buClr>
              <a:buFont typeface="Wingdings" pitchFamily="2" charset="2"/>
              <a:buChar char="ü"/>
              <a:defRPr/>
            </a:pPr>
            <a:r>
              <a:rPr lang="de-DE" sz="1300" dirty="0">
                <a:latin typeface="Roboto" panose="02000000000000000000" pitchFamily="2" charset="0"/>
                <a:ea typeface="Roboto" panose="02000000000000000000" pitchFamily="2" charset="0"/>
              </a:rPr>
              <a:t>allgemeine Wertschätzung,</a:t>
            </a:r>
          </a:p>
          <a:p>
            <a:pPr marL="285750" indent="-285750">
              <a:buClr>
                <a:schemeClr val="accent1"/>
              </a:buClr>
              <a:buFont typeface="Wingdings" pitchFamily="2" charset="2"/>
              <a:buChar char="ü"/>
              <a:defRPr/>
            </a:pPr>
            <a:r>
              <a:rPr lang="de-DE" sz="1300" dirty="0">
                <a:latin typeface="Roboto" panose="02000000000000000000" pitchFamily="2" charset="0"/>
                <a:ea typeface="Roboto" panose="02000000000000000000" pitchFamily="2" charset="0"/>
              </a:rPr>
              <a:t>Sympathie entgegen bringen,</a:t>
            </a:r>
          </a:p>
          <a:p>
            <a:pPr marL="285750" indent="-285750">
              <a:buClr>
                <a:schemeClr val="accent1"/>
              </a:buClr>
              <a:buFont typeface="Wingdings" pitchFamily="2" charset="2"/>
              <a:buChar char="ü"/>
              <a:defRPr/>
            </a:pPr>
            <a:r>
              <a:rPr lang="de-DE" sz="1300" dirty="0">
                <a:latin typeface="Roboto" panose="02000000000000000000" pitchFamily="2" charset="0"/>
                <a:ea typeface="Roboto" panose="02000000000000000000" pitchFamily="2" charset="0"/>
              </a:rPr>
              <a:t>Gefühl der Zugehörigkeit geben,</a:t>
            </a:r>
          </a:p>
          <a:p>
            <a:pPr marL="285750" indent="-285750">
              <a:buClr>
                <a:schemeClr val="accent1"/>
              </a:buClr>
              <a:buFont typeface="Wingdings" pitchFamily="2" charset="2"/>
              <a:buChar char="ü"/>
              <a:defRPr/>
            </a:pPr>
            <a:r>
              <a:rPr lang="de-DE" sz="1300" dirty="0">
                <a:latin typeface="Roboto" panose="02000000000000000000" pitchFamily="2" charset="0"/>
                <a:ea typeface="Roboto" panose="02000000000000000000" pitchFamily="2" charset="0"/>
              </a:rPr>
              <a:t>Trost spenden</a:t>
            </a:r>
          </a:p>
        </p:txBody>
      </p:sp>
      <p:pic>
        <p:nvPicPr>
          <p:cNvPr id="29" name="Grafik 28" descr="Pfeil mit einer Linie: Kurve gegen den Uhrzeigersinn mit einfarbiger Füllung">
            <a:extLst>
              <a:ext uri="{FF2B5EF4-FFF2-40B4-BE49-F238E27FC236}">
                <a16:creationId xmlns:a16="http://schemas.microsoft.com/office/drawing/2014/main" id="{FA75DC67-E8F8-E7AC-8B61-C9689A1CA5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8348849">
            <a:off x="2895804" y="5642885"/>
            <a:ext cx="580696" cy="580696"/>
          </a:xfrm>
          <a:prstGeom prst="rect">
            <a:avLst/>
          </a:prstGeom>
        </p:spPr>
      </p:pic>
      <p:pic>
        <p:nvPicPr>
          <p:cNvPr id="31" name="Grafik 30" descr="Pfeil mit einer Linie: Kurve gegen den Uhrzeigersinn mit einfarbiger Füllung">
            <a:extLst>
              <a:ext uri="{FF2B5EF4-FFF2-40B4-BE49-F238E27FC236}">
                <a16:creationId xmlns:a16="http://schemas.microsoft.com/office/drawing/2014/main" id="{C18440F3-87B6-7EF5-9AC6-5F3C7AFF337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2651684" flipH="1">
            <a:off x="9837044" y="5657400"/>
            <a:ext cx="595349" cy="552953"/>
          </a:xfrm>
          <a:prstGeom prst="rect">
            <a:avLst/>
          </a:prstGeom>
        </p:spPr>
      </p:pic>
      <p:pic>
        <p:nvPicPr>
          <p:cNvPr id="32" name="Grafik 31" descr="Pfeil mit einer Linie: Kurve gegen den Uhrzeigersinn mit einfarbiger Füllung">
            <a:extLst>
              <a:ext uri="{FF2B5EF4-FFF2-40B4-BE49-F238E27FC236}">
                <a16:creationId xmlns:a16="http://schemas.microsoft.com/office/drawing/2014/main" id="{AB335A6F-D871-A8FC-7453-53E165D5C1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8915756" flipH="1">
            <a:off x="7598268" y="5379336"/>
            <a:ext cx="461192" cy="527861"/>
          </a:xfrm>
          <a:prstGeom prst="rect">
            <a:avLst/>
          </a:prstGeom>
        </p:spPr>
      </p:pic>
    </p:spTree>
    <p:extLst>
      <p:ext uri="{BB962C8B-B14F-4D97-AF65-F5344CB8AC3E}">
        <p14:creationId xmlns:p14="http://schemas.microsoft.com/office/powerpoint/2010/main" val="161999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animBg="1"/>
      <p:bldP spid="16" grpId="0" animBg="1"/>
      <p:bldP spid="17" grpId="0" animBg="1"/>
      <p:bldP spid="18" grpId="0" animBg="1"/>
      <p:bldP spid="19" grpId="0"/>
      <p:bldP spid="20" grpId="0"/>
      <p:bldP spid="21" grpId="0" animBg="1"/>
      <p:bldP spid="22" grpId="0" animBg="1"/>
      <p:bldP spid="23" grpId="0" animBg="1"/>
      <p:bldP spid="24" grpId="0" animBg="1"/>
      <p:bldP spid="25" grpId="0" animBg="1"/>
      <p:bldP spid="26" grpId="0" animBg="1"/>
      <p:bldP spid="27"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ACCDA-1EEE-99F3-679C-82225A0DAF39}"/>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9F9C2A0D-8006-1FD4-7547-0CB1EA6DAD7B}"/>
              </a:ext>
            </a:extLst>
          </p:cNvPr>
          <p:cNvSpPr>
            <a:spLocks noGrp="1"/>
          </p:cNvSpPr>
          <p:nvPr>
            <p:ph type="sldNum" sz="quarter" idx="12"/>
          </p:nvPr>
        </p:nvSpPr>
        <p:spPr/>
        <p:txBody>
          <a:bodyPr/>
          <a:lstStyle/>
          <a:p>
            <a:fld id="{A5BCC98E-DAB4-264B-9802-D1899FCD3063}" type="slidenum">
              <a:rPr lang="de-DE" smtClean="0"/>
              <a:t>8</a:t>
            </a:fld>
            <a:endParaRPr lang="de-DE" dirty="0"/>
          </a:p>
        </p:txBody>
      </p:sp>
      <p:sp>
        <p:nvSpPr>
          <p:cNvPr id="3" name="Fußzeilenplatzhalter 2">
            <a:extLst>
              <a:ext uri="{FF2B5EF4-FFF2-40B4-BE49-F238E27FC236}">
                <a16:creationId xmlns:a16="http://schemas.microsoft.com/office/drawing/2014/main" id="{AB36DA0D-B617-5384-5D7D-86EEE5B5CD83}"/>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A38C6E4-1F53-509B-E454-F5E24C11A974}"/>
              </a:ext>
            </a:extLst>
          </p:cNvPr>
          <p:cNvSpPr>
            <a:spLocks noGrp="1"/>
          </p:cNvSpPr>
          <p:nvPr>
            <p:ph type="title"/>
          </p:nvPr>
        </p:nvSpPr>
        <p:spPr/>
        <p:txBody>
          <a:bodyPr>
            <a:noAutofit/>
          </a:bodyPr>
          <a:lstStyle/>
          <a:p>
            <a:r>
              <a:rPr lang="de-DE" dirty="0"/>
              <a:t>01 Berufsorientierung als Aufgabe aller Lehrkräfte</a:t>
            </a:r>
          </a:p>
        </p:txBody>
      </p:sp>
      <p:sp>
        <p:nvSpPr>
          <p:cNvPr id="7" name="Textplatzhalter 6">
            <a:extLst>
              <a:ext uri="{FF2B5EF4-FFF2-40B4-BE49-F238E27FC236}">
                <a16:creationId xmlns:a16="http://schemas.microsoft.com/office/drawing/2014/main" id="{7E48E5EA-AA3D-8009-D7EF-A9ADF03B1164}"/>
              </a:ext>
            </a:extLst>
          </p:cNvPr>
          <p:cNvSpPr>
            <a:spLocks noGrp="1"/>
          </p:cNvSpPr>
          <p:nvPr>
            <p:ph type="body" sz="quarter" idx="13"/>
          </p:nvPr>
        </p:nvSpPr>
        <p:spPr>
          <a:xfrm>
            <a:off x="515938" y="2001601"/>
            <a:ext cx="6942137" cy="4087304"/>
          </a:xfrm>
        </p:spPr>
        <p:txBody>
          <a:bodyPr anchor="t">
            <a:noAutofit/>
          </a:bodyPr>
          <a:lstStyle/>
          <a:p>
            <a:pPr>
              <a:buClr>
                <a:schemeClr val="accent1"/>
              </a:buClr>
            </a:pPr>
            <a:r>
              <a:rPr lang="de-DE" sz="1800" dirty="0"/>
              <a:t>Soziale Unterstützung als besonders bedeutsam für positive Entwicklung im Berufswahlprozess</a:t>
            </a:r>
          </a:p>
          <a:p>
            <a:pPr marL="437400" lvl="3" indent="0">
              <a:buNone/>
            </a:pPr>
            <a:r>
              <a:rPr lang="de-DE" sz="1800" i="0" dirty="0">
                <a:solidFill>
                  <a:schemeClr val="accent1"/>
                </a:solidFill>
              </a:rPr>
              <a:t>…</a:t>
            </a:r>
            <a:r>
              <a:rPr lang="de-DE" sz="1800" i="0" dirty="0"/>
              <a:t> äußert sich vor allem in (informellen) </a:t>
            </a:r>
            <a:r>
              <a:rPr lang="de-DE" sz="1800" b="1" i="0" dirty="0"/>
              <a:t>Gesprächen:</a:t>
            </a:r>
          </a:p>
          <a:p>
            <a:pPr lvl="4" indent="0">
              <a:buNone/>
            </a:pPr>
            <a:r>
              <a:rPr lang="de-DE" sz="1800" b="1" dirty="0">
                <a:solidFill>
                  <a:schemeClr val="accent1"/>
                </a:solidFill>
                <a:latin typeface="Quicksand" pitchFamily="2" charset="77"/>
                <a:cs typeface="Roboto" panose="02000000000000000000" pitchFamily="2" charset="0"/>
              </a:rPr>
              <a:t> → </a:t>
            </a:r>
            <a:r>
              <a:rPr lang="de-DE" sz="1800" i="0" dirty="0"/>
              <a:t>Informelle informierende Gespräche tragen </a:t>
            </a:r>
            <a:br>
              <a:rPr lang="de-DE" sz="1800" i="0" dirty="0"/>
            </a:br>
            <a:r>
              <a:rPr lang="de-DE" sz="1800" i="0" dirty="0"/>
              <a:t>langfristig zu positiver Entwicklung bei</a:t>
            </a:r>
          </a:p>
          <a:p>
            <a:pPr lvl="4" indent="0">
              <a:buNone/>
            </a:pPr>
            <a:r>
              <a:rPr lang="de-DE" sz="1800" b="1" dirty="0">
                <a:solidFill>
                  <a:schemeClr val="accent1"/>
                </a:solidFill>
                <a:latin typeface="Quicksand" pitchFamily="2" charset="77"/>
                <a:cs typeface="Roboto" panose="02000000000000000000" pitchFamily="2" charset="0"/>
              </a:rPr>
              <a:t> → </a:t>
            </a:r>
            <a:r>
              <a:rPr lang="de-DE" sz="1800" i="0" dirty="0"/>
              <a:t>(Bei informellen Rat gebenden Gesprächen </a:t>
            </a:r>
            <a:r>
              <a:rPr lang="de-DE" sz="1800" b="1" dirty="0">
                <a:latin typeface="Quicksand" pitchFamily="2" charset="77"/>
                <a:cs typeface="Roboto" panose="02000000000000000000" pitchFamily="2" charset="0"/>
              </a:rPr>
              <a:t>→ </a:t>
            </a:r>
            <a:br>
              <a:rPr lang="de-DE" sz="1800" b="1" dirty="0">
                <a:latin typeface="Quicksand" pitchFamily="2" charset="77"/>
                <a:cs typeface="Roboto" panose="02000000000000000000" pitchFamily="2" charset="0"/>
              </a:rPr>
            </a:br>
            <a:r>
              <a:rPr lang="de-DE" sz="1800" i="0" dirty="0"/>
              <a:t>keine langfristig positiven Effekte) </a:t>
            </a:r>
          </a:p>
          <a:p>
            <a:pPr marL="437400" lvl="3" indent="0">
              <a:buNone/>
            </a:pPr>
            <a:r>
              <a:rPr lang="de-DE" sz="1800" dirty="0">
                <a:solidFill>
                  <a:schemeClr val="accent1"/>
                </a:solidFill>
              </a:rPr>
              <a:t>…</a:t>
            </a:r>
            <a:r>
              <a:rPr lang="de-DE" sz="1800" dirty="0"/>
              <a:t> </a:t>
            </a:r>
            <a:r>
              <a:rPr lang="de-DE" sz="1800" i="0" dirty="0"/>
              <a:t>standardmäßig eingesetzte Lerngelegenheiten, wie </a:t>
            </a:r>
            <a:br>
              <a:rPr lang="de-DE" sz="1800" i="0" dirty="0"/>
            </a:br>
            <a:r>
              <a:rPr lang="de-DE" sz="1800" i="0" dirty="0"/>
              <a:t>Praktikum, Potenzialanalyse und formelle Beratungsgespräche, haben </a:t>
            </a:r>
            <a:r>
              <a:rPr lang="de-DE" sz="1800" b="1" dirty="0"/>
              <a:t>keinen</a:t>
            </a:r>
            <a:r>
              <a:rPr lang="de-DE" sz="1800" i="0" dirty="0"/>
              <a:t> langfristig systematisch positiven Effekt auf berufliche Entwicklung (Fokus liegt auf kurzfristigen Effekten: Engagement erzeugen und zu Aktivitäten anregen)</a:t>
            </a:r>
          </a:p>
          <a:p>
            <a:pPr marL="342900" indent="-342900">
              <a:buClr>
                <a:schemeClr val="accent1"/>
              </a:buClr>
              <a:buFont typeface="Arial" panose="020B0604020202020204" pitchFamily="34" charset="0"/>
              <a:buChar char="•"/>
            </a:pPr>
            <a:endParaRPr lang="de-DE" sz="1900" dirty="0">
              <a:solidFill>
                <a:schemeClr val="accent1"/>
              </a:solidFill>
              <a:latin typeface="Roboto" panose="02000000000000000000" pitchFamily="2" charset="0"/>
              <a:ea typeface="Roboto" panose="02000000000000000000" pitchFamily="2" charset="0"/>
            </a:endParaRPr>
          </a:p>
        </p:txBody>
      </p:sp>
      <p:sp>
        <p:nvSpPr>
          <p:cNvPr id="10" name="Untertitel 5">
            <a:extLst>
              <a:ext uri="{FF2B5EF4-FFF2-40B4-BE49-F238E27FC236}">
                <a16:creationId xmlns:a16="http://schemas.microsoft.com/office/drawing/2014/main" id="{E63C742B-E51D-2B31-BC9E-1A075CC1C436}"/>
              </a:ext>
            </a:extLst>
          </p:cNvPr>
          <p:cNvSpPr>
            <a:spLocks noGrp="1"/>
          </p:cNvSpPr>
          <p:nvPr>
            <p:ph type="subTitle" idx="15"/>
          </p:nvPr>
        </p:nvSpPr>
        <p:spPr>
          <a:xfrm>
            <a:off x="515938" y="1327558"/>
            <a:ext cx="7231881" cy="720580"/>
          </a:xfrm>
        </p:spPr>
        <p:txBody>
          <a:bodyPr/>
          <a:lstStyle/>
          <a:p>
            <a:r>
              <a:rPr lang="de-DE" i="1" dirty="0"/>
              <a:t>Soziale Unterstützung</a:t>
            </a:r>
          </a:p>
        </p:txBody>
      </p:sp>
      <p:grpSp>
        <p:nvGrpSpPr>
          <p:cNvPr id="14" name="Gruppieren 13">
            <a:extLst>
              <a:ext uri="{FF2B5EF4-FFF2-40B4-BE49-F238E27FC236}">
                <a16:creationId xmlns:a16="http://schemas.microsoft.com/office/drawing/2014/main" id="{F3D748CE-68DA-8099-9D66-5CA984E954F4}"/>
              </a:ext>
            </a:extLst>
          </p:cNvPr>
          <p:cNvGrpSpPr/>
          <p:nvPr/>
        </p:nvGrpSpPr>
        <p:grpSpPr>
          <a:xfrm>
            <a:off x="8097663" y="3165140"/>
            <a:ext cx="3670775" cy="3154597"/>
            <a:chOff x="8097663" y="3165140"/>
            <a:chExt cx="3670775" cy="3154597"/>
          </a:xfrm>
        </p:grpSpPr>
        <p:sp>
          <p:nvSpPr>
            <p:cNvPr id="13" name="Abgerundetes Rechteck 5">
              <a:extLst>
                <a:ext uri="{FF2B5EF4-FFF2-40B4-BE49-F238E27FC236}">
                  <a16:creationId xmlns:a16="http://schemas.microsoft.com/office/drawing/2014/main" id="{53F8FC40-B69F-46E9-A685-801A55916AD7}"/>
                </a:ext>
              </a:extLst>
            </p:cNvPr>
            <p:cNvSpPr/>
            <p:nvPr/>
          </p:nvSpPr>
          <p:spPr>
            <a:xfrm>
              <a:off x="8097663" y="3594689"/>
              <a:ext cx="3578400" cy="2380368"/>
            </a:xfrm>
            <a:prstGeom prst="roundRect">
              <a:avLst/>
            </a:prstGeom>
            <a:solidFill>
              <a:srgbClr val="D9EDF0"/>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Ins="0" rtlCol="0" anchor="ctr"/>
            <a:lstStyle/>
            <a:p>
              <a:r>
                <a:rPr lang="de-DE" sz="1900" dirty="0">
                  <a:solidFill>
                    <a:schemeClr val="tx1"/>
                  </a:solidFill>
                  <a:latin typeface="Roboto" panose="02000000000000000000" pitchFamily="2" charset="0"/>
                  <a:ea typeface="Roboto" panose="02000000000000000000" pitchFamily="2" charset="0"/>
                  <a:cs typeface="Roboto" panose="02000000000000000000" pitchFamily="2" charset="0"/>
                </a:rPr>
                <a:t>Langfristig betrachtet </a:t>
              </a:r>
              <a:br>
                <a:rPr lang="de-DE" sz="1900" dirty="0">
                  <a:solidFill>
                    <a:schemeClr val="tx1"/>
                  </a:solidFill>
                  <a:latin typeface="Roboto" panose="02000000000000000000" pitchFamily="2" charset="0"/>
                  <a:ea typeface="Roboto" panose="02000000000000000000" pitchFamily="2" charset="0"/>
                  <a:cs typeface="Roboto" panose="02000000000000000000" pitchFamily="2" charset="0"/>
                </a:rPr>
              </a:br>
              <a:r>
                <a:rPr lang="de-DE" sz="1900" dirty="0">
                  <a:solidFill>
                    <a:schemeClr val="tx1"/>
                  </a:solidFill>
                  <a:latin typeface="Roboto" panose="02000000000000000000" pitchFamily="2" charset="0"/>
                  <a:ea typeface="Roboto" panose="02000000000000000000" pitchFamily="2" charset="0"/>
                  <a:cs typeface="Roboto" panose="02000000000000000000" pitchFamily="2" charset="0"/>
                </a:rPr>
                <a:t>haben </a:t>
              </a:r>
              <a:r>
                <a:rPr lang="de-DE" sz="1900" b="1" dirty="0">
                  <a:solidFill>
                    <a:schemeClr val="accent2"/>
                  </a:solidFill>
                  <a:latin typeface="Roboto" panose="02000000000000000000" pitchFamily="2" charset="0"/>
                  <a:ea typeface="Roboto" panose="02000000000000000000" pitchFamily="2" charset="0"/>
                  <a:cs typeface="Roboto" panose="02000000000000000000" pitchFamily="2" charset="0"/>
                </a:rPr>
                <a:t>informelle informierende Gespräche </a:t>
              </a:r>
              <a:r>
                <a:rPr lang="de-DE" sz="1900" dirty="0">
                  <a:solidFill>
                    <a:schemeClr val="tx1"/>
                  </a:solidFill>
                  <a:latin typeface="Roboto" panose="02000000000000000000" pitchFamily="2" charset="0"/>
                  <a:ea typeface="Roboto" panose="02000000000000000000" pitchFamily="2" charset="0"/>
                  <a:cs typeface="Roboto" panose="02000000000000000000" pitchFamily="2" charset="0"/>
                </a:rPr>
                <a:t>einen positiveren Effekt </a:t>
              </a:r>
              <a:br>
                <a:rPr lang="de-DE" sz="1900" dirty="0">
                  <a:solidFill>
                    <a:schemeClr val="tx1"/>
                  </a:solidFill>
                  <a:latin typeface="Roboto" panose="02000000000000000000" pitchFamily="2" charset="0"/>
                  <a:ea typeface="Roboto" panose="02000000000000000000" pitchFamily="2" charset="0"/>
                  <a:cs typeface="Roboto" panose="02000000000000000000" pitchFamily="2" charset="0"/>
                </a:rPr>
              </a:br>
              <a:r>
                <a:rPr lang="de-DE" sz="1900" dirty="0">
                  <a:solidFill>
                    <a:schemeClr val="tx1"/>
                  </a:solidFill>
                  <a:latin typeface="Roboto" panose="02000000000000000000" pitchFamily="2" charset="0"/>
                  <a:ea typeface="Roboto" panose="02000000000000000000" pitchFamily="2" charset="0"/>
                  <a:cs typeface="Roboto" panose="02000000000000000000" pitchFamily="2" charset="0"/>
                </a:rPr>
                <a:t>als die Standardelemente!</a:t>
              </a:r>
            </a:p>
          </p:txBody>
        </p:sp>
        <p:sp>
          <p:nvSpPr>
            <p:cNvPr id="9" name="Textfeld 5">
              <a:extLst>
                <a:ext uri="{FF2B5EF4-FFF2-40B4-BE49-F238E27FC236}">
                  <a16:creationId xmlns:a16="http://schemas.microsoft.com/office/drawing/2014/main" id="{0EDE37BE-7780-4F62-B65D-5BF46398050E}"/>
                </a:ext>
              </a:extLst>
            </p:cNvPr>
            <p:cNvSpPr txBox="1"/>
            <p:nvPr/>
          </p:nvSpPr>
          <p:spPr>
            <a:xfrm>
              <a:off x="8466069" y="6088905"/>
              <a:ext cx="3302369" cy="230832"/>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e-DE" sz="900" dirty="0">
                  <a:latin typeface="Roboto" panose="02000000000000000000" pitchFamily="2" charset="0"/>
                  <a:ea typeface="Roboto" panose="02000000000000000000" pitchFamily="2" charset="0"/>
                </a:rPr>
                <a:t>(vgl. Schindler 2012; Driesel-Lange, Klein &amp; </a:t>
              </a:r>
              <a:r>
                <a:rPr lang="de-DE" sz="900" dirty="0" err="1">
                  <a:latin typeface="Roboto" panose="02000000000000000000" pitchFamily="2" charset="0"/>
                  <a:ea typeface="Roboto" panose="02000000000000000000" pitchFamily="2" charset="0"/>
                </a:rPr>
                <a:t>Gehrau</a:t>
              </a:r>
              <a:r>
                <a:rPr lang="de-DE" sz="900" dirty="0">
                  <a:latin typeface="Roboto" panose="02000000000000000000" pitchFamily="2" charset="0"/>
                  <a:ea typeface="Roboto" panose="02000000000000000000" pitchFamily="2" charset="0"/>
                </a:rPr>
                <a:t> 2023)</a:t>
              </a:r>
            </a:p>
          </p:txBody>
        </p:sp>
        <p:grpSp>
          <p:nvGrpSpPr>
            <p:cNvPr id="11" name="Gruppieren 10">
              <a:extLst>
                <a:ext uri="{FF2B5EF4-FFF2-40B4-BE49-F238E27FC236}">
                  <a16:creationId xmlns:a16="http://schemas.microsoft.com/office/drawing/2014/main" id="{FA09F6D2-5904-D43C-0E1B-AEE51B22D873}"/>
                </a:ext>
              </a:extLst>
            </p:cNvPr>
            <p:cNvGrpSpPr/>
            <p:nvPr/>
          </p:nvGrpSpPr>
          <p:grpSpPr>
            <a:xfrm>
              <a:off x="10458758" y="3165140"/>
              <a:ext cx="859098" cy="859098"/>
              <a:chOff x="10676420" y="3753124"/>
              <a:chExt cx="859098" cy="859098"/>
            </a:xfrm>
          </p:grpSpPr>
          <p:sp>
            <p:nvSpPr>
              <p:cNvPr id="6" name="Oval 5">
                <a:extLst>
                  <a:ext uri="{FF2B5EF4-FFF2-40B4-BE49-F238E27FC236}">
                    <a16:creationId xmlns:a16="http://schemas.microsoft.com/office/drawing/2014/main" id="{6DB73DDF-7896-B37E-4FEE-F7BE392536DE}"/>
                  </a:ext>
                </a:extLst>
              </p:cNvPr>
              <p:cNvSpPr/>
              <p:nvPr/>
            </p:nvSpPr>
            <p:spPr>
              <a:xfrm>
                <a:off x="10676420" y="3753124"/>
                <a:ext cx="859098" cy="859098"/>
              </a:xfrm>
              <a:prstGeom prst="ellipse">
                <a:avLst/>
              </a:prstGeom>
              <a:solidFill>
                <a:schemeClr val="accent2"/>
              </a:solid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8" name="Grafik 7">
                <a:extLst>
                  <a:ext uri="{FF2B5EF4-FFF2-40B4-BE49-F238E27FC236}">
                    <a16:creationId xmlns:a16="http://schemas.microsoft.com/office/drawing/2014/main" id="{7B71F353-D59E-C641-4C7E-77807883861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Lst>
              </a:blip>
              <a:srcRect/>
              <a:stretch/>
            </p:blipFill>
            <p:spPr>
              <a:xfrm>
                <a:off x="10699113" y="3756767"/>
                <a:ext cx="813712" cy="813712"/>
              </a:xfrm>
              <a:prstGeom prst="rect">
                <a:avLst/>
              </a:prstGeom>
            </p:spPr>
          </p:pic>
        </p:grpSp>
      </p:grpSp>
    </p:spTree>
    <p:extLst>
      <p:ext uri="{BB962C8B-B14F-4D97-AF65-F5344CB8AC3E}">
        <p14:creationId xmlns:p14="http://schemas.microsoft.com/office/powerpoint/2010/main" val="277993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FF4455C7-62AE-CD7F-B23E-56C5D42FADE7}"/>
              </a:ext>
            </a:extLst>
          </p:cNvPr>
          <p:cNvPicPr>
            <a:picLocks noChangeAspect="1"/>
          </p:cNvPicPr>
          <p:nvPr/>
        </p:nvPicPr>
        <p:blipFill>
          <a:blip r:embed="rId3"/>
          <a:stretch>
            <a:fillRect/>
          </a:stretch>
        </p:blipFill>
        <p:spPr>
          <a:xfrm>
            <a:off x="9069740" y="2847975"/>
            <a:ext cx="3213714" cy="3213714"/>
          </a:xfrm>
          <a:prstGeom prst="rect">
            <a:avLst/>
          </a:prstGeom>
        </p:spPr>
      </p:pic>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9</a:t>
            </a:fld>
            <a:endParaRPr lang="de-DE" dirty="0"/>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a:xfrm>
            <a:off x="515938" y="740320"/>
            <a:ext cx="12351923" cy="521322"/>
          </a:xfrm>
        </p:spPr>
        <p:txBody>
          <a:bodyPr>
            <a:noAutofit/>
          </a:bodyPr>
          <a:lstStyle/>
          <a:p>
            <a:r>
              <a:rPr lang="de-DE" dirty="0"/>
              <a:t>01 Berufsorientierung als Aufgabe aller Lehrkräfte</a:t>
            </a:r>
            <a:br>
              <a:rPr lang="de-DE" dirty="0"/>
            </a:br>
            <a:endParaRPr lang="de-DE" dirty="0"/>
          </a:p>
        </p:txBody>
      </p:sp>
      <p:sp>
        <p:nvSpPr>
          <p:cNvPr id="15" name="Textfeld 14">
            <a:extLst>
              <a:ext uri="{FF2B5EF4-FFF2-40B4-BE49-F238E27FC236}">
                <a16:creationId xmlns:a16="http://schemas.microsoft.com/office/drawing/2014/main" id="{6359EB7A-09F2-4E6C-8301-17BB00E7AE25}"/>
              </a:ext>
            </a:extLst>
          </p:cNvPr>
          <p:cNvSpPr txBox="1"/>
          <p:nvPr/>
        </p:nvSpPr>
        <p:spPr>
          <a:xfrm>
            <a:off x="3048000" y="3244334"/>
            <a:ext cx="6096000" cy="369332"/>
          </a:xfrm>
          <a:prstGeom prst="rect">
            <a:avLst/>
          </a:prstGeom>
          <a:noFill/>
        </p:spPr>
        <p:txBody>
          <a:bodyPr wrap="square">
            <a:spAutoFit/>
          </a:bodyPr>
          <a:lstStyle/>
          <a:p>
            <a:r>
              <a:rPr lang="de-DE" dirty="0"/>
              <a:t> </a:t>
            </a:r>
          </a:p>
        </p:txBody>
      </p:sp>
      <p:sp>
        <p:nvSpPr>
          <p:cNvPr id="11" name="Vertikaler Textplatzhalter 3">
            <a:extLst>
              <a:ext uri="{FF2B5EF4-FFF2-40B4-BE49-F238E27FC236}">
                <a16:creationId xmlns:a16="http://schemas.microsoft.com/office/drawing/2014/main" id="{21D3B8F5-E901-4B96-B05A-0A215E47A81C}"/>
              </a:ext>
            </a:extLst>
          </p:cNvPr>
          <p:cNvSpPr txBox="1">
            <a:spLocks/>
          </p:cNvSpPr>
          <p:nvPr/>
        </p:nvSpPr>
        <p:spPr>
          <a:xfrm>
            <a:off x="515939" y="2001600"/>
            <a:ext cx="7181098" cy="3801177"/>
          </a:xfrm>
          <a:prstGeom prst="rect">
            <a:avLst/>
          </a:prstGeom>
        </p:spPr>
        <p:txBody>
          <a:bodyPr lIns="0"/>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endParaRPr lang="de-DE" sz="1900" dirty="0">
              <a:ea typeface="Calibri" panose="020F0502020204030204" pitchFamily="34" charset="0"/>
            </a:endParaRPr>
          </a:p>
        </p:txBody>
      </p:sp>
      <p:sp>
        <p:nvSpPr>
          <p:cNvPr id="14" name="Textfeld 13">
            <a:extLst>
              <a:ext uri="{FF2B5EF4-FFF2-40B4-BE49-F238E27FC236}">
                <a16:creationId xmlns:a16="http://schemas.microsoft.com/office/drawing/2014/main" id="{7AF3F0FF-FF01-4CF4-8A5B-9470DCCD89F9}"/>
              </a:ext>
            </a:extLst>
          </p:cNvPr>
          <p:cNvSpPr txBox="1"/>
          <p:nvPr/>
        </p:nvSpPr>
        <p:spPr>
          <a:xfrm>
            <a:off x="9793942" y="5530442"/>
            <a:ext cx="1765310" cy="230832"/>
          </a:xfrm>
          <a:prstGeom prst="rect">
            <a:avLst/>
          </a:prstGeom>
          <a:noFill/>
        </p:spPr>
        <p:txBody>
          <a:bodyPr wrap="square" rtlCol="0">
            <a:spAutoFit/>
          </a:bodyPr>
          <a:lstStyle/>
          <a:p>
            <a:pPr algn="r"/>
            <a:r>
              <a:rPr lang="de-DE" sz="900" dirty="0">
                <a:latin typeface="Roboto" panose="02000000000000000000" pitchFamily="2" charset="0"/>
                <a:ea typeface="Roboto" panose="02000000000000000000" pitchFamily="2" charset="0"/>
              </a:rPr>
              <a:t>(vgl. Schindler 2012)</a:t>
            </a:r>
          </a:p>
        </p:txBody>
      </p:sp>
      <p:sp>
        <p:nvSpPr>
          <p:cNvPr id="7" name="Untertitel 5">
            <a:extLst>
              <a:ext uri="{FF2B5EF4-FFF2-40B4-BE49-F238E27FC236}">
                <a16:creationId xmlns:a16="http://schemas.microsoft.com/office/drawing/2014/main" id="{C46EC608-23A3-BD38-066D-7875D384FB48}"/>
              </a:ext>
            </a:extLst>
          </p:cNvPr>
          <p:cNvSpPr>
            <a:spLocks noGrp="1"/>
          </p:cNvSpPr>
          <p:nvPr>
            <p:ph type="subTitle" idx="15"/>
          </p:nvPr>
        </p:nvSpPr>
        <p:spPr>
          <a:xfrm>
            <a:off x="515938" y="1327558"/>
            <a:ext cx="9966532" cy="720580"/>
          </a:xfrm>
        </p:spPr>
        <p:txBody>
          <a:bodyPr/>
          <a:lstStyle/>
          <a:p>
            <a:pPr>
              <a:spcBef>
                <a:spcPts val="600"/>
              </a:spcBef>
            </a:pPr>
            <a:r>
              <a:rPr lang="de-DE" sz="2000" i="1" dirty="0">
                <a:solidFill>
                  <a:srgbClr val="AF0078"/>
                </a:solidFill>
                <a:cs typeface="Calibri"/>
              </a:rPr>
              <a:t>Soziale Unterstützung</a:t>
            </a:r>
          </a:p>
          <a:p>
            <a:pPr>
              <a:spcBef>
                <a:spcPts val="600"/>
              </a:spcBef>
            </a:pPr>
            <a:endParaRPr lang="de-DE" sz="2000" dirty="0">
              <a:solidFill>
                <a:srgbClr val="AF0078"/>
              </a:solidFill>
              <a:cs typeface="Calibri"/>
            </a:endParaRPr>
          </a:p>
        </p:txBody>
      </p:sp>
      <p:sp>
        <p:nvSpPr>
          <p:cNvPr id="12" name="Textplatzhalter 6">
            <a:extLst>
              <a:ext uri="{FF2B5EF4-FFF2-40B4-BE49-F238E27FC236}">
                <a16:creationId xmlns:a16="http://schemas.microsoft.com/office/drawing/2014/main" id="{B725F7D9-B161-42E3-81FA-4151ACCD9407}"/>
              </a:ext>
            </a:extLst>
          </p:cNvPr>
          <p:cNvSpPr>
            <a:spLocks noGrp="1"/>
          </p:cNvSpPr>
          <p:nvPr>
            <p:ph type="body" sz="quarter" idx="13"/>
          </p:nvPr>
        </p:nvSpPr>
        <p:spPr>
          <a:xfrm>
            <a:off x="515938" y="2001600"/>
            <a:ext cx="7446962" cy="4369041"/>
          </a:xfrm>
        </p:spPr>
        <p:txBody>
          <a:bodyPr anchor="t">
            <a:noAutofit/>
          </a:bodyPr>
          <a:lstStyle/>
          <a:p>
            <a:pPr>
              <a:lnSpc>
                <a:spcPct val="120000"/>
              </a:lnSpc>
              <a:spcBef>
                <a:spcPts val="600"/>
              </a:spcBef>
              <a:buClr>
                <a:schemeClr val="accent1"/>
              </a:buClr>
            </a:pPr>
            <a:r>
              <a:rPr lang="de-DE" sz="1900" dirty="0">
                <a:latin typeface="Roboto" panose="02000000000000000000" pitchFamily="2" charset="0"/>
                <a:ea typeface="Roboto" panose="02000000000000000000" pitchFamily="2" charset="0"/>
              </a:rPr>
              <a:t>Insbesondere für Jugendliche spielt soziale Unterstützung eine wichtige Rolle, da sie oftmals noch nicht über genügend bzw. angemessene Strategien verfügen, um schwierige Situationen eigenständig bewältigen zu können.</a:t>
            </a:r>
            <a:br>
              <a:rPr lang="de-DE" sz="1900" dirty="0">
                <a:latin typeface="Roboto" panose="02000000000000000000" pitchFamily="2" charset="0"/>
                <a:ea typeface="Roboto" panose="02000000000000000000" pitchFamily="2" charset="0"/>
              </a:rPr>
            </a:br>
            <a:endParaRPr lang="de-DE" sz="1900" dirty="0">
              <a:latin typeface="Roboto" panose="02000000000000000000" pitchFamily="2" charset="0"/>
              <a:ea typeface="Roboto" panose="02000000000000000000" pitchFamily="2" charset="0"/>
            </a:endParaRPr>
          </a:p>
          <a:p>
            <a:pPr marL="199800" lvl="2" indent="0">
              <a:lnSpc>
                <a:spcPct val="120000"/>
              </a:lnSpc>
              <a:spcBef>
                <a:spcPts val="600"/>
              </a:spcBef>
              <a:buNone/>
            </a:pPr>
            <a:r>
              <a:rPr lang="de-DE" sz="1800" b="1" i="0" dirty="0">
                <a:solidFill>
                  <a:schemeClr val="accent1"/>
                </a:solidFill>
                <a:latin typeface="Quicksand" pitchFamily="2" charset="77"/>
                <a:cs typeface="Roboto" panose="02000000000000000000" pitchFamily="2" charset="0"/>
              </a:rPr>
              <a:t> → </a:t>
            </a:r>
            <a:r>
              <a:rPr lang="de-DE" sz="1900" i="0" dirty="0"/>
              <a:t>Für Jugendliche aus sozial schwachen Elternhäusern </a:t>
            </a:r>
            <a:br>
              <a:rPr lang="de-DE" sz="1900" i="0" dirty="0"/>
            </a:br>
            <a:r>
              <a:rPr lang="de-DE" sz="1900" i="0" dirty="0"/>
              <a:t>können Lehrkräfte ausgleichende Funktion übernehmen</a:t>
            </a:r>
          </a:p>
          <a:p>
            <a:pPr marL="199800" lvl="2" indent="0">
              <a:lnSpc>
                <a:spcPct val="120000"/>
              </a:lnSpc>
              <a:spcBef>
                <a:spcPts val="600"/>
              </a:spcBef>
              <a:buNone/>
            </a:pPr>
            <a:r>
              <a:rPr lang="de-DE" sz="1800" b="1" i="0" dirty="0">
                <a:solidFill>
                  <a:schemeClr val="accent1"/>
                </a:solidFill>
                <a:latin typeface="Quicksand" pitchFamily="2" charset="77"/>
                <a:cs typeface="Roboto" panose="02000000000000000000" pitchFamily="2" charset="0"/>
              </a:rPr>
              <a:t> → </a:t>
            </a:r>
            <a:r>
              <a:rPr lang="de-DE" sz="1900" i="0" dirty="0"/>
              <a:t>Ein </a:t>
            </a:r>
            <a:r>
              <a:rPr lang="de-DE" sz="1900" b="1" i="0" dirty="0"/>
              <a:t>gutes Verhältnis zwischen </a:t>
            </a:r>
            <a:r>
              <a:rPr lang="de-DE" sz="1900" b="1" i="0" dirty="0">
                <a:latin typeface="Roboto" panose="02000000000000000000" pitchFamily="2" charset="0"/>
                <a:ea typeface="Roboto" panose="02000000000000000000" pitchFamily="2" charset="0"/>
              </a:rPr>
              <a:t>Lehrkräften und </a:t>
            </a:r>
            <a:r>
              <a:rPr lang="de-DE" sz="1900" b="1" i="0" dirty="0" err="1">
                <a:latin typeface="Roboto" panose="02000000000000000000" pitchFamily="2" charset="0"/>
                <a:ea typeface="Roboto" panose="02000000000000000000" pitchFamily="2" charset="0"/>
              </a:rPr>
              <a:t>Schüler:innen</a:t>
            </a:r>
            <a:r>
              <a:rPr lang="de-DE" sz="1900" i="0" dirty="0">
                <a:latin typeface="Roboto" panose="02000000000000000000" pitchFamily="2" charset="0"/>
                <a:ea typeface="Roboto" panose="02000000000000000000" pitchFamily="2" charset="0"/>
              </a:rPr>
              <a:t> stellt die Basis für soziale Austauschprozesse dar!</a:t>
            </a:r>
          </a:p>
        </p:txBody>
      </p:sp>
    </p:spTree>
    <p:extLst>
      <p:ext uri="{BB962C8B-B14F-4D97-AF65-F5344CB8AC3E}">
        <p14:creationId xmlns:p14="http://schemas.microsoft.com/office/powerpoint/2010/main" val="407619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ACCDA-1EEE-99F3-679C-82225A0DAF39}"/>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9F9C2A0D-8006-1FD4-7547-0CB1EA6DAD7B}"/>
              </a:ext>
            </a:extLst>
          </p:cNvPr>
          <p:cNvSpPr>
            <a:spLocks noGrp="1"/>
          </p:cNvSpPr>
          <p:nvPr>
            <p:ph type="sldNum" sz="quarter" idx="12"/>
          </p:nvPr>
        </p:nvSpPr>
        <p:spPr/>
        <p:txBody>
          <a:bodyPr/>
          <a:lstStyle/>
          <a:p>
            <a:fld id="{A5BCC98E-DAB4-264B-9802-D1899FCD3063}" type="slidenum">
              <a:rPr lang="de-DE" smtClean="0"/>
              <a:t>10</a:t>
            </a:fld>
            <a:endParaRPr lang="de-DE" dirty="0"/>
          </a:p>
        </p:txBody>
      </p:sp>
      <p:sp>
        <p:nvSpPr>
          <p:cNvPr id="3" name="Fußzeilenplatzhalter 2">
            <a:extLst>
              <a:ext uri="{FF2B5EF4-FFF2-40B4-BE49-F238E27FC236}">
                <a16:creationId xmlns:a16="http://schemas.microsoft.com/office/drawing/2014/main" id="{AB36DA0D-B617-5384-5D7D-86EEE5B5CD83}"/>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A38C6E4-1F53-509B-E454-F5E24C11A974}"/>
              </a:ext>
            </a:extLst>
          </p:cNvPr>
          <p:cNvSpPr>
            <a:spLocks noGrp="1"/>
          </p:cNvSpPr>
          <p:nvPr>
            <p:ph type="title"/>
          </p:nvPr>
        </p:nvSpPr>
        <p:spPr/>
        <p:txBody>
          <a:bodyPr>
            <a:noAutofit/>
          </a:bodyPr>
          <a:lstStyle/>
          <a:p>
            <a:r>
              <a:rPr lang="de-DE" dirty="0"/>
              <a:t>01 Berufsorientierung als Aufgabe aller Lehrkräfte</a:t>
            </a:r>
          </a:p>
        </p:txBody>
      </p:sp>
      <p:sp>
        <p:nvSpPr>
          <p:cNvPr id="7" name="Textplatzhalter 6">
            <a:extLst>
              <a:ext uri="{FF2B5EF4-FFF2-40B4-BE49-F238E27FC236}">
                <a16:creationId xmlns:a16="http://schemas.microsoft.com/office/drawing/2014/main" id="{7E48E5EA-AA3D-8009-D7EF-A9ADF03B1164}"/>
              </a:ext>
            </a:extLst>
          </p:cNvPr>
          <p:cNvSpPr>
            <a:spLocks noGrp="1"/>
          </p:cNvSpPr>
          <p:nvPr>
            <p:ph type="body" sz="quarter" idx="13"/>
          </p:nvPr>
        </p:nvSpPr>
        <p:spPr>
          <a:xfrm>
            <a:off x="515939" y="2666925"/>
            <a:ext cx="6882388" cy="4069542"/>
          </a:xfrm>
        </p:spPr>
        <p:txBody>
          <a:bodyPr anchor="t">
            <a:noAutofit/>
          </a:bodyPr>
          <a:lstStyle/>
          <a:p>
            <a:pPr marL="342900" indent="-342900">
              <a:buClr>
                <a:schemeClr val="accent1"/>
              </a:buClr>
              <a:buFont typeface="Arial" panose="020B0604020202020204" pitchFamily="34" charset="0"/>
              <a:buChar char="•"/>
            </a:pPr>
            <a:r>
              <a:rPr lang="de-DE" sz="1800" dirty="0"/>
              <a:t>Häufig fehlt breite Unterstützung im Kollegium</a:t>
            </a:r>
          </a:p>
          <a:p>
            <a:pPr lvl="1" indent="0">
              <a:buNone/>
            </a:pPr>
            <a:r>
              <a:rPr lang="de-DE" sz="1800" b="1" dirty="0">
                <a:solidFill>
                  <a:schemeClr val="accent1"/>
                </a:solidFill>
                <a:latin typeface="Quicksand" pitchFamily="2" charset="77"/>
                <a:cs typeface="Roboto" panose="02000000000000000000" pitchFamily="2" charset="0"/>
              </a:rPr>
              <a:t> → </a:t>
            </a:r>
            <a:r>
              <a:rPr lang="de-DE" sz="1800" dirty="0"/>
              <a:t>BO wird häufig als Zusatzaufgabe empfunden und abgelehnt</a:t>
            </a:r>
          </a:p>
          <a:p>
            <a:pPr marL="342900" indent="-342900">
              <a:buClr>
                <a:schemeClr val="accent1"/>
              </a:buClr>
              <a:buFont typeface="Arial" panose="020B0604020202020204" pitchFamily="34" charset="0"/>
              <a:buChar char="•"/>
            </a:pPr>
            <a:r>
              <a:rPr lang="de-DE" sz="1800" dirty="0"/>
              <a:t>Lehrkräfte nehmen eigene Rolle und Position in der BO </a:t>
            </a:r>
            <a:br>
              <a:rPr lang="de-DE" sz="1800" dirty="0"/>
            </a:br>
            <a:r>
              <a:rPr lang="de-DE" sz="1800" dirty="0"/>
              <a:t>meist als weniger wichtig wahr </a:t>
            </a:r>
          </a:p>
          <a:p>
            <a:pPr marL="342900" indent="-342900">
              <a:buClr>
                <a:schemeClr val="accent1"/>
              </a:buClr>
              <a:buFont typeface="Arial" panose="020B0604020202020204" pitchFamily="34" charset="0"/>
              <a:buChar char="•"/>
            </a:pPr>
            <a:r>
              <a:rPr lang="de-DE" sz="1800" dirty="0"/>
              <a:t>Lehrkräfte neigen zu einer überhöhten Selbsteinschätzung </a:t>
            </a:r>
            <a:br>
              <a:rPr lang="de-DE" sz="1800" dirty="0"/>
            </a:br>
            <a:r>
              <a:rPr lang="de-DE" sz="1800" dirty="0"/>
              <a:t>in Bezug auf ihre Kompetenzen in der BO</a:t>
            </a:r>
            <a:endParaRPr lang="de-DE" sz="1900" dirty="0">
              <a:solidFill>
                <a:schemeClr val="accent1"/>
              </a:solidFill>
              <a:latin typeface="Roboto" panose="02000000000000000000" pitchFamily="2" charset="0"/>
              <a:ea typeface="Roboto" panose="02000000000000000000" pitchFamily="2" charset="0"/>
            </a:endParaRPr>
          </a:p>
        </p:txBody>
      </p:sp>
      <p:sp>
        <p:nvSpPr>
          <p:cNvPr id="8" name="Titel 4">
            <a:extLst>
              <a:ext uri="{FF2B5EF4-FFF2-40B4-BE49-F238E27FC236}">
                <a16:creationId xmlns:a16="http://schemas.microsoft.com/office/drawing/2014/main" id="{0A6AA845-152A-1D08-764D-71168F30B0A5}"/>
              </a:ext>
            </a:extLst>
          </p:cNvPr>
          <p:cNvSpPr txBox="1">
            <a:spLocks/>
          </p:cNvSpPr>
          <p:nvPr/>
        </p:nvSpPr>
        <p:spPr>
          <a:xfrm>
            <a:off x="407082" y="2199005"/>
            <a:ext cx="474662" cy="521322"/>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endParaRPr lang="de-DE" dirty="0"/>
          </a:p>
        </p:txBody>
      </p:sp>
      <p:sp>
        <p:nvSpPr>
          <p:cNvPr id="10" name="Untertitel 5">
            <a:extLst>
              <a:ext uri="{FF2B5EF4-FFF2-40B4-BE49-F238E27FC236}">
                <a16:creationId xmlns:a16="http://schemas.microsoft.com/office/drawing/2014/main" id="{E63C742B-E51D-2B31-BC9E-1A075CC1C436}"/>
              </a:ext>
            </a:extLst>
          </p:cNvPr>
          <p:cNvSpPr>
            <a:spLocks noGrp="1"/>
          </p:cNvSpPr>
          <p:nvPr>
            <p:ph type="subTitle" idx="15"/>
          </p:nvPr>
        </p:nvSpPr>
        <p:spPr>
          <a:xfrm>
            <a:off x="515938" y="1327558"/>
            <a:ext cx="7231881" cy="720580"/>
          </a:xfrm>
        </p:spPr>
        <p:txBody>
          <a:bodyPr/>
          <a:lstStyle/>
          <a:p>
            <a:r>
              <a:rPr lang="de-DE" i="1" dirty="0"/>
              <a:t>Herausforderungen in der Umsetzung Beruflicher Orientierung</a:t>
            </a:r>
          </a:p>
        </p:txBody>
      </p:sp>
      <p:sp>
        <p:nvSpPr>
          <p:cNvPr id="9" name="Textfeld 5">
            <a:extLst>
              <a:ext uri="{FF2B5EF4-FFF2-40B4-BE49-F238E27FC236}">
                <a16:creationId xmlns:a16="http://schemas.microsoft.com/office/drawing/2014/main" id="{0EDE37BE-7780-4F62-B65D-5BF46398050E}"/>
              </a:ext>
            </a:extLst>
          </p:cNvPr>
          <p:cNvSpPr txBox="1"/>
          <p:nvPr/>
        </p:nvSpPr>
        <p:spPr>
          <a:xfrm>
            <a:off x="765693" y="5204297"/>
            <a:ext cx="2613102" cy="230832"/>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900" dirty="0">
                <a:latin typeface="Roboto" panose="02000000000000000000" pitchFamily="2" charset="0"/>
                <a:ea typeface="Roboto" panose="02000000000000000000" pitchFamily="2" charset="0"/>
              </a:rPr>
              <a:t>(vgl. Butz 2008; </a:t>
            </a:r>
            <a:r>
              <a:rPr lang="de-DE" sz="900" dirty="0" err="1">
                <a:latin typeface="Roboto" panose="02000000000000000000" pitchFamily="2" charset="0"/>
                <a:ea typeface="Roboto" panose="02000000000000000000" pitchFamily="2" charset="0"/>
              </a:rPr>
              <a:t>Dreer</a:t>
            </a:r>
            <a:r>
              <a:rPr lang="de-DE" sz="900" dirty="0">
                <a:latin typeface="Roboto" panose="02000000000000000000" pitchFamily="2" charset="0"/>
                <a:ea typeface="Roboto" panose="02000000000000000000" pitchFamily="2" charset="0"/>
              </a:rPr>
              <a:t> 2013, </a:t>
            </a:r>
            <a:r>
              <a:rPr lang="de-DE" sz="900" dirty="0" err="1">
                <a:latin typeface="Roboto" panose="02000000000000000000" pitchFamily="2" charset="0"/>
                <a:ea typeface="Roboto" panose="02000000000000000000" pitchFamily="2" charset="0"/>
              </a:rPr>
              <a:t>Beinke</a:t>
            </a:r>
            <a:r>
              <a:rPr lang="de-DE" sz="900" dirty="0">
                <a:latin typeface="Roboto" panose="02000000000000000000" pitchFamily="2" charset="0"/>
                <a:ea typeface="Roboto" panose="02000000000000000000" pitchFamily="2" charset="0"/>
              </a:rPr>
              <a:t> 2004)</a:t>
            </a:r>
          </a:p>
        </p:txBody>
      </p:sp>
      <p:grpSp>
        <p:nvGrpSpPr>
          <p:cNvPr id="12" name="Gruppieren 11">
            <a:extLst>
              <a:ext uri="{FF2B5EF4-FFF2-40B4-BE49-F238E27FC236}">
                <a16:creationId xmlns:a16="http://schemas.microsoft.com/office/drawing/2014/main" id="{DF7D6EFE-28AD-1B8E-4B02-1379931EEE74}"/>
              </a:ext>
            </a:extLst>
          </p:cNvPr>
          <p:cNvGrpSpPr/>
          <p:nvPr/>
        </p:nvGrpSpPr>
        <p:grpSpPr>
          <a:xfrm>
            <a:off x="8098971" y="1618589"/>
            <a:ext cx="3577092" cy="4499091"/>
            <a:chOff x="8098971" y="1618589"/>
            <a:chExt cx="3577092" cy="4499091"/>
          </a:xfrm>
        </p:grpSpPr>
        <p:sp>
          <p:nvSpPr>
            <p:cNvPr id="4" name="Rechteck: abgerundete Ecken 3">
              <a:extLst>
                <a:ext uri="{FF2B5EF4-FFF2-40B4-BE49-F238E27FC236}">
                  <a16:creationId xmlns:a16="http://schemas.microsoft.com/office/drawing/2014/main" id="{99E1A792-25E3-4AE2-9382-FAF3BA09FCAA}"/>
                </a:ext>
              </a:extLst>
            </p:cNvPr>
            <p:cNvSpPr/>
            <p:nvPr/>
          </p:nvSpPr>
          <p:spPr>
            <a:xfrm>
              <a:off x="8098971" y="2048138"/>
              <a:ext cx="3577092" cy="4069542"/>
            </a:xfrm>
            <a:prstGeom prst="roundRect">
              <a:avLst/>
            </a:prstGeom>
            <a:solidFill>
              <a:srgbClr val="D9EDF0"/>
            </a:solidFill>
            <a:ln w="28575">
              <a:noFill/>
            </a:ln>
          </p:spPr>
          <p:style>
            <a:lnRef idx="2">
              <a:schemeClr val="accent1"/>
            </a:lnRef>
            <a:fillRef idx="1">
              <a:schemeClr val="lt1"/>
            </a:fillRef>
            <a:effectRef idx="0">
              <a:schemeClr val="accent1"/>
            </a:effectRef>
            <a:fontRef idx="minor">
              <a:schemeClr val="dk1"/>
            </a:fontRef>
          </p:style>
          <p:txBody>
            <a:bodyPr rtlCol="0" anchor="ctr"/>
            <a:lstStyle/>
            <a:p>
              <a:pPr marR="0" lvl="0" defTabSz="914400" rtl="0" eaLnBrk="1" fontAlgn="auto" latinLnBrk="0" hangingPunct="1">
                <a:lnSpc>
                  <a:spcPct val="110000"/>
                </a:lnSpc>
                <a:spcBef>
                  <a:spcPts val="1000"/>
                </a:spcBef>
                <a:spcAft>
                  <a:spcPts val="0"/>
                </a:spcAft>
                <a:buClrTx/>
                <a:buSzTx/>
                <a:tabLst/>
                <a:defRPr/>
              </a:pPr>
              <a:r>
                <a:rPr kumimoji="0" lang="de-DE" sz="1800" b="0" i="1" u="none" strike="noStrike" kern="1200" cap="none" spc="0" normalizeH="0" baseline="0" noProof="0" dirty="0">
                  <a:ln>
                    <a:noFill/>
                  </a:ln>
                  <a:solidFill>
                    <a:srgbClr val="333E48"/>
                  </a:solidFill>
                  <a:effectLst/>
                  <a:uLnTx/>
                  <a:uFillTx/>
                  <a:latin typeface="Roboto" panose="02000000000000000000" pitchFamily="2" charset="0"/>
                  <a:ea typeface="Roboto" panose="02000000000000000000" pitchFamily="2" charset="0"/>
                  <a:cs typeface="+mn-cs"/>
                </a:rPr>
                <a:t>„[Lehrkräfte] sind fachlich nicht genügend ausgebildet, haben ein mangelndes Bewusstsein für ihre eigene Rolle im Berufswahlprozess ihrer Schülerinnen und Schüler und überschätzen ihre eigenen Qualifikationen in diesem Bereich.“ </a:t>
              </a:r>
              <a:r>
                <a:rPr kumimoji="0" lang="de-DE" sz="1100" b="0" i="0" u="none" strike="noStrike" kern="1200" cap="none" spc="0" normalizeH="0" baseline="0" noProof="0" dirty="0">
                  <a:ln>
                    <a:noFill/>
                  </a:ln>
                  <a:solidFill>
                    <a:srgbClr val="333E48"/>
                  </a:solidFill>
                  <a:effectLst/>
                  <a:uLnTx/>
                  <a:uFillTx/>
                  <a:latin typeface="Roboto" panose="02000000000000000000" pitchFamily="2" charset="0"/>
                  <a:ea typeface="Roboto" panose="02000000000000000000" pitchFamily="2" charset="0"/>
                  <a:cs typeface="+mn-cs"/>
                </a:rPr>
                <a:t>(</a:t>
              </a:r>
              <a:r>
                <a:rPr kumimoji="0" lang="de-DE" sz="1100" b="0" i="0" u="none" strike="noStrike" kern="1200" cap="none" spc="0" normalizeH="0" baseline="0" noProof="0" dirty="0" err="1">
                  <a:ln>
                    <a:noFill/>
                  </a:ln>
                  <a:solidFill>
                    <a:srgbClr val="333E48"/>
                  </a:solidFill>
                  <a:effectLst/>
                  <a:uLnTx/>
                  <a:uFillTx/>
                  <a:latin typeface="Roboto" panose="02000000000000000000" pitchFamily="2" charset="0"/>
                  <a:ea typeface="Roboto" panose="02000000000000000000" pitchFamily="2" charset="0"/>
                  <a:cs typeface="+mn-cs"/>
                </a:rPr>
                <a:t>Fletemeyer</a:t>
              </a:r>
              <a:r>
                <a:rPr kumimoji="0" lang="de-DE" sz="1100" b="0" i="0" u="none" strike="noStrike" kern="1200" cap="none" spc="0" normalizeH="0" baseline="0" noProof="0" dirty="0">
                  <a:ln>
                    <a:noFill/>
                  </a:ln>
                  <a:solidFill>
                    <a:srgbClr val="333E48"/>
                  </a:solidFill>
                  <a:effectLst/>
                  <a:uLnTx/>
                  <a:uFillTx/>
                  <a:latin typeface="Roboto" panose="02000000000000000000" pitchFamily="2" charset="0"/>
                  <a:ea typeface="Roboto" panose="02000000000000000000" pitchFamily="2" charset="0"/>
                  <a:cs typeface="+mn-cs"/>
                </a:rPr>
                <a:t> 2021, S. 30)</a:t>
              </a:r>
              <a:endParaRPr kumimoji="0" lang="de-DE" sz="1800" b="0" i="0" u="none" strike="noStrike" kern="1200" cap="none" spc="0" normalizeH="0" baseline="0" noProof="0" dirty="0">
                <a:ln>
                  <a:noFill/>
                </a:ln>
                <a:solidFill>
                  <a:srgbClr val="333E48"/>
                </a:solidFill>
                <a:effectLst/>
                <a:uLnTx/>
                <a:uFillTx/>
                <a:latin typeface="Roboto" panose="02000000000000000000" pitchFamily="2" charset="0"/>
                <a:ea typeface="Roboto" panose="02000000000000000000" pitchFamily="2" charset="0"/>
                <a:cs typeface="+mn-cs"/>
              </a:endParaRPr>
            </a:p>
          </p:txBody>
        </p:sp>
        <p:grpSp>
          <p:nvGrpSpPr>
            <p:cNvPr id="13" name="Gruppieren 12">
              <a:extLst>
                <a:ext uri="{FF2B5EF4-FFF2-40B4-BE49-F238E27FC236}">
                  <a16:creationId xmlns:a16="http://schemas.microsoft.com/office/drawing/2014/main" id="{2B11BD87-CF18-AAAC-446D-97D6CFC53911}"/>
                </a:ext>
              </a:extLst>
            </p:cNvPr>
            <p:cNvGrpSpPr/>
            <p:nvPr/>
          </p:nvGrpSpPr>
          <p:grpSpPr>
            <a:xfrm>
              <a:off x="10284530" y="1618589"/>
              <a:ext cx="859098" cy="859098"/>
              <a:chOff x="10284530" y="1524035"/>
              <a:chExt cx="859098" cy="859098"/>
            </a:xfrm>
          </p:grpSpPr>
          <p:sp>
            <p:nvSpPr>
              <p:cNvPr id="6" name="Oval 5">
                <a:extLst>
                  <a:ext uri="{FF2B5EF4-FFF2-40B4-BE49-F238E27FC236}">
                    <a16:creationId xmlns:a16="http://schemas.microsoft.com/office/drawing/2014/main" id="{64AD512C-E087-050B-2A40-BF8069382F81}"/>
                  </a:ext>
                </a:extLst>
              </p:cNvPr>
              <p:cNvSpPr/>
              <p:nvPr/>
            </p:nvSpPr>
            <p:spPr>
              <a:xfrm>
                <a:off x="10284530" y="1524035"/>
                <a:ext cx="859098" cy="859098"/>
              </a:xfrm>
              <a:prstGeom prst="ellipse">
                <a:avLst/>
              </a:prstGeom>
              <a:solidFill>
                <a:schemeClr val="tx2"/>
              </a:solidFill>
              <a:ln w="317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Gewitterblitz 10">
                <a:extLst>
                  <a:ext uri="{FF2B5EF4-FFF2-40B4-BE49-F238E27FC236}">
                    <a16:creationId xmlns:a16="http://schemas.microsoft.com/office/drawing/2014/main" id="{05438A1F-9679-4C15-8728-6ED963E7B611}"/>
                  </a:ext>
                </a:extLst>
              </p:cNvPr>
              <p:cNvSpPr/>
              <p:nvPr/>
            </p:nvSpPr>
            <p:spPr>
              <a:xfrm rot="902234">
                <a:off x="10416889" y="1670510"/>
                <a:ext cx="569523" cy="541290"/>
              </a:xfrm>
              <a:prstGeom prst="lightningBolt">
                <a:avLst/>
              </a:prstGeom>
              <a:noFill/>
              <a:ln w="34925"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421963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11</a:t>
            </a:fld>
            <a:endParaRPr lang="de-DE" dirty="0"/>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p:txBody>
          <a:bodyPr>
            <a:noAutofit/>
          </a:bodyPr>
          <a:lstStyle/>
          <a:p>
            <a:r>
              <a:rPr lang="de-DE" dirty="0"/>
              <a:t>01 Berufsorientierung als Aufgabe aller Lehrkräfte</a:t>
            </a:r>
            <a:br>
              <a:rPr lang="de-DE" dirty="0"/>
            </a:br>
            <a:endParaRPr lang="de-DE" dirty="0"/>
          </a:p>
        </p:txBody>
      </p:sp>
      <p:sp>
        <p:nvSpPr>
          <p:cNvPr id="13" name="Vertikaler Textplatzhalter 3">
            <a:extLst>
              <a:ext uri="{FF2B5EF4-FFF2-40B4-BE49-F238E27FC236}">
                <a16:creationId xmlns:a16="http://schemas.microsoft.com/office/drawing/2014/main" id="{E3C70F73-B977-4EBB-97DB-1E49EF7A971A}"/>
              </a:ext>
            </a:extLst>
          </p:cNvPr>
          <p:cNvSpPr>
            <a:spLocks noGrp="1"/>
          </p:cNvSpPr>
          <p:nvPr/>
        </p:nvSpPr>
        <p:spPr>
          <a:xfrm>
            <a:off x="530627" y="3729003"/>
            <a:ext cx="3035645" cy="2272729"/>
          </a:xfrm>
          <a:prstGeom prst="rect">
            <a:avLst/>
          </a:prstGeom>
        </p:spPr>
        <p:txBody>
          <a:bodyPr vert="horz" lIns="0" tIns="0" rIns="0" bIns="0" numCol="1" rtlCol="0" anchor="t" anchorCtr="0">
            <a:noAutofit/>
          </a:bodyPr>
          <a:lstStyle>
            <a:lvl1pPr marL="0" indent="0" algn="l" defTabSz="913385" rtl="0" eaLnBrk="1" latinLnBrk="0" hangingPunct="1">
              <a:lnSpc>
                <a:spcPct val="112000"/>
              </a:lnSpc>
              <a:spcBef>
                <a:spcPts val="1299"/>
              </a:spcBef>
              <a:spcAft>
                <a:spcPts val="0"/>
              </a:spcAft>
              <a:buFont typeface="Arial" panose="020B0604020202020204" pitchFamily="34" charset="0"/>
              <a:buNone/>
              <a:defRPr lang="de-DE" sz="1998" b="0" i="0" u="none" strike="noStrike" kern="1200" baseline="0">
                <a:solidFill>
                  <a:schemeClr val="tx1"/>
                </a:solidFill>
                <a:latin typeface="Calibri" panose="020F0502020204030204" pitchFamily="34" charset="0"/>
                <a:ea typeface="+mn-ea"/>
                <a:cs typeface="Calibri" panose="020F0502020204030204" pitchFamily="34" charset="0"/>
              </a:defRPr>
            </a:lvl1pPr>
            <a:lvl2pPr marL="32364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2pPr>
            <a:lvl3pPr marL="503454"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3pPr>
            <a:lvl4pPr marL="68325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4pPr>
            <a:lvl5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5pPr>
            <a:lvl6pPr marL="719218" indent="0" algn="l" defTabSz="913385" rtl="0" eaLnBrk="1" latinLnBrk="0" hangingPunct="1">
              <a:lnSpc>
                <a:spcPct val="112000"/>
              </a:lnSpc>
              <a:spcBef>
                <a:spcPts val="1299"/>
              </a:spcBef>
              <a:spcAft>
                <a:spcPts val="0"/>
              </a:spcAft>
              <a:buFont typeface="Meta Offc Pro" panose="020B0504030101020102" pitchFamily="34" charset="0"/>
              <a:buNone/>
              <a:defRPr sz="1998" b="1" kern="1200" baseline="0">
                <a:solidFill>
                  <a:schemeClr val="tx1"/>
                </a:solidFill>
                <a:latin typeface="Calibri" panose="020F0502020204030204" pitchFamily="34" charset="0"/>
                <a:ea typeface="+mn-ea"/>
                <a:cs typeface="Calibri" panose="020F0502020204030204" pitchFamily="34" charset="0"/>
              </a:defRPr>
            </a:lvl6pPr>
            <a:lvl7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7pPr>
            <a:lvl8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8pPr>
            <a:lvl9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9pPr>
          </a:lstStyle>
          <a:p>
            <a:pPr>
              <a:spcBef>
                <a:spcPts val="600"/>
              </a:spcBef>
            </a:pPr>
            <a:r>
              <a:rPr lang="de-DE" sz="1600" dirty="0">
                <a:latin typeface="Roboto" panose="02000000000000000000" pitchFamily="2" charset="0"/>
                <a:ea typeface="Roboto" panose="02000000000000000000" pitchFamily="2" charset="0"/>
                <a:cs typeface="Calibri"/>
              </a:rPr>
              <a:t>An vielen Schulen "</a:t>
            </a:r>
            <a:r>
              <a:rPr lang="de-DE" sz="1600" b="1" dirty="0">
                <a:latin typeface="Roboto" panose="02000000000000000000" pitchFamily="2" charset="0"/>
                <a:ea typeface="Roboto" panose="02000000000000000000" pitchFamily="2" charset="0"/>
                <a:cs typeface="Calibri"/>
              </a:rPr>
              <a:t>Einzelkämpferphänomen</a:t>
            </a:r>
            <a:r>
              <a:rPr lang="de-DE" sz="1600" dirty="0">
                <a:latin typeface="Roboto" panose="02000000000000000000" pitchFamily="2" charset="0"/>
                <a:ea typeface="Roboto" panose="02000000000000000000" pitchFamily="2" charset="0"/>
                <a:cs typeface="Calibri"/>
              </a:rPr>
              <a:t>": </a:t>
            </a:r>
            <a:br>
              <a:rPr lang="de-DE" sz="1600" dirty="0">
                <a:latin typeface="Roboto" panose="02000000000000000000" pitchFamily="2" charset="0"/>
                <a:ea typeface="Roboto" panose="02000000000000000000" pitchFamily="2" charset="0"/>
                <a:cs typeface="Calibri"/>
              </a:rPr>
            </a:br>
            <a:r>
              <a:rPr lang="de-DE" sz="1600" b="0" dirty="0">
                <a:latin typeface="Roboto" panose="02000000000000000000" pitchFamily="2" charset="0"/>
                <a:ea typeface="Roboto" panose="02000000000000000000" pitchFamily="2" charset="0"/>
                <a:cs typeface="Calibri"/>
              </a:rPr>
              <a:t>Nur einzelne Lehrpersonen </a:t>
            </a:r>
            <a:br>
              <a:rPr lang="de-DE" sz="1600" b="0" dirty="0">
                <a:latin typeface="Roboto" panose="02000000000000000000" pitchFamily="2" charset="0"/>
                <a:ea typeface="Roboto" panose="02000000000000000000" pitchFamily="2" charset="0"/>
                <a:cs typeface="Calibri"/>
              </a:rPr>
            </a:br>
            <a:r>
              <a:rPr lang="de-DE" sz="1600" b="0" dirty="0">
                <a:latin typeface="Roboto" panose="02000000000000000000" pitchFamily="2" charset="0"/>
                <a:ea typeface="Roboto" panose="02000000000000000000" pitchFamily="2" charset="0"/>
                <a:cs typeface="Calibri"/>
              </a:rPr>
              <a:t>gehen Berufsorientierung aktiv an, wenig Unterstützung vom Kollegium</a:t>
            </a:r>
            <a:endParaRPr lang="de-DE" sz="1600" b="0" dirty="0">
              <a:solidFill>
                <a:srgbClr val="AF0078"/>
              </a:solidFill>
              <a:ea typeface="Calibri" panose="020F0502020204030204" pitchFamily="34" charset="0"/>
            </a:endParaRPr>
          </a:p>
        </p:txBody>
      </p:sp>
      <p:sp>
        <p:nvSpPr>
          <p:cNvPr id="14" name="Textfeld 5">
            <a:extLst>
              <a:ext uri="{FF2B5EF4-FFF2-40B4-BE49-F238E27FC236}">
                <a16:creationId xmlns:a16="http://schemas.microsoft.com/office/drawing/2014/main" id="{DD90633B-DFDA-450F-B58E-AB97080E345A}"/>
              </a:ext>
            </a:extLst>
          </p:cNvPr>
          <p:cNvSpPr txBox="1"/>
          <p:nvPr/>
        </p:nvSpPr>
        <p:spPr>
          <a:xfrm>
            <a:off x="9080206" y="5623887"/>
            <a:ext cx="2595857" cy="230832"/>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e-DE" sz="900" dirty="0">
                <a:latin typeface="Roboto" panose="02000000000000000000" pitchFamily="2" charset="0"/>
                <a:ea typeface="Roboto" panose="02000000000000000000" pitchFamily="2" charset="0"/>
              </a:rPr>
              <a:t>(vgl. Knauf 2009; Lumpe 2007, S. 208)</a:t>
            </a:r>
          </a:p>
        </p:txBody>
      </p:sp>
      <p:pic>
        <p:nvPicPr>
          <p:cNvPr id="16" name="Grafik 15" descr="Glühlampe mit einfarbiger Füllung">
            <a:extLst>
              <a:ext uri="{FF2B5EF4-FFF2-40B4-BE49-F238E27FC236}">
                <a16:creationId xmlns:a16="http://schemas.microsoft.com/office/drawing/2014/main" id="{9A614CF7-2AB1-4D8C-AFB0-E5F554B6F6F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096629" y="2558357"/>
            <a:ext cx="1032823" cy="1032823"/>
          </a:xfrm>
          <a:prstGeom prst="rect">
            <a:avLst/>
          </a:prstGeom>
        </p:spPr>
      </p:pic>
      <p:sp>
        <p:nvSpPr>
          <p:cNvPr id="4" name="Untertitel 5">
            <a:extLst>
              <a:ext uri="{FF2B5EF4-FFF2-40B4-BE49-F238E27FC236}">
                <a16:creationId xmlns:a16="http://schemas.microsoft.com/office/drawing/2014/main" id="{49D3602D-C6FF-BCB4-6860-FEAB20EEC96C}"/>
              </a:ext>
            </a:extLst>
          </p:cNvPr>
          <p:cNvSpPr>
            <a:spLocks noGrp="1"/>
          </p:cNvSpPr>
          <p:nvPr>
            <p:ph type="subTitle" idx="15"/>
          </p:nvPr>
        </p:nvSpPr>
        <p:spPr>
          <a:xfrm>
            <a:off x="515938" y="1327558"/>
            <a:ext cx="9966532" cy="720580"/>
          </a:xfrm>
        </p:spPr>
        <p:txBody>
          <a:bodyPr/>
          <a:lstStyle/>
          <a:p>
            <a:r>
              <a:rPr lang="de-DE" i="1" dirty="0"/>
              <a:t>Herausforderungen in der Umsetzung Beruflicher Orientierung</a:t>
            </a:r>
          </a:p>
        </p:txBody>
      </p:sp>
      <p:sp>
        <p:nvSpPr>
          <p:cNvPr id="6" name="Vertikaler Textplatzhalter 3">
            <a:extLst>
              <a:ext uri="{FF2B5EF4-FFF2-40B4-BE49-F238E27FC236}">
                <a16:creationId xmlns:a16="http://schemas.microsoft.com/office/drawing/2014/main" id="{26A79E34-F51E-572C-4229-26F127F74B0E}"/>
              </a:ext>
            </a:extLst>
          </p:cNvPr>
          <p:cNvSpPr>
            <a:spLocks noGrp="1"/>
          </p:cNvSpPr>
          <p:nvPr/>
        </p:nvSpPr>
        <p:spPr>
          <a:xfrm>
            <a:off x="8940777" y="3657627"/>
            <a:ext cx="2942879" cy="2303240"/>
          </a:xfrm>
          <a:prstGeom prst="rect">
            <a:avLst/>
          </a:prstGeom>
        </p:spPr>
        <p:txBody>
          <a:bodyPr vert="horz" lIns="0" tIns="0" rIns="0" bIns="0" numCol="1" rtlCol="0" anchor="t" anchorCtr="0">
            <a:noAutofit/>
          </a:bodyPr>
          <a:lstStyle>
            <a:lvl1pPr marL="0" indent="0" algn="l" defTabSz="913385" rtl="0" eaLnBrk="1" latinLnBrk="0" hangingPunct="1">
              <a:lnSpc>
                <a:spcPct val="112000"/>
              </a:lnSpc>
              <a:spcBef>
                <a:spcPts val="1299"/>
              </a:spcBef>
              <a:spcAft>
                <a:spcPts val="0"/>
              </a:spcAft>
              <a:buFont typeface="Arial" panose="020B0604020202020204" pitchFamily="34" charset="0"/>
              <a:buNone/>
              <a:defRPr lang="de-DE" sz="1998" b="0" i="0" u="none" strike="noStrike" kern="1200" baseline="0">
                <a:solidFill>
                  <a:schemeClr val="tx1"/>
                </a:solidFill>
                <a:latin typeface="Calibri" panose="020F0502020204030204" pitchFamily="34" charset="0"/>
                <a:ea typeface="+mn-ea"/>
                <a:cs typeface="Calibri" panose="020F0502020204030204" pitchFamily="34" charset="0"/>
              </a:defRPr>
            </a:lvl1pPr>
            <a:lvl2pPr marL="32364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2pPr>
            <a:lvl3pPr marL="503454"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3pPr>
            <a:lvl4pPr marL="68325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4pPr>
            <a:lvl5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5pPr>
            <a:lvl6pPr marL="719218" indent="0" algn="l" defTabSz="913385" rtl="0" eaLnBrk="1" latinLnBrk="0" hangingPunct="1">
              <a:lnSpc>
                <a:spcPct val="112000"/>
              </a:lnSpc>
              <a:spcBef>
                <a:spcPts val="1299"/>
              </a:spcBef>
              <a:spcAft>
                <a:spcPts val="0"/>
              </a:spcAft>
              <a:buFont typeface="Meta Offc Pro" panose="020B0504030101020102" pitchFamily="34" charset="0"/>
              <a:buNone/>
              <a:defRPr sz="1998" b="1" kern="1200" baseline="0">
                <a:solidFill>
                  <a:schemeClr val="tx1"/>
                </a:solidFill>
                <a:latin typeface="Calibri" panose="020F0502020204030204" pitchFamily="34" charset="0"/>
                <a:ea typeface="+mn-ea"/>
                <a:cs typeface="Calibri" panose="020F0502020204030204" pitchFamily="34" charset="0"/>
              </a:defRPr>
            </a:lvl6pPr>
            <a:lvl7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7pPr>
            <a:lvl8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8pPr>
            <a:lvl9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9pPr>
          </a:lstStyle>
          <a:p>
            <a:pPr marL="522605" lvl="1" indent="0">
              <a:spcBef>
                <a:spcPts val="600"/>
              </a:spcBef>
              <a:buNone/>
            </a:pPr>
            <a:endParaRPr lang="de-DE" sz="1600" b="0" dirty="0">
              <a:solidFill>
                <a:schemeClr val="accent1"/>
              </a:solidFill>
              <a:latin typeface="Roboto" panose="02000000000000000000" pitchFamily="2" charset="0"/>
              <a:ea typeface="Roboto" panose="02000000000000000000" pitchFamily="2" charset="0"/>
              <a:cs typeface="Calibri"/>
            </a:endParaRPr>
          </a:p>
          <a:p>
            <a:pPr marL="198957">
              <a:spcBef>
                <a:spcPts val="600"/>
              </a:spcBef>
            </a:pPr>
            <a:r>
              <a:rPr lang="de-DE" sz="1600" b="0" dirty="0">
                <a:solidFill>
                  <a:schemeClr val="accent1"/>
                </a:solidFill>
                <a:latin typeface="Roboto" panose="02000000000000000000" pitchFamily="2" charset="0"/>
                <a:ea typeface="Roboto" panose="02000000000000000000" pitchFamily="2" charset="0"/>
                <a:cs typeface="Calibri"/>
              </a:rPr>
              <a:t>Berufsorientierung </a:t>
            </a:r>
            <a:br>
              <a:rPr lang="de-DE" sz="1600" b="0" dirty="0">
                <a:solidFill>
                  <a:schemeClr val="accent1"/>
                </a:solidFill>
                <a:latin typeface="Roboto" panose="02000000000000000000" pitchFamily="2" charset="0"/>
                <a:ea typeface="Roboto" panose="02000000000000000000" pitchFamily="2" charset="0"/>
                <a:cs typeface="Calibri"/>
              </a:rPr>
            </a:br>
            <a:r>
              <a:rPr lang="de-DE" sz="1600" b="0" dirty="0">
                <a:solidFill>
                  <a:schemeClr val="accent1"/>
                </a:solidFill>
                <a:latin typeface="Roboto" panose="02000000000000000000" pitchFamily="2" charset="0"/>
                <a:ea typeface="Roboto" panose="02000000000000000000" pitchFamily="2" charset="0"/>
                <a:cs typeface="Calibri"/>
              </a:rPr>
              <a:t>als Aufgabe der gesamten Schule umfasst Unterrichts-, Organisations- und Personalentwicklung</a:t>
            </a:r>
            <a:endParaRPr lang="de-DE" sz="1600" b="0" dirty="0">
              <a:solidFill>
                <a:srgbClr val="333F48"/>
              </a:solidFill>
              <a:latin typeface="Roboto" panose="02000000000000000000" pitchFamily="2" charset="0"/>
              <a:ea typeface="Roboto" panose="02000000000000000000" pitchFamily="2" charset="0"/>
            </a:endParaRPr>
          </a:p>
          <a:p>
            <a:pPr marL="323215" lvl="1" indent="0">
              <a:spcBef>
                <a:spcPts val="600"/>
              </a:spcBef>
              <a:buNone/>
            </a:pPr>
            <a:endParaRPr lang="de-DE" sz="1600" b="0" dirty="0">
              <a:solidFill>
                <a:srgbClr val="AF0078"/>
              </a:solidFill>
              <a:ea typeface="Calibri" panose="020F0502020204030204" pitchFamily="34" charset="0"/>
            </a:endParaRPr>
          </a:p>
        </p:txBody>
      </p:sp>
      <p:sp>
        <p:nvSpPr>
          <p:cNvPr id="7" name="Vertikaler Textplatzhalter 3">
            <a:extLst>
              <a:ext uri="{FF2B5EF4-FFF2-40B4-BE49-F238E27FC236}">
                <a16:creationId xmlns:a16="http://schemas.microsoft.com/office/drawing/2014/main" id="{DDA248FD-CEA1-9AFE-949D-1741A9700CA3}"/>
              </a:ext>
            </a:extLst>
          </p:cNvPr>
          <p:cNvSpPr>
            <a:spLocks noGrp="1"/>
          </p:cNvSpPr>
          <p:nvPr/>
        </p:nvSpPr>
        <p:spPr>
          <a:xfrm>
            <a:off x="3044499" y="2776973"/>
            <a:ext cx="4998287" cy="2650434"/>
          </a:xfrm>
          <a:prstGeom prst="rect">
            <a:avLst/>
          </a:prstGeom>
        </p:spPr>
        <p:txBody>
          <a:bodyPr vert="horz" lIns="0" tIns="0" rIns="0" bIns="0" numCol="1" rtlCol="0" anchor="t" anchorCtr="0">
            <a:noAutofit/>
          </a:bodyPr>
          <a:lstStyle>
            <a:lvl1pPr marL="0" indent="0" algn="l" defTabSz="913385" rtl="0" eaLnBrk="1" latinLnBrk="0" hangingPunct="1">
              <a:lnSpc>
                <a:spcPct val="112000"/>
              </a:lnSpc>
              <a:spcBef>
                <a:spcPts val="1299"/>
              </a:spcBef>
              <a:spcAft>
                <a:spcPts val="0"/>
              </a:spcAft>
              <a:buFont typeface="Arial" panose="020B0604020202020204" pitchFamily="34" charset="0"/>
              <a:buNone/>
              <a:defRPr lang="de-DE" sz="1998" b="0" i="0" u="none" strike="noStrike" kern="1200" baseline="0">
                <a:solidFill>
                  <a:schemeClr val="tx1"/>
                </a:solidFill>
                <a:latin typeface="Calibri" panose="020F0502020204030204" pitchFamily="34" charset="0"/>
                <a:ea typeface="+mn-ea"/>
                <a:cs typeface="Calibri" panose="020F0502020204030204" pitchFamily="34" charset="0"/>
              </a:defRPr>
            </a:lvl1pPr>
            <a:lvl2pPr marL="32364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2pPr>
            <a:lvl3pPr marL="503454"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3pPr>
            <a:lvl4pPr marL="68325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4pPr>
            <a:lvl5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5pPr>
            <a:lvl6pPr marL="719218" indent="0" algn="l" defTabSz="913385" rtl="0" eaLnBrk="1" latinLnBrk="0" hangingPunct="1">
              <a:lnSpc>
                <a:spcPct val="112000"/>
              </a:lnSpc>
              <a:spcBef>
                <a:spcPts val="1299"/>
              </a:spcBef>
              <a:spcAft>
                <a:spcPts val="0"/>
              </a:spcAft>
              <a:buFont typeface="Meta Offc Pro" panose="020B0504030101020102" pitchFamily="34" charset="0"/>
              <a:buNone/>
              <a:defRPr sz="1998" b="1" kern="1200" baseline="0">
                <a:solidFill>
                  <a:schemeClr val="tx1"/>
                </a:solidFill>
                <a:latin typeface="Calibri" panose="020F0502020204030204" pitchFamily="34" charset="0"/>
                <a:ea typeface="+mn-ea"/>
                <a:cs typeface="Calibri" panose="020F0502020204030204" pitchFamily="34" charset="0"/>
              </a:defRPr>
            </a:lvl6pPr>
            <a:lvl7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7pPr>
            <a:lvl8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8pPr>
            <a:lvl9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9pPr>
          </a:lstStyle>
          <a:p>
            <a:pPr marL="1167965" lvl="3" indent="-285750">
              <a:spcBef>
                <a:spcPts val="600"/>
              </a:spcBef>
              <a:buClr>
                <a:schemeClr val="accent1"/>
              </a:buClr>
              <a:buFont typeface="Arial" panose="020B0604020202020204" pitchFamily="34" charset="0"/>
              <a:buChar char="•"/>
            </a:pPr>
            <a:r>
              <a:rPr lang="de-DE" sz="1600" b="0" dirty="0">
                <a:solidFill>
                  <a:srgbClr val="333F48"/>
                </a:solidFill>
                <a:latin typeface="Roboto" panose="02000000000000000000" pitchFamily="2" charset="0"/>
                <a:ea typeface="Roboto" panose="02000000000000000000" pitchFamily="2" charset="0"/>
                <a:cs typeface="Calibri"/>
              </a:rPr>
              <a:t>Unzufriedenheit bei aktiven Lehrpersonen</a:t>
            </a:r>
            <a:endParaRPr lang="de-DE" sz="1600" b="0" dirty="0">
              <a:solidFill>
                <a:srgbClr val="333F48"/>
              </a:solidFill>
              <a:latin typeface="Roboto" panose="02000000000000000000" pitchFamily="2" charset="0"/>
              <a:ea typeface="Roboto" panose="02000000000000000000" pitchFamily="2" charset="0"/>
            </a:endParaRPr>
          </a:p>
          <a:p>
            <a:pPr marL="1167965" lvl="3" indent="-285750">
              <a:spcBef>
                <a:spcPts val="600"/>
              </a:spcBef>
              <a:buClr>
                <a:schemeClr val="accent1"/>
              </a:buClr>
              <a:buFont typeface="Arial" panose="020B0604020202020204" pitchFamily="34" charset="0"/>
              <a:buChar char="•"/>
            </a:pPr>
            <a:r>
              <a:rPr lang="de-DE" sz="1600" b="0" dirty="0" err="1">
                <a:solidFill>
                  <a:srgbClr val="333F48"/>
                </a:solidFill>
                <a:latin typeface="Roboto" panose="02000000000000000000" pitchFamily="2" charset="0"/>
                <a:ea typeface="Roboto" panose="02000000000000000000" pitchFamily="2" charset="0"/>
                <a:cs typeface="Calibri"/>
              </a:rPr>
              <a:t>Schüler:innen</a:t>
            </a:r>
            <a:r>
              <a:rPr lang="de-DE" sz="1600" b="0" dirty="0">
                <a:solidFill>
                  <a:srgbClr val="333F48"/>
                </a:solidFill>
                <a:latin typeface="Roboto" panose="02000000000000000000" pitchFamily="2" charset="0"/>
                <a:ea typeface="Roboto" panose="02000000000000000000" pitchFamily="2" charset="0"/>
                <a:cs typeface="Calibri"/>
              </a:rPr>
              <a:t> nehmen berufsorientierende Maßnahmen als undifferenzierte 'Einzelaktionen' ohne Lebensweltbezug wahr, die nicht in Erfahrungs- und Lebenswelt der Jugendlichen </a:t>
            </a:r>
            <a:br>
              <a:rPr lang="de-DE" sz="1600" b="0" dirty="0">
                <a:solidFill>
                  <a:srgbClr val="333F48"/>
                </a:solidFill>
                <a:latin typeface="Roboto" panose="02000000000000000000" pitchFamily="2" charset="0"/>
                <a:ea typeface="Roboto" panose="02000000000000000000" pitchFamily="2" charset="0"/>
                <a:cs typeface="Calibri"/>
              </a:rPr>
            </a:br>
            <a:r>
              <a:rPr lang="de-DE" sz="1600" b="0" dirty="0">
                <a:solidFill>
                  <a:srgbClr val="333F48"/>
                </a:solidFill>
                <a:latin typeface="Roboto" panose="02000000000000000000" pitchFamily="2" charset="0"/>
                <a:ea typeface="Roboto" panose="02000000000000000000" pitchFamily="2" charset="0"/>
                <a:cs typeface="Calibri"/>
              </a:rPr>
              <a:t>einbezogen und reflektiert werden</a:t>
            </a:r>
          </a:p>
          <a:p>
            <a:pPr marL="1167965" lvl="3" indent="-285750">
              <a:spcBef>
                <a:spcPts val="600"/>
              </a:spcBef>
              <a:buClr>
                <a:schemeClr val="accent1"/>
              </a:buClr>
              <a:buFont typeface="Arial" panose="020B0604020202020204" pitchFamily="34" charset="0"/>
              <a:buChar char="•"/>
            </a:pPr>
            <a:r>
              <a:rPr lang="de-DE" sz="1600" b="0" dirty="0">
                <a:solidFill>
                  <a:srgbClr val="333F48"/>
                </a:solidFill>
                <a:latin typeface="Roboto" panose="02000000000000000000" pitchFamily="2" charset="0"/>
                <a:ea typeface="Roboto" panose="02000000000000000000" pitchFamily="2" charset="0"/>
                <a:cs typeface="Calibri"/>
              </a:rPr>
              <a:t>Kein dauerhafter und tiefgreifender Effekt auf individuelle Belange der Jugendlichen</a:t>
            </a:r>
            <a:endParaRPr lang="de-DE" sz="1600" b="0" dirty="0">
              <a:solidFill>
                <a:srgbClr val="AF0078"/>
              </a:solidFill>
              <a:ea typeface="Calibri" panose="020F0502020204030204" pitchFamily="34" charset="0"/>
            </a:endParaRPr>
          </a:p>
        </p:txBody>
      </p:sp>
      <p:pic>
        <p:nvPicPr>
          <p:cNvPr id="8" name="Grafik 7" descr="Pfeil mit einer Linie: Kurve gegen den Uhrzeigersinn mit einfarbiger Füllung">
            <a:extLst>
              <a:ext uri="{FF2B5EF4-FFF2-40B4-BE49-F238E27FC236}">
                <a16:creationId xmlns:a16="http://schemas.microsoft.com/office/drawing/2014/main" id="{2E3EF81B-413D-F38C-42F2-52DA395AE26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6083706">
            <a:off x="2839314" y="5073242"/>
            <a:ext cx="914400" cy="914400"/>
          </a:xfrm>
          <a:prstGeom prst="rect">
            <a:avLst/>
          </a:prstGeom>
        </p:spPr>
      </p:pic>
      <p:pic>
        <p:nvPicPr>
          <p:cNvPr id="10" name="Grafik 9">
            <a:extLst>
              <a:ext uri="{FF2B5EF4-FFF2-40B4-BE49-F238E27FC236}">
                <a16:creationId xmlns:a16="http://schemas.microsoft.com/office/drawing/2014/main" id="{F9338F77-54B3-F22E-B998-F1D566E25A6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rcRect/>
          <a:stretch/>
        </p:blipFill>
        <p:spPr>
          <a:xfrm>
            <a:off x="408316" y="1889932"/>
            <a:ext cx="1912451" cy="1912451"/>
          </a:xfrm>
          <a:prstGeom prst="rect">
            <a:avLst/>
          </a:prstGeom>
          <a:noFill/>
        </p:spPr>
      </p:pic>
      <p:pic>
        <p:nvPicPr>
          <p:cNvPr id="11" name="Grafik 10" descr="Pfeil mit einer Linie: Kurve gegen den Uhrzeigersinn mit einfarbiger Füllung">
            <a:extLst>
              <a:ext uri="{FF2B5EF4-FFF2-40B4-BE49-F238E27FC236}">
                <a16:creationId xmlns:a16="http://schemas.microsoft.com/office/drawing/2014/main" id="{3AE378D4-0FA8-2AC3-B344-FC16424BA08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940587">
            <a:off x="8032410" y="5073242"/>
            <a:ext cx="914400" cy="914400"/>
          </a:xfrm>
          <a:prstGeom prst="rect">
            <a:avLst/>
          </a:prstGeom>
        </p:spPr>
      </p:pic>
      <p:pic>
        <p:nvPicPr>
          <p:cNvPr id="20" name="Grafik 19">
            <a:extLst>
              <a:ext uri="{FF2B5EF4-FFF2-40B4-BE49-F238E27FC236}">
                <a16:creationId xmlns:a16="http://schemas.microsoft.com/office/drawing/2014/main" id="{790B862D-E743-4214-0C7C-D303C71696C6}"/>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rot="840999">
            <a:off x="9772232" y="2164643"/>
            <a:ext cx="1800326" cy="1800326"/>
          </a:xfrm>
          <a:prstGeom prst="rect">
            <a:avLst/>
          </a:prstGeom>
        </p:spPr>
      </p:pic>
    </p:spTree>
    <p:extLst>
      <p:ext uri="{BB962C8B-B14F-4D97-AF65-F5344CB8AC3E}">
        <p14:creationId xmlns:p14="http://schemas.microsoft.com/office/powerpoint/2010/main" val="4263393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ACCDA-1EEE-99F3-679C-82225A0DAF39}"/>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9F9C2A0D-8006-1FD4-7547-0CB1EA6DAD7B}"/>
              </a:ext>
            </a:extLst>
          </p:cNvPr>
          <p:cNvSpPr>
            <a:spLocks noGrp="1"/>
          </p:cNvSpPr>
          <p:nvPr>
            <p:ph type="sldNum" sz="quarter" idx="12"/>
          </p:nvPr>
        </p:nvSpPr>
        <p:spPr/>
        <p:txBody>
          <a:bodyPr/>
          <a:lstStyle/>
          <a:p>
            <a:fld id="{A5BCC98E-DAB4-264B-9802-D1899FCD3063}" type="slidenum">
              <a:rPr lang="de-DE" smtClean="0"/>
              <a:t>12</a:t>
            </a:fld>
            <a:endParaRPr lang="de-DE" dirty="0"/>
          </a:p>
        </p:txBody>
      </p:sp>
      <p:sp>
        <p:nvSpPr>
          <p:cNvPr id="3" name="Fußzeilenplatzhalter 2">
            <a:extLst>
              <a:ext uri="{FF2B5EF4-FFF2-40B4-BE49-F238E27FC236}">
                <a16:creationId xmlns:a16="http://schemas.microsoft.com/office/drawing/2014/main" id="{AB36DA0D-B617-5384-5D7D-86EEE5B5CD83}"/>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A38C6E4-1F53-509B-E454-F5E24C11A974}"/>
              </a:ext>
            </a:extLst>
          </p:cNvPr>
          <p:cNvSpPr>
            <a:spLocks noGrp="1"/>
          </p:cNvSpPr>
          <p:nvPr>
            <p:ph type="title"/>
          </p:nvPr>
        </p:nvSpPr>
        <p:spPr/>
        <p:txBody>
          <a:bodyPr>
            <a:noAutofit/>
          </a:bodyPr>
          <a:lstStyle/>
          <a:p>
            <a:r>
              <a:rPr lang="de-DE" dirty="0"/>
              <a:t>01 Berufsorientierung als Aufgabe aller Lehrkräfte</a:t>
            </a:r>
          </a:p>
        </p:txBody>
      </p:sp>
      <p:sp>
        <p:nvSpPr>
          <p:cNvPr id="7" name="Textplatzhalter 6">
            <a:extLst>
              <a:ext uri="{FF2B5EF4-FFF2-40B4-BE49-F238E27FC236}">
                <a16:creationId xmlns:a16="http://schemas.microsoft.com/office/drawing/2014/main" id="{7E48E5EA-AA3D-8009-D7EF-A9ADF03B1164}"/>
              </a:ext>
            </a:extLst>
          </p:cNvPr>
          <p:cNvSpPr>
            <a:spLocks noGrp="1"/>
          </p:cNvSpPr>
          <p:nvPr>
            <p:ph type="body" sz="quarter" idx="13"/>
          </p:nvPr>
        </p:nvSpPr>
        <p:spPr>
          <a:xfrm>
            <a:off x="515938" y="2001600"/>
            <a:ext cx="9178568" cy="4369041"/>
          </a:xfrm>
        </p:spPr>
        <p:txBody>
          <a:bodyPr anchor="t">
            <a:noAutofit/>
          </a:bodyPr>
          <a:lstStyle/>
          <a:p>
            <a:pPr>
              <a:lnSpc>
                <a:spcPct val="120000"/>
              </a:lnSpc>
              <a:spcBef>
                <a:spcPts val="600"/>
              </a:spcBef>
            </a:pPr>
            <a:r>
              <a:rPr lang="de-DE" sz="1900" dirty="0">
                <a:latin typeface="Roboto" panose="02000000000000000000" pitchFamily="2" charset="0"/>
                <a:ea typeface="Roboto" panose="02000000000000000000" pitchFamily="2" charset="0"/>
                <a:cs typeface="Calibri"/>
              </a:rPr>
              <a:t>Eine gelungene Berufliche Orientierung ist </a:t>
            </a:r>
            <a:r>
              <a:rPr lang="de-DE" sz="1900" b="1" dirty="0">
                <a:latin typeface="Roboto" panose="02000000000000000000" pitchFamily="2" charset="0"/>
                <a:ea typeface="Roboto" panose="02000000000000000000" pitchFamily="2" charset="0"/>
                <a:cs typeface="Calibri"/>
              </a:rPr>
              <a:t>in das gesamte Unterrichtsgeschehen integriert</a:t>
            </a:r>
            <a:r>
              <a:rPr lang="de-DE" sz="1900" dirty="0">
                <a:latin typeface="Roboto" panose="02000000000000000000" pitchFamily="2" charset="0"/>
                <a:ea typeface="Roboto" panose="02000000000000000000" pitchFamily="2" charset="0"/>
                <a:cs typeface="Calibri"/>
              </a:rPr>
              <a:t> und kein Additiv zum Schulalltag!</a:t>
            </a:r>
            <a:br>
              <a:rPr lang="de-DE" sz="1900" dirty="0">
                <a:latin typeface="Roboto" panose="02000000000000000000" pitchFamily="2" charset="0"/>
                <a:ea typeface="Roboto" panose="02000000000000000000" pitchFamily="2" charset="0"/>
                <a:cs typeface="Calibri"/>
              </a:rPr>
            </a:br>
            <a:endParaRPr lang="de-DE" sz="1900" dirty="0">
              <a:latin typeface="Roboto" panose="02000000000000000000" pitchFamily="2" charset="0"/>
              <a:ea typeface="Roboto" panose="02000000000000000000" pitchFamily="2" charset="0"/>
            </a:endParaRPr>
          </a:p>
          <a:p>
            <a:pPr>
              <a:lnSpc>
                <a:spcPct val="120000"/>
              </a:lnSpc>
              <a:spcBef>
                <a:spcPts val="600"/>
              </a:spcBef>
            </a:pPr>
            <a:r>
              <a:rPr lang="de-DE" sz="1900" dirty="0">
                <a:latin typeface="Roboto" panose="02000000000000000000" pitchFamily="2" charset="0"/>
                <a:ea typeface="Roboto" panose="02000000000000000000" pitchFamily="2" charset="0"/>
                <a:cs typeface="Calibri"/>
              </a:rPr>
              <a:t>Dies bedeutet, dass Berufliche Orientierung...</a:t>
            </a:r>
            <a:endParaRPr lang="de-DE" sz="1900" b="0" dirty="0">
              <a:latin typeface="Roboto" panose="02000000000000000000" pitchFamily="2" charset="0"/>
              <a:ea typeface="Roboto" panose="02000000000000000000" pitchFamily="2" charset="0"/>
            </a:endParaRPr>
          </a:p>
          <a:p>
            <a:pPr>
              <a:lnSpc>
                <a:spcPct val="120000"/>
              </a:lnSpc>
              <a:spcBef>
                <a:spcPts val="600"/>
              </a:spcBef>
            </a:pPr>
            <a:r>
              <a:rPr lang="de-DE" sz="1900" dirty="0">
                <a:solidFill>
                  <a:schemeClr val="accent1"/>
                </a:solidFill>
                <a:latin typeface="Roboto" panose="02000000000000000000" pitchFamily="2" charset="0"/>
                <a:ea typeface="Roboto" panose="02000000000000000000" pitchFamily="2" charset="0"/>
                <a:cs typeface="Calibri"/>
              </a:rPr>
              <a:t> ...</a:t>
            </a:r>
            <a:r>
              <a:rPr lang="de-DE" sz="1900" dirty="0">
                <a:solidFill>
                  <a:srgbClr val="333F48"/>
                </a:solidFill>
                <a:latin typeface="Roboto" panose="02000000000000000000" pitchFamily="2" charset="0"/>
                <a:ea typeface="Roboto" panose="02000000000000000000" pitchFamily="2" charset="0"/>
                <a:cs typeface="Calibri"/>
              </a:rPr>
              <a:t>als </a:t>
            </a:r>
            <a:r>
              <a:rPr lang="de-DE" sz="1900" b="1" dirty="0">
                <a:solidFill>
                  <a:srgbClr val="333F48"/>
                </a:solidFill>
                <a:latin typeface="Roboto" panose="02000000000000000000" pitchFamily="2" charset="0"/>
                <a:ea typeface="Roboto" panose="02000000000000000000" pitchFamily="2" charset="0"/>
                <a:cs typeface="Calibri"/>
              </a:rPr>
              <a:t>fächerübergreifende und alle Fächer </a:t>
            </a:r>
            <a:r>
              <a:rPr lang="de-DE" sz="1900" dirty="0">
                <a:solidFill>
                  <a:srgbClr val="333F48"/>
                </a:solidFill>
                <a:latin typeface="Roboto" panose="02000000000000000000" pitchFamily="2" charset="0"/>
                <a:ea typeface="Roboto" panose="02000000000000000000" pitchFamily="2" charset="0"/>
                <a:cs typeface="Calibri"/>
              </a:rPr>
              <a:t>betreffende Aufgabe akzeptiert ist</a:t>
            </a:r>
            <a:endParaRPr lang="de-DE" sz="1900" b="0" dirty="0">
              <a:solidFill>
                <a:srgbClr val="333F48"/>
              </a:solidFill>
              <a:latin typeface="Roboto" panose="02000000000000000000" pitchFamily="2" charset="0"/>
              <a:ea typeface="Roboto" panose="02000000000000000000" pitchFamily="2" charset="0"/>
              <a:cs typeface="Calibri"/>
            </a:endParaRPr>
          </a:p>
          <a:p>
            <a:pPr>
              <a:lnSpc>
                <a:spcPct val="120000"/>
              </a:lnSpc>
              <a:spcBef>
                <a:spcPts val="600"/>
              </a:spcBef>
            </a:pPr>
            <a:r>
              <a:rPr lang="de-DE" sz="1900" dirty="0">
                <a:solidFill>
                  <a:schemeClr val="accent1"/>
                </a:solidFill>
                <a:latin typeface="Roboto" panose="02000000000000000000" pitchFamily="2" charset="0"/>
                <a:ea typeface="Roboto" panose="02000000000000000000" pitchFamily="2" charset="0"/>
                <a:cs typeface="Calibri"/>
              </a:rPr>
              <a:t> ...</a:t>
            </a:r>
            <a:r>
              <a:rPr lang="de-DE" sz="1900" dirty="0">
                <a:solidFill>
                  <a:srgbClr val="333F48"/>
                </a:solidFill>
                <a:latin typeface="Roboto" panose="02000000000000000000" pitchFamily="2" charset="0"/>
                <a:ea typeface="Roboto" panose="02000000000000000000" pitchFamily="2" charset="0"/>
                <a:cs typeface="Calibri"/>
              </a:rPr>
              <a:t>innerhalb der Fächer im Rahmen des </a:t>
            </a:r>
            <a:r>
              <a:rPr lang="de-DE" sz="1900" b="1" dirty="0">
                <a:solidFill>
                  <a:srgbClr val="333F48"/>
                </a:solidFill>
                <a:latin typeface="Roboto" panose="02000000000000000000" pitchFamily="2" charset="0"/>
                <a:ea typeface="Roboto" panose="02000000000000000000" pitchFamily="2" charset="0"/>
                <a:cs typeface="Calibri"/>
              </a:rPr>
              <a:t>normalen Lernstoffs </a:t>
            </a:r>
            <a:r>
              <a:rPr lang="de-DE" sz="1900" dirty="0">
                <a:solidFill>
                  <a:srgbClr val="333F48"/>
                </a:solidFill>
                <a:latin typeface="Roboto" panose="02000000000000000000" pitchFamily="2" charset="0"/>
                <a:ea typeface="Roboto" panose="02000000000000000000" pitchFamily="2" charset="0"/>
                <a:cs typeface="Calibri"/>
              </a:rPr>
              <a:t>berücksichtigt wird</a:t>
            </a:r>
            <a:endParaRPr lang="de-DE" sz="1900" dirty="0">
              <a:solidFill>
                <a:srgbClr val="333F48"/>
              </a:solidFill>
              <a:latin typeface="Roboto" panose="02000000000000000000" pitchFamily="2" charset="0"/>
              <a:ea typeface="Roboto" panose="02000000000000000000" pitchFamily="2" charset="0"/>
            </a:endParaRPr>
          </a:p>
          <a:p>
            <a:pPr>
              <a:lnSpc>
                <a:spcPct val="120000"/>
              </a:lnSpc>
              <a:spcBef>
                <a:spcPts val="600"/>
              </a:spcBef>
            </a:pPr>
            <a:r>
              <a:rPr lang="de-DE" sz="1900" dirty="0">
                <a:solidFill>
                  <a:schemeClr val="accent1"/>
                </a:solidFill>
                <a:latin typeface="Roboto" panose="02000000000000000000" pitchFamily="2" charset="0"/>
                <a:ea typeface="Roboto" panose="02000000000000000000" pitchFamily="2" charset="0"/>
                <a:cs typeface="Calibri"/>
              </a:rPr>
              <a:t> ...</a:t>
            </a:r>
            <a:r>
              <a:rPr lang="de-DE" sz="1900" dirty="0">
                <a:solidFill>
                  <a:srgbClr val="333F48"/>
                </a:solidFill>
                <a:latin typeface="Roboto" panose="02000000000000000000" pitchFamily="2" charset="0"/>
                <a:ea typeface="Roboto" panose="02000000000000000000" pitchFamily="2" charset="0"/>
                <a:cs typeface="Calibri"/>
              </a:rPr>
              <a:t>viele bzw. </a:t>
            </a:r>
            <a:r>
              <a:rPr lang="de-DE" sz="1900" b="1" dirty="0">
                <a:solidFill>
                  <a:srgbClr val="333F48"/>
                </a:solidFill>
                <a:latin typeface="Roboto" panose="02000000000000000000" pitchFamily="2" charset="0"/>
                <a:ea typeface="Roboto" panose="02000000000000000000" pitchFamily="2" charset="0"/>
                <a:cs typeface="Calibri"/>
              </a:rPr>
              <a:t>möglichst alle Jahrgänge</a:t>
            </a:r>
            <a:r>
              <a:rPr lang="de-DE" sz="1900" dirty="0">
                <a:solidFill>
                  <a:srgbClr val="333F48"/>
                </a:solidFill>
                <a:latin typeface="Roboto" panose="02000000000000000000" pitchFamily="2" charset="0"/>
                <a:ea typeface="Roboto" panose="02000000000000000000" pitchFamily="2" charset="0"/>
                <a:cs typeface="Calibri"/>
              </a:rPr>
              <a:t> in altersgemäßer Form anspricht</a:t>
            </a:r>
          </a:p>
          <a:p>
            <a:pPr>
              <a:lnSpc>
                <a:spcPct val="120000"/>
              </a:lnSpc>
              <a:spcBef>
                <a:spcPts val="600"/>
              </a:spcBef>
            </a:pPr>
            <a:endParaRPr lang="de-DE" sz="1900" dirty="0">
              <a:solidFill>
                <a:srgbClr val="333F48"/>
              </a:solidFill>
            </a:endParaRPr>
          </a:p>
          <a:p>
            <a:pPr>
              <a:lnSpc>
                <a:spcPct val="120000"/>
              </a:lnSpc>
              <a:spcBef>
                <a:spcPts val="600"/>
              </a:spcBef>
            </a:pPr>
            <a:r>
              <a:rPr lang="de-DE" sz="1900" b="1" dirty="0">
                <a:solidFill>
                  <a:schemeClr val="accent1"/>
                </a:solidFill>
                <a:cs typeface="Calibri"/>
              </a:rPr>
              <a:t>Ziel: Systematische Verteilung über möglichst viele Fächer und Jahrgangsstufen</a:t>
            </a:r>
            <a:endParaRPr lang="de-DE" sz="1900" b="1" dirty="0">
              <a:solidFill>
                <a:schemeClr val="accent1"/>
              </a:solidFill>
            </a:endParaRPr>
          </a:p>
        </p:txBody>
      </p:sp>
      <p:sp>
        <p:nvSpPr>
          <p:cNvPr id="8" name="Titel 4">
            <a:extLst>
              <a:ext uri="{FF2B5EF4-FFF2-40B4-BE49-F238E27FC236}">
                <a16:creationId xmlns:a16="http://schemas.microsoft.com/office/drawing/2014/main" id="{0A6AA845-152A-1D08-764D-71168F30B0A5}"/>
              </a:ext>
            </a:extLst>
          </p:cNvPr>
          <p:cNvSpPr txBox="1">
            <a:spLocks/>
          </p:cNvSpPr>
          <p:nvPr/>
        </p:nvSpPr>
        <p:spPr>
          <a:xfrm>
            <a:off x="407082" y="2199005"/>
            <a:ext cx="474662" cy="521322"/>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endParaRPr lang="de-DE" dirty="0"/>
          </a:p>
        </p:txBody>
      </p:sp>
      <p:sp>
        <p:nvSpPr>
          <p:cNvPr id="10" name="Untertitel 5">
            <a:extLst>
              <a:ext uri="{FF2B5EF4-FFF2-40B4-BE49-F238E27FC236}">
                <a16:creationId xmlns:a16="http://schemas.microsoft.com/office/drawing/2014/main" id="{E63C742B-E51D-2B31-BC9E-1A075CC1C436}"/>
              </a:ext>
            </a:extLst>
          </p:cNvPr>
          <p:cNvSpPr>
            <a:spLocks noGrp="1"/>
          </p:cNvSpPr>
          <p:nvPr>
            <p:ph type="subTitle" idx="15"/>
          </p:nvPr>
        </p:nvSpPr>
        <p:spPr>
          <a:xfrm>
            <a:off x="515938" y="1327558"/>
            <a:ext cx="6723611" cy="720580"/>
          </a:xfrm>
        </p:spPr>
        <p:txBody>
          <a:bodyPr/>
          <a:lstStyle/>
          <a:p>
            <a:r>
              <a:rPr lang="de-DE" i="1" dirty="0"/>
              <a:t>Wie sieht eine gelungene Berufliche Orientierung aus?</a:t>
            </a:r>
          </a:p>
        </p:txBody>
      </p:sp>
      <p:pic>
        <p:nvPicPr>
          <p:cNvPr id="21" name="Grafik 20">
            <a:extLst>
              <a:ext uri="{FF2B5EF4-FFF2-40B4-BE49-F238E27FC236}">
                <a16:creationId xmlns:a16="http://schemas.microsoft.com/office/drawing/2014/main" id="{B44C854A-5AA9-14CD-E06C-7A1CFAF4737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rot="840999">
            <a:off x="9180418" y="3354983"/>
            <a:ext cx="2808563" cy="2808563"/>
          </a:xfrm>
          <a:prstGeom prst="rect">
            <a:avLst/>
          </a:prstGeom>
        </p:spPr>
      </p:pic>
      <p:sp>
        <p:nvSpPr>
          <p:cNvPr id="9" name="Textfeld 5">
            <a:extLst>
              <a:ext uri="{FF2B5EF4-FFF2-40B4-BE49-F238E27FC236}">
                <a16:creationId xmlns:a16="http://schemas.microsoft.com/office/drawing/2014/main" id="{0EDE37BE-7780-4F62-B65D-5BF46398050E}"/>
              </a:ext>
            </a:extLst>
          </p:cNvPr>
          <p:cNvSpPr txBox="1"/>
          <p:nvPr/>
        </p:nvSpPr>
        <p:spPr>
          <a:xfrm>
            <a:off x="10305735" y="5886848"/>
            <a:ext cx="1981557" cy="230832"/>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900" dirty="0">
                <a:latin typeface="Roboto" panose="02000000000000000000" pitchFamily="2" charset="0"/>
                <a:ea typeface="Roboto" panose="02000000000000000000" pitchFamily="2" charset="0"/>
              </a:rPr>
              <a:t>(vgl. Butz 2008, S. 61f.)</a:t>
            </a:r>
          </a:p>
        </p:txBody>
      </p:sp>
    </p:spTree>
    <p:extLst>
      <p:ext uri="{BB962C8B-B14F-4D97-AF65-F5344CB8AC3E}">
        <p14:creationId xmlns:p14="http://schemas.microsoft.com/office/powerpoint/2010/main" val="970072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13</a:t>
            </a:fld>
            <a:endParaRPr lang="de-DE" dirty="0"/>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p:txBody>
          <a:bodyPr>
            <a:noAutofit/>
          </a:bodyPr>
          <a:lstStyle/>
          <a:p>
            <a:r>
              <a:rPr lang="de-DE" dirty="0"/>
              <a:t>01 Berufsorientierung als Aufgabe aller Lehrkräfte</a:t>
            </a:r>
            <a:br>
              <a:rPr lang="de-DE" dirty="0"/>
            </a:br>
            <a:endParaRPr lang="de-DE" dirty="0"/>
          </a:p>
        </p:txBody>
      </p:sp>
      <p:sp>
        <p:nvSpPr>
          <p:cNvPr id="18" name="Vertikaler Textplatzhalter 3">
            <a:extLst>
              <a:ext uri="{FF2B5EF4-FFF2-40B4-BE49-F238E27FC236}">
                <a16:creationId xmlns:a16="http://schemas.microsoft.com/office/drawing/2014/main" id="{25A6B006-1030-434C-B163-B82C1D4A072B}"/>
              </a:ext>
            </a:extLst>
          </p:cNvPr>
          <p:cNvSpPr txBox="1">
            <a:spLocks/>
          </p:cNvSpPr>
          <p:nvPr/>
        </p:nvSpPr>
        <p:spPr>
          <a:xfrm>
            <a:off x="350367" y="2196564"/>
            <a:ext cx="6200329" cy="3434269"/>
          </a:xfrm>
          <a:prstGeom prst="rect">
            <a:avLst/>
          </a:prstGeom>
        </p:spPr>
        <p:txBody>
          <a:bodyPr numCol="1"/>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6150" lvl="1" indent="-285750">
              <a:spcBef>
                <a:spcPts val="600"/>
              </a:spcBef>
            </a:pPr>
            <a:r>
              <a:rPr lang="de-DE" sz="1800" dirty="0">
                <a:cs typeface="Calibri"/>
              </a:rPr>
              <a:t>Veränderung des beruflichen Selbstverständnisses </a:t>
            </a:r>
            <a:br>
              <a:rPr lang="de-DE" sz="1800" dirty="0">
                <a:cs typeface="Calibri"/>
              </a:rPr>
            </a:br>
            <a:r>
              <a:rPr lang="de-DE" sz="1800" dirty="0">
                <a:cs typeface="Calibri"/>
              </a:rPr>
              <a:t>und Neuausrichtung der Organisationsstruktur &amp; </a:t>
            </a:r>
            <a:br>
              <a:rPr lang="de-DE" sz="1800" dirty="0">
                <a:cs typeface="Calibri"/>
              </a:rPr>
            </a:br>
            <a:r>
              <a:rPr lang="de-DE" sz="1800" dirty="0">
                <a:cs typeface="Calibri"/>
              </a:rPr>
              <a:t>-kultur </a:t>
            </a:r>
            <a:r>
              <a:rPr lang="de-DE" sz="1800" b="1" dirty="0">
                <a:solidFill>
                  <a:schemeClr val="accent1"/>
                </a:solidFill>
                <a:latin typeface="Quicksand" pitchFamily="2" charset="77"/>
                <a:cs typeface="Roboto" panose="02000000000000000000" pitchFamily="2" charset="0"/>
              </a:rPr>
              <a:t>→ </a:t>
            </a:r>
            <a:r>
              <a:rPr lang="de-DE" sz="1800" dirty="0">
                <a:cs typeface="Calibri"/>
              </a:rPr>
              <a:t>Ggfs. Anpassungs- und Akzeptanzprobleme</a:t>
            </a:r>
          </a:p>
          <a:p>
            <a:pPr marL="516150" lvl="1" indent="-285750">
              <a:spcBef>
                <a:spcPts val="600"/>
              </a:spcBef>
            </a:pPr>
            <a:r>
              <a:rPr lang="de-DE" sz="1800" dirty="0">
                <a:cs typeface="Calibri"/>
              </a:rPr>
              <a:t>Paradigmenwechsel: Veränderungen auf normativer Ebene (</a:t>
            </a:r>
            <a:r>
              <a:rPr lang="de-DE" sz="1800" i="1" dirty="0">
                <a:cs typeface="Calibri"/>
              </a:rPr>
              <a:t>Haltung</a:t>
            </a:r>
            <a:r>
              <a:rPr lang="de-DE" sz="1800" dirty="0">
                <a:cs typeface="Calibri"/>
              </a:rPr>
              <a:t>), nicht nur im operativen Handlungsfeld</a:t>
            </a:r>
          </a:p>
          <a:p>
            <a:pPr marL="516150" lvl="1" indent="-285750">
              <a:spcBef>
                <a:spcPts val="600"/>
              </a:spcBef>
            </a:pPr>
            <a:r>
              <a:rPr lang="de-DE" sz="1800" dirty="0">
                <a:cs typeface="Calibri"/>
              </a:rPr>
              <a:t>Keine „Eins zu Eins-Übertragung“ bekannter Konzepte und Organisationsstrukturen möglich</a:t>
            </a:r>
          </a:p>
          <a:p>
            <a:pPr marL="516150" lvl="1" indent="-285750">
              <a:spcBef>
                <a:spcPts val="600"/>
              </a:spcBef>
            </a:pPr>
            <a:r>
              <a:rPr lang="de-DE" sz="1800" dirty="0">
                <a:solidFill>
                  <a:schemeClr val="accent1"/>
                </a:solidFill>
                <a:cs typeface="Calibri"/>
              </a:rPr>
              <a:t>Erfolgreiche Schulentwicklungsprozesse werden „bottom-up“ und nicht „top-down“ durchgeführt</a:t>
            </a:r>
          </a:p>
        </p:txBody>
      </p:sp>
      <p:sp>
        <p:nvSpPr>
          <p:cNvPr id="19" name="Textfeld 18">
            <a:extLst>
              <a:ext uri="{FF2B5EF4-FFF2-40B4-BE49-F238E27FC236}">
                <a16:creationId xmlns:a16="http://schemas.microsoft.com/office/drawing/2014/main" id="{F1D9B207-F10A-4990-BD01-3F95E7729AF6}"/>
              </a:ext>
            </a:extLst>
          </p:cNvPr>
          <p:cNvSpPr txBox="1"/>
          <p:nvPr/>
        </p:nvSpPr>
        <p:spPr>
          <a:xfrm>
            <a:off x="424498" y="5652840"/>
            <a:ext cx="2428210" cy="230832"/>
          </a:xfrm>
          <a:prstGeom prst="rect">
            <a:avLst/>
          </a:prstGeom>
          <a:noFill/>
        </p:spPr>
        <p:txBody>
          <a:bodyPr wrap="square" lIns="91440" tIns="45720" rIns="91440" bIns="45720" rtlCol="0" anchor="ctr">
            <a:spAutoFit/>
          </a:bodyPr>
          <a:lstStyle/>
          <a:p>
            <a:r>
              <a:rPr lang="de-DE" sz="900" dirty="0">
                <a:latin typeface="Roboto" panose="02000000000000000000" pitchFamily="2" charset="0"/>
                <a:ea typeface="Roboto" panose="02000000000000000000" pitchFamily="2" charset="0"/>
              </a:rPr>
              <a:t>(vgl. Butz 2008, S. 107f., 115, 124)</a:t>
            </a:r>
          </a:p>
        </p:txBody>
      </p:sp>
      <p:sp>
        <p:nvSpPr>
          <p:cNvPr id="4" name="Untertitel 5">
            <a:extLst>
              <a:ext uri="{FF2B5EF4-FFF2-40B4-BE49-F238E27FC236}">
                <a16:creationId xmlns:a16="http://schemas.microsoft.com/office/drawing/2014/main" id="{021EB5E9-6D71-D7F1-7FFC-CC21B0211E68}"/>
              </a:ext>
            </a:extLst>
          </p:cNvPr>
          <p:cNvSpPr>
            <a:spLocks noGrp="1"/>
          </p:cNvSpPr>
          <p:nvPr>
            <p:ph type="subTitle" idx="15"/>
          </p:nvPr>
        </p:nvSpPr>
        <p:spPr>
          <a:xfrm>
            <a:off x="515938" y="1327558"/>
            <a:ext cx="9966532" cy="720580"/>
          </a:xfrm>
        </p:spPr>
        <p:txBody>
          <a:bodyPr/>
          <a:lstStyle/>
          <a:p>
            <a:pPr>
              <a:spcBef>
                <a:spcPts val="600"/>
              </a:spcBef>
            </a:pPr>
            <a:r>
              <a:rPr lang="de-DE" sz="2000" i="1" dirty="0">
                <a:solidFill>
                  <a:srgbClr val="AF0078"/>
                </a:solidFill>
                <a:cs typeface="Calibri"/>
              </a:rPr>
              <a:t>Schulentwicklung: Verankerung der Berufsorientierung als pädagogisches Bildungsziel</a:t>
            </a:r>
          </a:p>
        </p:txBody>
      </p:sp>
      <p:grpSp>
        <p:nvGrpSpPr>
          <p:cNvPr id="8" name="Gruppieren 7">
            <a:extLst>
              <a:ext uri="{FF2B5EF4-FFF2-40B4-BE49-F238E27FC236}">
                <a16:creationId xmlns:a16="http://schemas.microsoft.com/office/drawing/2014/main" id="{CABAC324-2414-4E27-228B-7049084781D2}"/>
              </a:ext>
            </a:extLst>
          </p:cNvPr>
          <p:cNvGrpSpPr/>
          <p:nvPr/>
        </p:nvGrpSpPr>
        <p:grpSpPr>
          <a:xfrm>
            <a:off x="6880698" y="2114054"/>
            <a:ext cx="4883600" cy="3767651"/>
            <a:chOff x="6880698" y="2114054"/>
            <a:chExt cx="4883600" cy="3767651"/>
          </a:xfrm>
        </p:grpSpPr>
        <p:pic>
          <p:nvPicPr>
            <p:cNvPr id="6" name="Grafik 5">
              <a:extLst>
                <a:ext uri="{FF2B5EF4-FFF2-40B4-BE49-F238E27FC236}">
                  <a16:creationId xmlns:a16="http://schemas.microsoft.com/office/drawing/2014/main" id="{34FBF3C8-F5A2-AAD1-602E-13DC4A2EE30C}"/>
                </a:ext>
              </a:extLst>
            </p:cNvPr>
            <p:cNvPicPr>
              <a:picLocks noChangeAspect="1"/>
            </p:cNvPicPr>
            <p:nvPr/>
          </p:nvPicPr>
          <p:blipFill>
            <a:blip r:embed="rId3">
              <a:grayscl/>
              <a:extLst>
                <a:ext uri="{BEBA8EAE-BF5A-486C-A8C5-ECC9F3942E4B}">
                  <a14:imgProps xmlns:a14="http://schemas.microsoft.com/office/drawing/2010/main">
                    <a14:imgLayer r:embed="rId4">
                      <a14:imgEffect>
                        <a14:sharpenSoften amount="10000"/>
                      </a14:imgEffect>
                      <a14:imgEffect>
                        <a14:brightnessContrast bright="7000"/>
                      </a14:imgEffect>
                    </a14:imgLayer>
                  </a14:imgProps>
                </a:ext>
              </a:extLst>
            </a:blip>
            <a:srcRect l="349" t="1375" r="1240" b="632"/>
            <a:stretch>
              <a:fillRect/>
            </a:stretch>
          </p:blipFill>
          <p:spPr>
            <a:xfrm>
              <a:off x="6880698" y="2114054"/>
              <a:ext cx="4784938" cy="3510458"/>
            </a:xfrm>
            <a:prstGeom prst="rect">
              <a:avLst/>
            </a:prstGeom>
            <a:ln>
              <a:solidFill>
                <a:schemeClr val="tx1"/>
              </a:solidFill>
            </a:ln>
          </p:spPr>
        </p:pic>
        <p:sp>
          <p:nvSpPr>
            <p:cNvPr id="7" name="Textfeld 6">
              <a:extLst>
                <a:ext uri="{FF2B5EF4-FFF2-40B4-BE49-F238E27FC236}">
                  <a16:creationId xmlns:a16="http://schemas.microsoft.com/office/drawing/2014/main" id="{6FF2B4C4-3369-42E4-2C58-B36779DEC802}"/>
                </a:ext>
              </a:extLst>
            </p:cNvPr>
            <p:cNvSpPr txBox="1"/>
            <p:nvPr/>
          </p:nvSpPr>
          <p:spPr>
            <a:xfrm>
              <a:off x="9336088" y="5650873"/>
              <a:ext cx="2428210" cy="230832"/>
            </a:xfrm>
            <a:prstGeom prst="rect">
              <a:avLst/>
            </a:prstGeom>
            <a:noFill/>
          </p:spPr>
          <p:txBody>
            <a:bodyPr wrap="square" lIns="91440" tIns="45720" rIns="91440" bIns="45720" rtlCol="0" anchor="ctr">
              <a:spAutoFit/>
            </a:bodyPr>
            <a:lstStyle/>
            <a:p>
              <a:pPr algn="r"/>
              <a:r>
                <a:rPr lang="de-DE" sz="900" dirty="0">
                  <a:latin typeface="Roboto" panose="02000000000000000000" pitchFamily="2" charset="0"/>
                  <a:ea typeface="Roboto" panose="02000000000000000000" pitchFamily="2" charset="0"/>
                </a:rPr>
                <a:t>(Quelle: Driesel-Lange 2020, S. 31)</a:t>
              </a:r>
            </a:p>
          </p:txBody>
        </p:sp>
      </p:grpSp>
    </p:spTree>
    <p:extLst>
      <p:ext uri="{BB962C8B-B14F-4D97-AF65-F5344CB8AC3E}">
        <p14:creationId xmlns:p14="http://schemas.microsoft.com/office/powerpoint/2010/main" val="150668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14</a:t>
            </a:fld>
            <a:endParaRPr lang="de-DE" dirty="0"/>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a:xfrm>
            <a:off x="515938" y="740320"/>
            <a:ext cx="12351923" cy="521322"/>
          </a:xfrm>
        </p:spPr>
        <p:txBody>
          <a:bodyPr>
            <a:noAutofit/>
          </a:bodyPr>
          <a:lstStyle/>
          <a:p>
            <a:r>
              <a:rPr lang="de-DE" dirty="0"/>
              <a:t>01 Berufsorientierung als Aufgabe aller Lehrkräfte</a:t>
            </a:r>
            <a:br>
              <a:rPr lang="de-DE" dirty="0"/>
            </a:br>
            <a:endParaRPr lang="de-DE" dirty="0"/>
          </a:p>
        </p:txBody>
      </p:sp>
      <p:sp>
        <p:nvSpPr>
          <p:cNvPr id="15" name="Textfeld 14">
            <a:extLst>
              <a:ext uri="{FF2B5EF4-FFF2-40B4-BE49-F238E27FC236}">
                <a16:creationId xmlns:a16="http://schemas.microsoft.com/office/drawing/2014/main" id="{6359EB7A-09F2-4E6C-8301-17BB00E7AE25}"/>
              </a:ext>
            </a:extLst>
          </p:cNvPr>
          <p:cNvSpPr txBox="1"/>
          <p:nvPr/>
        </p:nvSpPr>
        <p:spPr>
          <a:xfrm>
            <a:off x="3048000" y="3244334"/>
            <a:ext cx="6096000" cy="369332"/>
          </a:xfrm>
          <a:prstGeom prst="rect">
            <a:avLst/>
          </a:prstGeom>
          <a:noFill/>
        </p:spPr>
        <p:txBody>
          <a:bodyPr wrap="square">
            <a:spAutoFit/>
          </a:bodyPr>
          <a:lstStyle/>
          <a:p>
            <a:r>
              <a:rPr lang="de-DE" dirty="0"/>
              <a:t> </a:t>
            </a:r>
          </a:p>
        </p:txBody>
      </p:sp>
      <p:sp>
        <p:nvSpPr>
          <p:cNvPr id="11" name="Vertikaler Textplatzhalter 3">
            <a:extLst>
              <a:ext uri="{FF2B5EF4-FFF2-40B4-BE49-F238E27FC236}">
                <a16:creationId xmlns:a16="http://schemas.microsoft.com/office/drawing/2014/main" id="{21D3B8F5-E901-4B96-B05A-0A215E47A81C}"/>
              </a:ext>
            </a:extLst>
          </p:cNvPr>
          <p:cNvSpPr txBox="1">
            <a:spLocks/>
          </p:cNvSpPr>
          <p:nvPr/>
        </p:nvSpPr>
        <p:spPr>
          <a:xfrm>
            <a:off x="515938" y="2001600"/>
            <a:ext cx="6789737" cy="3801177"/>
          </a:xfrm>
          <a:prstGeom prst="rect">
            <a:avLst/>
          </a:prstGeom>
        </p:spPr>
        <p:txBody>
          <a:bodyPr lIns="0"/>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Clr>
                <a:schemeClr val="accent1"/>
              </a:buClr>
            </a:pPr>
            <a:r>
              <a:rPr lang="de-DE" sz="1900" dirty="0">
                <a:cs typeface="Calibri"/>
              </a:rPr>
              <a:t>Um eine Änderung (die Verankerung der Beruflichen Orientierung) in eine bestehende Organisation zu implementieren, muss bei </a:t>
            </a:r>
            <a:r>
              <a:rPr lang="de-DE" sz="1900" dirty="0">
                <a:ea typeface="Calibri" panose="020F0502020204030204" pitchFamily="34" charset="0"/>
              </a:rPr>
              <a:t>Beteiligten eine Veränderungs-bereitschaft vorliegen, die sich auf drei Faktoren stützt:</a:t>
            </a:r>
          </a:p>
          <a:p>
            <a:pPr>
              <a:spcBef>
                <a:spcPts val="600"/>
              </a:spcBef>
              <a:buClr>
                <a:schemeClr val="accent1"/>
              </a:buClr>
            </a:pPr>
            <a:endParaRPr lang="de-DE" sz="1900" dirty="0">
              <a:ea typeface="Calibri" panose="020F0502020204030204" pitchFamily="34" charset="0"/>
            </a:endParaRPr>
          </a:p>
          <a:p>
            <a:pPr marL="457200" indent="-457200">
              <a:spcBef>
                <a:spcPts val="600"/>
              </a:spcBef>
              <a:buClr>
                <a:schemeClr val="accent1"/>
              </a:buClr>
              <a:buFont typeface="+mj-lt"/>
              <a:buAutoNum type="arabicPeriod"/>
            </a:pPr>
            <a:r>
              <a:rPr lang="de-DE" sz="1900" dirty="0">
                <a:ea typeface="Calibri" panose="020F0502020204030204" pitchFamily="34" charset="0"/>
              </a:rPr>
              <a:t>Motivation (Wollen)</a:t>
            </a:r>
          </a:p>
          <a:p>
            <a:pPr marL="457200" indent="-457200">
              <a:spcBef>
                <a:spcPts val="600"/>
              </a:spcBef>
              <a:buClr>
                <a:schemeClr val="accent1"/>
              </a:buClr>
              <a:buFont typeface="+mj-lt"/>
              <a:buAutoNum type="arabicPeriod"/>
            </a:pPr>
            <a:r>
              <a:rPr lang="de-DE" sz="1900" dirty="0">
                <a:ea typeface="Calibri" panose="020F0502020204030204" pitchFamily="34" charset="0"/>
              </a:rPr>
              <a:t>Fähigkeiten (Wissen, Können)</a:t>
            </a:r>
          </a:p>
          <a:p>
            <a:pPr marL="457200" indent="-457200">
              <a:spcBef>
                <a:spcPts val="600"/>
              </a:spcBef>
              <a:buClr>
                <a:schemeClr val="accent1"/>
              </a:buClr>
              <a:buFont typeface="+mj-lt"/>
              <a:buAutoNum type="arabicPeriod"/>
            </a:pPr>
            <a:r>
              <a:rPr lang="de-DE" sz="1900" dirty="0">
                <a:ea typeface="Calibri" panose="020F0502020204030204" pitchFamily="34" charset="0"/>
              </a:rPr>
              <a:t>Handlungsfördernde Rahmenbedingungen (Müssen/Dürfen)</a:t>
            </a:r>
          </a:p>
          <a:p>
            <a:pPr>
              <a:spcBef>
                <a:spcPts val="600"/>
              </a:spcBef>
            </a:pPr>
            <a:endParaRPr lang="de-DE" sz="1900" dirty="0">
              <a:ea typeface="Calibri" panose="020F0502020204030204" pitchFamily="34" charset="0"/>
            </a:endParaRPr>
          </a:p>
        </p:txBody>
      </p:sp>
      <p:sp>
        <p:nvSpPr>
          <p:cNvPr id="7" name="Untertitel 5">
            <a:extLst>
              <a:ext uri="{FF2B5EF4-FFF2-40B4-BE49-F238E27FC236}">
                <a16:creationId xmlns:a16="http://schemas.microsoft.com/office/drawing/2014/main" id="{C46EC608-23A3-BD38-066D-7875D384FB48}"/>
              </a:ext>
            </a:extLst>
          </p:cNvPr>
          <p:cNvSpPr>
            <a:spLocks noGrp="1"/>
          </p:cNvSpPr>
          <p:nvPr>
            <p:ph type="subTitle" idx="15"/>
          </p:nvPr>
        </p:nvSpPr>
        <p:spPr>
          <a:xfrm>
            <a:off x="515938" y="1327558"/>
            <a:ext cx="9966532" cy="720580"/>
          </a:xfrm>
        </p:spPr>
        <p:txBody>
          <a:bodyPr/>
          <a:lstStyle/>
          <a:p>
            <a:pPr>
              <a:spcBef>
                <a:spcPts val="600"/>
              </a:spcBef>
            </a:pPr>
            <a:r>
              <a:rPr lang="de-DE" sz="2000" i="1" dirty="0">
                <a:solidFill>
                  <a:srgbClr val="AF0078"/>
                </a:solidFill>
                <a:cs typeface="Calibri"/>
              </a:rPr>
              <a:t>Zum Erfolg von Änderungsprozessen (aus Innovationsforschung)</a:t>
            </a:r>
          </a:p>
        </p:txBody>
      </p:sp>
      <p:pic>
        <p:nvPicPr>
          <p:cNvPr id="23" name="Bildplatzhalter 7">
            <a:extLst>
              <a:ext uri="{FF2B5EF4-FFF2-40B4-BE49-F238E27FC236}">
                <a16:creationId xmlns:a16="http://schemas.microsoft.com/office/drawing/2014/main" id="{A03A7888-2998-4512-85B8-F6102F7896A6}"/>
              </a:ext>
            </a:extLst>
          </p:cNvPr>
          <p:cNvPicPr>
            <a:picLocks noGrp="1" noChangeAspect="1"/>
          </p:cNvPicPr>
          <p:nvPr>
            <p:ph type="pic" sz="quarter" idx="14"/>
          </p:nvPr>
        </p:nvPicPr>
        <p:blipFill>
          <a:blip r:embed="rId3"/>
          <a:srcRect l="19032" r="19032"/>
          <a:stretch/>
        </p:blipFill>
        <p:spPr>
          <a:xfrm>
            <a:off x="7795873" y="1824739"/>
            <a:ext cx="4008023" cy="4314123"/>
          </a:xfrm>
        </p:spPr>
      </p:pic>
      <p:sp>
        <p:nvSpPr>
          <p:cNvPr id="24" name="Textfeld 23">
            <a:extLst>
              <a:ext uri="{FF2B5EF4-FFF2-40B4-BE49-F238E27FC236}">
                <a16:creationId xmlns:a16="http://schemas.microsoft.com/office/drawing/2014/main" id="{0FA4903F-9FE3-49BF-8E5F-47E14A6E2D38}"/>
              </a:ext>
            </a:extLst>
          </p:cNvPr>
          <p:cNvSpPr txBox="1"/>
          <p:nvPr/>
        </p:nvSpPr>
        <p:spPr>
          <a:xfrm>
            <a:off x="7795873" y="5929282"/>
            <a:ext cx="1593729" cy="200055"/>
          </a:xfrm>
          <a:prstGeom prst="rect">
            <a:avLst/>
          </a:prstGeom>
          <a:noFill/>
        </p:spPr>
        <p:txBody>
          <a:bodyPr wrap="square" rtlCol="0">
            <a:spAutoFit/>
          </a:bodyPr>
          <a:lstStyle/>
          <a:p>
            <a:r>
              <a:rPr lang="de-DE" sz="700" dirty="0"/>
              <a:t>Foto: </a:t>
            </a:r>
            <a:r>
              <a:rPr lang="de-DE" sz="700" dirty="0" err="1"/>
              <a:t>Pexels</a:t>
            </a:r>
            <a:r>
              <a:rPr lang="de-DE" sz="700" dirty="0"/>
              <a:t>/</a:t>
            </a:r>
            <a:r>
              <a:rPr lang="de-DE" sz="700" dirty="0" err="1"/>
              <a:t>Lilartsy</a:t>
            </a:r>
            <a:r>
              <a:rPr lang="de-DE" sz="700" dirty="0"/>
              <a:t> 13</a:t>
            </a:r>
          </a:p>
        </p:txBody>
      </p:sp>
      <p:pic>
        <p:nvPicPr>
          <p:cNvPr id="4" name="Grafik 3">
            <a:extLst>
              <a:ext uri="{FF2B5EF4-FFF2-40B4-BE49-F238E27FC236}">
                <a16:creationId xmlns:a16="http://schemas.microsoft.com/office/drawing/2014/main" id="{A9C5F310-CB54-C8E9-539C-E419581E3916}"/>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0919815" y="5392121"/>
            <a:ext cx="900000" cy="900000"/>
          </a:xfrm>
          <a:prstGeom prst="rect">
            <a:avLst/>
          </a:prstGeom>
        </p:spPr>
      </p:pic>
      <p:sp>
        <p:nvSpPr>
          <p:cNvPr id="6" name="Textfeld 5">
            <a:extLst>
              <a:ext uri="{FF2B5EF4-FFF2-40B4-BE49-F238E27FC236}">
                <a16:creationId xmlns:a16="http://schemas.microsoft.com/office/drawing/2014/main" id="{C0515868-13A4-9E46-0C99-AE4B3157F75A}"/>
              </a:ext>
            </a:extLst>
          </p:cNvPr>
          <p:cNvSpPr txBox="1"/>
          <p:nvPr/>
        </p:nvSpPr>
        <p:spPr>
          <a:xfrm>
            <a:off x="10201041" y="6133606"/>
            <a:ext cx="1560746" cy="230832"/>
          </a:xfrm>
          <a:prstGeom prst="rect">
            <a:avLst/>
          </a:prstGeom>
          <a:noFill/>
        </p:spPr>
        <p:txBody>
          <a:bodyPr wrap="square" rtlCol="0">
            <a:spAutoFit/>
          </a:bodyPr>
          <a:lstStyle/>
          <a:p>
            <a:pPr algn="r"/>
            <a:r>
              <a:rPr lang="de-DE" sz="900" dirty="0">
                <a:latin typeface=""/>
                <a:ea typeface="Calibri" panose="020F0502020204030204" pitchFamily="34" charset="0"/>
              </a:rPr>
              <a:t>(vgl. Butz 2008, S. 119f.)</a:t>
            </a:r>
          </a:p>
        </p:txBody>
      </p:sp>
    </p:spTree>
    <p:extLst>
      <p:ext uri="{BB962C8B-B14F-4D97-AF65-F5344CB8AC3E}">
        <p14:creationId xmlns:p14="http://schemas.microsoft.com/office/powerpoint/2010/main" val="546999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81BCF-04DE-7B85-FDA2-880A55671972}"/>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2727138B-C4A0-2FC2-9938-9FF3360FF4FB}"/>
              </a:ext>
            </a:extLst>
          </p:cNvPr>
          <p:cNvSpPr>
            <a:spLocks noGrp="1"/>
          </p:cNvSpPr>
          <p:nvPr>
            <p:ph type="sldNum" sz="quarter" idx="12"/>
          </p:nvPr>
        </p:nvSpPr>
        <p:spPr/>
        <p:txBody>
          <a:bodyPr/>
          <a:lstStyle/>
          <a:p>
            <a:fld id="{A5BCC98E-DAB4-264B-9802-D1899FCD3063}" type="slidenum">
              <a:rPr lang="de-DE" smtClean="0"/>
              <a:t>15</a:t>
            </a:fld>
            <a:endParaRPr lang="de-DE" dirty="0"/>
          </a:p>
        </p:txBody>
      </p:sp>
      <p:sp>
        <p:nvSpPr>
          <p:cNvPr id="3" name="Fußzeilenplatzhalter 2">
            <a:extLst>
              <a:ext uri="{FF2B5EF4-FFF2-40B4-BE49-F238E27FC236}">
                <a16:creationId xmlns:a16="http://schemas.microsoft.com/office/drawing/2014/main" id="{E3916427-9899-9AF0-5F53-393B6D96E694}"/>
              </a:ext>
            </a:extLst>
          </p:cNvPr>
          <p:cNvSpPr>
            <a:spLocks noGrp="1"/>
          </p:cNvSpPr>
          <p:nvPr>
            <p:ph type="ftr" sz="quarter" idx="3"/>
          </p:nvPr>
        </p:nvSpPr>
        <p:spPr/>
        <p:txBody>
          <a:bodyPr/>
          <a:lstStyle/>
          <a:p>
            <a:r>
              <a:rPr lang="de-DE" dirty="0"/>
              <a:t>Einbindung des Kollegiums</a:t>
            </a:r>
          </a:p>
        </p:txBody>
      </p:sp>
      <p:sp>
        <p:nvSpPr>
          <p:cNvPr id="4" name="Titel 1">
            <a:extLst>
              <a:ext uri="{FF2B5EF4-FFF2-40B4-BE49-F238E27FC236}">
                <a16:creationId xmlns:a16="http://schemas.microsoft.com/office/drawing/2014/main" id="{12094193-16C9-9DDE-E7FC-B417BFF8F042}"/>
              </a:ext>
            </a:extLst>
          </p:cNvPr>
          <p:cNvSpPr txBox="1">
            <a:spLocks/>
          </p:cNvSpPr>
          <p:nvPr/>
        </p:nvSpPr>
        <p:spPr>
          <a:xfrm>
            <a:off x="1440000" y="2810785"/>
            <a:ext cx="10563543" cy="178784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a:lstStyle>
          <a:p>
            <a:r>
              <a:rPr lang="de-DE" sz="5400" dirty="0">
                <a:solidFill>
                  <a:schemeClr val="tx2"/>
                </a:solidFill>
              </a:rPr>
              <a:t>Förderung der Motivation</a:t>
            </a:r>
          </a:p>
        </p:txBody>
      </p:sp>
      <p:sp>
        <p:nvSpPr>
          <p:cNvPr id="5" name="Titel 1">
            <a:extLst>
              <a:ext uri="{FF2B5EF4-FFF2-40B4-BE49-F238E27FC236}">
                <a16:creationId xmlns:a16="http://schemas.microsoft.com/office/drawing/2014/main" id="{98F310E3-9ED4-9420-E736-ACA3397CBD4B}"/>
              </a:ext>
            </a:extLst>
          </p:cNvPr>
          <p:cNvSpPr txBox="1">
            <a:spLocks/>
          </p:cNvSpPr>
          <p:nvPr/>
        </p:nvSpPr>
        <p:spPr>
          <a:xfrm>
            <a:off x="450805" y="2810784"/>
            <a:ext cx="1193592" cy="178784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a:lstStyle>
          <a:p>
            <a:r>
              <a:rPr lang="de-DE" sz="5400" dirty="0">
                <a:solidFill>
                  <a:schemeClr val="accent1"/>
                </a:solidFill>
                <a:ea typeface="Roboto"/>
                <a:cs typeface="Roboto"/>
              </a:rPr>
              <a:t>02</a:t>
            </a:r>
            <a:endParaRPr lang="de-DE" sz="5400" dirty="0">
              <a:solidFill>
                <a:schemeClr val="accent1"/>
              </a:solidFill>
            </a:endParaRPr>
          </a:p>
        </p:txBody>
      </p:sp>
    </p:spTree>
    <p:extLst>
      <p:ext uri="{BB962C8B-B14F-4D97-AF65-F5344CB8AC3E}">
        <p14:creationId xmlns:p14="http://schemas.microsoft.com/office/powerpoint/2010/main" val="860626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48AFD0-39D2-C7B5-3518-DF9C69AFEAD4}"/>
              </a:ext>
            </a:extLst>
          </p:cNvPr>
          <p:cNvSpPr>
            <a:spLocks noGrp="1"/>
          </p:cNvSpPr>
          <p:nvPr>
            <p:ph type="title"/>
          </p:nvPr>
        </p:nvSpPr>
        <p:spPr>
          <a:xfrm>
            <a:off x="515938" y="740320"/>
            <a:ext cx="11160125" cy="521322"/>
          </a:xfrm>
        </p:spPr>
        <p:txBody>
          <a:bodyPr>
            <a:noAutofit/>
          </a:bodyPr>
          <a:lstStyle/>
          <a:p>
            <a:r>
              <a:rPr lang="de-DE" dirty="0"/>
              <a:t>02 Förderung der Motivation</a:t>
            </a:r>
          </a:p>
        </p:txBody>
      </p:sp>
      <p:sp>
        <p:nvSpPr>
          <p:cNvPr id="4" name="Foliennummernplatzhalter 3">
            <a:extLst>
              <a:ext uri="{FF2B5EF4-FFF2-40B4-BE49-F238E27FC236}">
                <a16:creationId xmlns:a16="http://schemas.microsoft.com/office/drawing/2014/main" id="{B1382528-A8D3-BF5F-413D-B0F886C618B9}"/>
              </a:ext>
            </a:extLst>
          </p:cNvPr>
          <p:cNvSpPr>
            <a:spLocks noGrp="1"/>
          </p:cNvSpPr>
          <p:nvPr>
            <p:ph type="sldNum" sz="quarter" idx="12"/>
          </p:nvPr>
        </p:nvSpPr>
        <p:spPr/>
        <p:txBody>
          <a:bodyPr/>
          <a:lstStyle/>
          <a:p>
            <a:fld id="{A5BCC98E-DAB4-264B-9802-D1899FCD3063}" type="slidenum">
              <a:rPr lang="de-DE" smtClean="0"/>
              <a:pPr/>
              <a:t>16</a:t>
            </a:fld>
            <a:endParaRPr lang="de-DE" dirty="0"/>
          </a:p>
        </p:txBody>
      </p:sp>
      <p:sp>
        <p:nvSpPr>
          <p:cNvPr id="33" name="Fußzeilenplatzhalter 4">
            <a:extLst>
              <a:ext uri="{FF2B5EF4-FFF2-40B4-BE49-F238E27FC236}">
                <a16:creationId xmlns:a16="http://schemas.microsoft.com/office/drawing/2014/main" id="{6C6700C5-2732-4BC0-8BCE-91FB2F259FF3}"/>
              </a:ext>
            </a:extLst>
          </p:cNvPr>
          <p:cNvSpPr>
            <a:spLocks noGrp="1"/>
          </p:cNvSpPr>
          <p:nvPr>
            <p:ph type="ftr" sz="quarter" idx="3"/>
          </p:nvPr>
        </p:nvSpPr>
        <p:spPr>
          <a:xfrm>
            <a:off x="515938" y="6356350"/>
            <a:ext cx="9178568" cy="365125"/>
          </a:xfrm>
        </p:spPr>
        <p:txBody>
          <a:bodyPr/>
          <a:lstStyle/>
          <a:p>
            <a:r>
              <a:rPr lang="de-DE" dirty="0"/>
              <a:t>Einbindung des Kollegiums</a:t>
            </a:r>
          </a:p>
        </p:txBody>
      </p:sp>
      <p:sp>
        <p:nvSpPr>
          <p:cNvPr id="6" name="Inhaltsplatzhalter 5">
            <a:extLst>
              <a:ext uri="{FF2B5EF4-FFF2-40B4-BE49-F238E27FC236}">
                <a16:creationId xmlns:a16="http://schemas.microsoft.com/office/drawing/2014/main" id="{E8632100-A3A0-4E16-A43D-4508738F82C9}"/>
              </a:ext>
            </a:extLst>
          </p:cNvPr>
          <p:cNvSpPr>
            <a:spLocks noGrp="1"/>
          </p:cNvSpPr>
          <p:nvPr>
            <p:ph idx="1"/>
          </p:nvPr>
        </p:nvSpPr>
        <p:spPr>
          <a:xfrm>
            <a:off x="529586" y="2001600"/>
            <a:ext cx="11212225" cy="656465"/>
          </a:xfrm>
        </p:spPr>
        <p:txBody>
          <a:bodyPr vert="horz" lIns="0" tIns="45720" rIns="91440" bIns="45720" rtlCol="0" anchor="t">
            <a:noAutofit/>
          </a:bodyPr>
          <a:lstStyle/>
          <a:p>
            <a:pPr>
              <a:spcBef>
                <a:spcPts val="600"/>
              </a:spcBef>
              <a:buClr>
                <a:schemeClr val="accent1"/>
              </a:buClr>
            </a:pPr>
            <a:r>
              <a:rPr lang="de-DE" sz="1900" dirty="0">
                <a:latin typeface="Roboto"/>
                <a:ea typeface="Calibri"/>
                <a:cs typeface="Roboto"/>
              </a:rPr>
              <a:t>Menschen gelten als motiviert, wenn sie mit dem Verhalten einen bestimmten Zweck verfolgen.</a:t>
            </a:r>
            <a:br>
              <a:rPr lang="de-DE" sz="1900" dirty="0">
                <a:latin typeface="Roboto"/>
                <a:ea typeface="Calibri"/>
                <a:cs typeface="Roboto"/>
              </a:rPr>
            </a:br>
            <a:r>
              <a:rPr lang="de-DE" sz="1900" dirty="0">
                <a:latin typeface="Roboto"/>
                <a:ea typeface="Calibri"/>
                <a:cs typeface="Roboto"/>
              </a:rPr>
              <a:t>Motivierte Handlungen lassen sich nach </a:t>
            </a:r>
            <a:r>
              <a:rPr lang="de-DE" sz="1900" dirty="0">
                <a:solidFill>
                  <a:schemeClr val="accent2"/>
                </a:solidFill>
                <a:latin typeface="Roboto"/>
                <a:ea typeface="Calibri"/>
                <a:cs typeface="Roboto"/>
              </a:rPr>
              <a:t>Grad ihrer Selbstbestimmung </a:t>
            </a:r>
            <a:r>
              <a:rPr lang="de-DE" sz="1900" dirty="0">
                <a:latin typeface="Roboto"/>
                <a:ea typeface="Calibri"/>
                <a:cs typeface="Roboto"/>
              </a:rPr>
              <a:t>unterschieden.</a:t>
            </a:r>
            <a:endParaRPr lang="de-DE" sz="1900" b="0" dirty="0">
              <a:ea typeface="Calibri" panose="020F0502020204030204" pitchFamily="34" charset="0"/>
            </a:endParaRPr>
          </a:p>
        </p:txBody>
      </p:sp>
      <p:sp>
        <p:nvSpPr>
          <p:cNvPr id="8" name="Textfeld 7">
            <a:extLst>
              <a:ext uri="{FF2B5EF4-FFF2-40B4-BE49-F238E27FC236}">
                <a16:creationId xmlns:a16="http://schemas.microsoft.com/office/drawing/2014/main" id="{BC422D65-E0CF-4B06-86A4-84038CC5B8F5}"/>
              </a:ext>
            </a:extLst>
          </p:cNvPr>
          <p:cNvSpPr txBox="1"/>
          <p:nvPr/>
        </p:nvSpPr>
        <p:spPr>
          <a:xfrm>
            <a:off x="4897314" y="5036379"/>
            <a:ext cx="2224454" cy="384721"/>
          </a:xfrm>
          <a:prstGeom prst="rect">
            <a:avLst/>
          </a:prstGeom>
          <a:noFill/>
        </p:spPr>
        <p:txBody>
          <a:bodyPr wrap="square" rtlCol="0">
            <a:spAutoFit/>
          </a:bodyPr>
          <a:lstStyle/>
          <a:p>
            <a:pPr algn="ctr"/>
            <a:r>
              <a:rPr lang="de-DE" sz="1900" b="1" dirty="0">
                <a:solidFill>
                  <a:schemeClr val="accent2"/>
                </a:solidFill>
                <a:latin typeface="Roboto" panose="02000000000000000000" pitchFamily="2" charset="0"/>
                <a:ea typeface="Roboto" panose="02000000000000000000" pitchFamily="2" charset="0"/>
                <a:cs typeface="Roboto" panose="02000000000000000000" pitchFamily="2" charset="0"/>
              </a:rPr>
              <a:t>Handlungen</a:t>
            </a:r>
          </a:p>
        </p:txBody>
      </p:sp>
      <p:sp>
        <p:nvSpPr>
          <p:cNvPr id="10" name="Ellipse 9">
            <a:extLst>
              <a:ext uri="{FF2B5EF4-FFF2-40B4-BE49-F238E27FC236}">
                <a16:creationId xmlns:a16="http://schemas.microsoft.com/office/drawing/2014/main" id="{866E4097-052D-4F6E-81C4-763A4B01E9BB}"/>
              </a:ext>
            </a:extLst>
          </p:cNvPr>
          <p:cNvSpPr/>
          <p:nvPr/>
        </p:nvSpPr>
        <p:spPr>
          <a:xfrm>
            <a:off x="1449410" y="4501050"/>
            <a:ext cx="3456581" cy="667795"/>
          </a:xfrm>
          <a:prstGeom prst="ellipse">
            <a:avLst/>
          </a:prstGeom>
          <a:no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de-DE" sz="1900" dirty="0">
                <a:solidFill>
                  <a:schemeClr val="accent2"/>
                </a:solidFill>
                <a:latin typeface="Roboto" panose="02000000000000000000" pitchFamily="2" charset="0"/>
                <a:ea typeface="Roboto" panose="02000000000000000000" pitchFamily="2" charset="0"/>
                <a:cs typeface="Roboto" panose="02000000000000000000" pitchFamily="2" charset="0"/>
              </a:rPr>
              <a:t>→ </a:t>
            </a:r>
            <a:r>
              <a:rPr lang="de-DE" sz="1900" dirty="0">
                <a:latin typeface="Roboto" panose="02000000000000000000" pitchFamily="2" charset="0"/>
                <a:ea typeface="Roboto" panose="02000000000000000000" pitchFamily="2" charset="0"/>
                <a:cs typeface="Roboto" panose="02000000000000000000" pitchFamily="2" charset="0"/>
              </a:rPr>
              <a:t>selbstbestimmt</a:t>
            </a:r>
          </a:p>
        </p:txBody>
      </p:sp>
      <p:sp>
        <p:nvSpPr>
          <p:cNvPr id="11" name="Ellipse 10">
            <a:extLst>
              <a:ext uri="{FF2B5EF4-FFF2-40B4-BE49-F238E27FC236}">
                <a16:creationId xmlns:a16="http://schemas.microsoft.com/office/drawing/2014/main" id="{1227D592-F6F4-4A63-B297-91C156084927}"/>
              </a:ext>
            </a:extLst>
          </p:cNvPr>
          <p:cNvSpPr/>
          <p:nvPr/>
        </p:nvSpPr>
        <p:spPr>
          <a:xfrm>
            <a:off x="7576666" y="4501050"/>
            <a:ext cx="2376372" cy="667795"/>
          </a:xfrm>
          <a:prstGeom prst="ellipse">
            <a:avLst/>
          </a:prstGeom>
          <a:no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de-DE" sz="1900" dirty="0">
                <a:solidFill>
                  <a:schemeClr val="accent1"/>
                </a:solidFill>
                <a:latin typeface="Roboto" panose="02000000000000000000" pitchFamily="2" charset="0"/>
                <a:ea typeface="Roboto" panose="02000000000000000000" pitchFamily="2" charset="0"/>
                <a:cs typeface="Roboto" panose="02000000000000000000" pitchFamily="2" charset="0"/>
              </a:rPr>
              <a:t>→</a:t>
            </a:r>
            <a:r>
              <a:rPr lang="de-DE" sz="1900" dirty="0">
                <a:latin typeface="Roboto" panose="02000000000000000000" pitchFamily="2" charset="0"/>
                <a:ea typeface="Roboto" panose="02000000000000000000" pitchFamily="2" charset="0"/>
                <a:cs typeface="Roboto" panose="02000000000000000000" pitchFamily="2" charset="0"/>
              </a:rPr>
              <a:t> kontrolliert</a:t>
            </a:r>
          </a:p>
        </p:txBody>
      </p:sp>
      <p:sp>
        <p:nvSpPr>
          <p:cNvPr id="12" name="Rechteck: abgerundete Ecken 11">
            <a:extLst>
              <a:ext uri="{FF2B5EF4-FFF2-40B4-BE49-F238E27FC236}">
                <a16:creationId xmlns:a16="http://schemas.microsoft.com/office/drawing/2014/main" id="{DA237567-B217-42F0-BD15-BC42664A222E}"/>
              </a:ext>
            </a:extLst>
          </p:cNvPr>
          <p:cNvSpPr/>
          <p:nvPr/>
        </p:nvSpPr>
        <p:spPr>
          <a:xfrm>
            <a:off x="2074121" y="3962549"/>
            <a:ext cx="2214148" cy="667797"/>
          </a:xfrm>
          <a:prstGeom prst="roundRect">
            <a:avLst/>
          </a:prstGeom>
          <a:solidFill>
            <a:srgbClr val="D9E7EC"/>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r>
              <a:rPr lang="de-DE" sz="1900" b="1" dirty="0">
                <a:solidFill>
                  <a:schemeClr val="accent2"/>
                </a:solidFill>
                <a:latin typeface="Roboto" panose="02000000000000000000" pitchFamily="2" charset="0"/>
                <a:ea typeface="Roboto" panose="02000000000000000000" pitchFamily="2" charset="0"/>
                <a:cs typeface="Roboto" panose="02000000000000000000" pitchFamily="2" charset="0"/>
              </a:rPr>
              <a:t>frei gewählt</a:t>
            </a:r>
          </a:p>
        </p:txBody>
      </p:sp>
      <p:sp>
        <p:nvSpPr>
          <p:cNvPr id="9" name="Untertitel 5">
            <a:extLst>
              <a:ext uri="{FF2B5EF4-FFF2-40B4-BE49-F238E27FC236}">
                <a16:creationId xmlns:a16="http://schemas.microsoft.com/office/drawing/2014/main" id="{B74640CD-9534-1466-1B59-E2912C9E708D}"/>
              </a:ext>
            </a:extLst>
          </p:cNvPr>
          <p:cNvSpPr txBox="1">
            <a:spLocks/>
          </p:cNvSpPr>
          <p:nvPr/>
        </p:nvSpPr>
        <p:spPr>
          <a:xfrm>
            <a:off x="444540" y="1328400"/>
            <a:ext cx="9966532" cy="720580"/>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de-DE" sz="2000" i="1" dirty="0">
                <a:solidFill>
                  <a:schemeClr val="accent1"/>
                </a:solidFill>
                <a:latin typeface="Roboto"/>
                <a:ea typeface="Calibri"/>
                <a:cs typeface="Roboto"/>
              </a:rPr>
              <a:t>Motivation entsteht durch Intention</a:t>
            </a:r>
            <a:endParaRPr lang="de-DE" i="1" dirty="0">
              <a:solidFill>
                <a:srgbClr val="AF0078"/>
              </a:solidFill>
              <a:cs typeface="Calibri"/>
            </a:endParaRPr>
          </a:p>
        </p:txBody>
      </p:sp>
      <p:pic>
        <p:nvPicPr>
          <p:cNvPr id="15" name="Grafik 14">
            <a:extLst>
              <a:ext uri="{FF2B5EF4-FFF2-40B4-BE49-F238E27FC236}">
                <a16:creationId xmlns:a16="http://schemas.microsoft.com/office/drawing/2014/main" id="{A80A99D4-425E-2406-B3D7-C1207F6CE6FB}"/>
              </a:ext>
            </a:extLst>
          </p:cNvPr>
          <p:cNvPicPr>
            <a:picLocks noChangeAspect="1"/>
          </p:cNvPicPr>
          <p:nvPr/>
        </p:nvPicPr>
        <p:blipFill>
          <a:blip r:embed="rId3">
            <a:extLst>
              <a:ext uri="{96DAC541-7B7A-43D3-8B79-37D633B846F1}">
                <asvg:svgBlip xmlns:asvg="http://schemas.microsoft.com/office/drawing/2016/SVG/main" r:embed="rId4"/>
              </a:ext>
            </a:extLst>
          </a:blip>
          <a:srcRect r="62184"/>
          <a:stretch/>
        </p:blipFill>
        <p:spPr>
          <a:xfrm>
            <a:off x="4336251" y="2494691"/>
            <a:ext cx="1259240" cy="3329878"/>
          </a:xfrm>
          <a:prstGeom prst="rect">
            <a:avLst/>
          </a:prstGeom>
        </p:spPr>
      </p:pic>
      <p:sp>
        <p:nvSpPr>
          <p:cNvPr id="16" name="Rechteck: abgerundete Ecken 11">
            <a:extLst>
              <a:ext uri="{FF2B5EF4-FFF2-40B4-BE49-F238E27FC236}">
                <a16:creationId xmlns:a16="http://schemas.microsoft.com/office/drawing/2014/main" id="{04ECDA14-C5AA-23C8-9040-210190B94FE9}"/>
              </a:ext>
            </a:extLst>
          </p:cNvPr>
          <p:cNvSpPr/>
          <p:nvPr/>
        </p:nvSpPr>
        <p:spPr>
          <a:xfrm>
            <a:off x="7721305" y="3962549"/>
            <a:ext cx="2214148" cy="667797"/>
          </a:xfrm>
          <a:prstGeom prst="roundRect">
            <a:avLst/>
          </a:prstGeom>
          <a:solidFill>
            <a:srgbClr val="F0D8EA"/>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a:r>
              <a:rPr lang="de-DE" sz="1900" b="1" dirty="0">
                <a:solidFill>
                  <a:schemeClr val="accent1"/>
                </a:solidFill>
                <a:latin typeface="Roboto" panose="02000000000000000000" pitchFamily="2" charset="0"/>
                <a:ea typeface="Roboto" panose="02000000000000000000" pitchFamily="2" charset="0"/>
                <a:cs typeface="Roboto" panose="02000000000000000000" pitchFamily="2" charset="0"/>
              </a:rPr>
              <a:t>aufgezwungen</a:t>
            </a:r>
          </a:p>
        </p:txBody>
      </p:sp>
      <p:cxnSp>
        <p:nvCxnSpPr>
          <p:cNvPr id="7" name="Gerade Verbindung mit Pfeil 6">
            <a:extLst>
              <a:ext uri="{FF2B5EF4-FFF2-40B4-BE49-F238E27FC236}">
                <a16:creationId xmlns:a16="http://schemas.microsoft.com/office/drawing/2014/main" id="{071ECD65-09CB-437C-868F-AED974BD1788}"/>
              </a:ext>
            </a:extLst>
          </p:cNvPr>
          <p:cNvCxnSpPr>
            <a:cxnSpLocks/>
          </p:cNvCxnSpPr>
          <p:nvPr/>
        </p:nvCxnSpPr>
        <p:spPr>
          <a:xfrm>
            <a:off x="4288269" y="4311833"/>
            <a:ext cx="881852" cy="0"/>
          </a:xfrm>
          <a:prstGeom prst="straightConnector1">
            <a:avLst/>
          </a:prstGeom>
          <a:ln w="76200">
            <a:solidFill>
              <a:schemeClr val="accent2"/>
            </a:solidFill>
            <a:round/>
            <a:headEnd type="triangle"/>
            <a:tailEnd type="oval"/>
          </a:ln>
        </p:spPr>
        <p:style>
          <a:lnRef idx="1">
            <a:schemeClr val="accent1"/>
          </a:lnRef>
          <a:fillRef idx="0">
            <a:schemeClr val="accent1"/>
          </a:fillRef>
          <a:effectRef idx="0">
            <a:schemeClr val="accent1"/>
          </a:effectRef>
          <a:fontRef idx="minor">
            <a:schemeClr val="tx1"/>
          </a:fontRef>
        </p:style>
      </p:cxnSp>
      <p:cxnSp>
        <p:nvCxnSpPr>
          <p:cNvPr id="22" name="Gerade Verbindung mit Pfeil 21">
            <a:extLst>
              <a:ext uri="{FF2B5EF4-FFF2-40B4-BE49-F238E27FC236}">
                <a16:creationId xmlns:a16="http://schemas.microsoft.com/office/drawing/2014/main" id="{1A990A0F-A78D-8914-7D69-8CD8F3B1C477}"/>
              </a:ext>
            </a:extLst>
          </p:cNvPr>
          <p:cNvCxnSpPr>
            <a:cxnSpLocks/>
          </p:cNvCxnSpPr>
          <p:nvPr/>
        </p:nvCxnSpPr>
        <p:spPr>
          <a:xfrm>
            <a:off x="6777909" y="4311833"/>
            <a:ext cx="881852" cy="0"/>
          </a:xfrm>
          <a:prstGeom prst="straightConnector1">
            <a:avLst/>
          </a:prstGeom>
          <a:ln w="76200">
            <a:solidFill>
              <a:schemeClr val="accent1"/>
            </a:solidFill>
            <a:round/>
            <a:headEnd type="triangle"/>
            <a:tailEnd type="oval"/>
          </a:ln>
        </p:spPr>
        <p:style>
          <a:lnRef idx="1">
            <a:schemeClr val="accent1"/>
          </a:lnRef>
          <a:fillRef idx="0">
            <a:schemeClr val="accent1"/>
          </a:fillRef>
          <a:effectRef idx="0">
            <a:schemeClr val="accent1"/>
          </a:effectRef>
          <a:fontRef idx="minor">
            <a:schemeClr val="tx1"/>
          </a:fontRef>
        </p:style>
      </p:cxnSp>
      <p:pic>
        <p:nvPicPr>
          <p:cNvPr id="24" name="Grafik 23">
            <a:extLst>
              <a:ext uri="{FF2B5EF4-FFF2-40B4-BE49-F238E27FC236}">
                <a16:creationId xmlns:a16="http://schemas.microsoft.com/office/drawing/2014/main" id="{50D4295E-F8C9-8AE2-A1B5-CED5B99F3F1C}"/>
              </a:ext>
            </a:extLst>
          </p:cNvPr>
          <p:cNvPicPr>
            <a:picLocks noChangeAspect="1"/>
          </p:cNvPicPr>
          <p:nvPr/>
        </p:nvPicPr>
        <p:blipFill>
          <a:blip r:embed="rId5">
            <a:extLst>
              <a:ext uri="{96DAC541-7B7A-43D3-8B79-37D633B846F1}">
                <asvg:svgBlip xmlns:asvg="http://schemas.microsoft.com/office/drawing/2016/SVG/main" r:embed="rId6"/>
              </a:ext>
            </a:extLst>
          </a:blip>
          <a:srcRect l="37686" r="37627"/>
          <a:stretch/>
        </p:blipFill>
        <p:spPr>
          <a:xfrm>
            <a:off x="5588744" y="2492839"/>
            <a:ext cx="822059" cy="3329878"/>
          </a:xfrm>
          <a:prstGeom prst="rect">
            <a:avLst/>
          </a:prstGeom>
        </p:spPr>
      </p:pic>
      <p:pic>
        <p:nvPicPr>
          <p:cNvPr id="25" name="Grafik 24">
            <a:extLst>
              <a:ext uri="{FF2B5EF4-FFF2-40B4-BE49-F238E27FC236}">
                <a16:creationId xmlns:a16="http://schemas.microsoft.com/office/drawing/2014/main" id="{1228A84C-1499-2D80-54A5-1CB90AA44894}"/>
              </a:ext>
            </a:extLst>
          </p:cNvPr>
          <p:cNvPicPr>
            <a:picLocks noChangeAspect="1"/>
          </p:cNvPicPr>
          <p:nvPr/>
        </p:nvPicPr>
        <p:blipFill>
          <a:blip r:embed="rId7">
            <a:extLst>
              <a:ext uri="{96DAC541-7B7A-43D3-8B79-37D633B846F1}">
                <asvg:svgBlip xmlns:asvg="http://schemas.microsoft.com/office/drawing/2016/SVG/main" r:embed="rId8"/>
              </a:ext>
            </a:extLst>
          </a:blip>
          <a:srcRect l="62184"/>
          <a:stretch/>
        </p:blipFill>
        <p:spPr>
          <a:xfrm>
            <a:off x="6406889" y="2492839"/>
            <a:ext cx="1259240" cy="3329878"/>
          </a:xfrm>
          <a:prstGeom prst="rect">
            <a:avLst/>
          </a:prstGeom>
        </p:spPr>
      </p:pic>
      <p:pic>
        <p:nvPicPr>
          <p:cNvPr id="5" name="Grafik 4">
            <a:extLst>
              <a:ext uri="{FF2B5EF4-FFF2-40B4-BE49-F238E27FC236}">
                <a16:creationId xmlns:a16="http://schemas.microsoft.com/office/drawing/2014/main" id="{9D3C0A65-38C7-D186-F876-7EED05A037A2}"/>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10986490" y="5392121"/>
            <a:ext cx="821996" cy="900000"/>
          </a:xfrm>
          <a:prstGeom prst="rect">
            <a:avLst/>
          </a:prstGeom>
        </p:spPr>
      </p:pic>
      <p:pic>
        <p:nvPicPr>
          <p:cNvPr id="13" name="Grafik 12">
            <a:extLst>
              <a:ext uri="{FF2B5EF4-FFF2-40B4-BE49-F238E27FC236}">
                <a16:creationId xmlns:a16="http://schemas.microsoft.com/office/drawing/2014/main" id="{FA819919-237B-5BCD-41AE-534C9FE5E939}"/>
              </a:ext>
            </a:extLst>
          </p:cNvPr>
          <p:cNvPicPr>
            <a:picLocks noChangeAspect="1"/>
          </p:cNvPicPr>
          <p:nvPr/>
        </p:nvPicPr>
        <p:blipFill>
          <a:blip r:embed="rId11"/>
          <a:srcRect/>
          <a:stretch/>
        </p:blipFill>
        <p:spPr>
          <a:xfrm>
            <a:off x="9965149" y="3495137"/>
            <a:ext cx="1602619" cy="1602619"/>
          </a:xfrm>
          <a:prstGeom prst="rect">
            <a:avLst/>
          </a:prstGeom>
        </p:spPr>
      </p:pic>
      <p:pic>
        <p:nvPicPr>
          <p:cNvPr id="14" name="Grafik 13">
            <a:extLst>
              <a:ext uri="{FF2B5EF4-FFF2-40B4-BE49-F238E27FC236}">
                <a16:creationId xmlns:a16="http://schemas.microsoft.com/office/drawing/2014/main" id="{54DC3BEA-B652-6522-C601-9C29B111E836}"/>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rot="840999">
            <a:off x="206509" y="3270328"/>
            <a:ext cx="1944263" cy="1944263"/>
          </a:xfrm>
          <a:prstGeom prst="rect">
            <a:avLst/>
          </a:prstGeom>
        </p:spPr>
      </p:pic>
      <p:sp>
        <p:nvSpPr>
          <p:cNvPr id="17" name="Textfeld 16">
            <a:extLst>
              <a:ext uri="{FF2B5EF4-FFF2-40B4-BE49-F238E27FC236}">
                <a16:creationId xmlns:a16="http://schemas.microsoft.com/office/drawing/2014/main" id="{331047A2-E0A6-EF76-3714-7F654CF2ACD4}"/>
              </a:ext>
            </a:extLst>
          </p:cNvPr>
          <p:cNvSpPr txBox="1"/>
          <p:nvPr/>
        </p:nvSpPr>
        <p:spPr>
          <a:xfrm>
            <a:off x="10201041" y="6133606"/>
            <a:ext cx="1560746" cy="261610"/>
          </a:xfrm>
          <a:prstGeom prst="rect">
            <a:avLst/>
          </a:prstGeom>
          <a:noFill/>
        </p:spPr>
        <p:txBody>
          <a:bodyPr wrap="square" rtlCol="0">
            <a:spAutoFit/>
          </a:bodyPr>
          <a:lstStyle/>
          <a:p>
            <a:pPr algn="r"/>
            <a:r>
              <a:rPr lang="de-DE" sz="1100" dirty="0">
                <a:ea typeface="Calibri" panose="020F0502020204030204" pitchFamily="34" charset="0"/>
              </a:rPr>
              <a:t>(vgl. Deci &amp; Ryan 1993)</a:t>
            </a:r>
          </a:p>
        </p:txBody>
      </p:sp>
    </p:spTree>
    <p:extLst>
      <p:ext uri="{BB962C8B-B14F-4D97-AF65-F5344CB8AC3E}">
        <p14:creationId xmlns:p14="http://schemas.microsoft.com/office/powerpoint/2010/main" val="2029088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8684E-9408-FEB2-B801-7012DCF219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5B178F-F11D-6D4C-E553-57C300F33A1F}"/>
              </a:ext>
            </a:extLst>
          </p:cNvPr>
          <p:cNvSpPr>
            <a:spLocks noGrp="1"/>
          </p:cNvSpPr>
          <p:nvPr>
            <p:ph type="title"/>
          </p:nvPr>
        </p:nvSpPr>
        <p:spPr>
          <a:xfrm>
            <a:off x="515938" y="740320"/>
            <a:ext cx="11160125" cy="521322"/>
          </a:xfrm>
        </p:spPr>
        <p:txBody>
          <a:bodyPr>
            <a:noAutofit/>
          </a:bodyPr>
          <a:lstStyle/>
          <a:p>
            <a:r>
              <a:rPr lang="de-DE" dirty="0"/>
              <a:t>02 Förderung der Motivation</a:t>
            </a:r>
          </a:p>
        </p:txBody>
      </p:sp>
      <p:sp>
        <p:nvSpPr>
          <p:cNvPr id="4" name="Foliennummernplatzhalter 3">
            <a:extLst>
              <a:ext uri="{FF2B5EF4-FFF2-40B4-BE49-F238E27FC236}">
                <a16:creationId xmlns:a16="http://schemas.microsoft.com/office/drawing/2014/main" id="{E514407E-6AC5-D55B-610B-D855D4522962}"/>
              </a:ext>
            </a:extLst>
          </p:cNvPr>
          <p:cNvSpPr>
            <a:spLocks noGrp="1"/>
          </p:cNvSpPr>
          <p:nvPr>
            <p:ph type="sldNum" sz="quarter" idx="12"/>
          </p:nvPr>
        </p:nvSpPr>
        <p:spPr/>
        <p:txBody>
          <a:bodyPr/>
          <a:lstStyle/>
          <a:p>
            <a:fld id="{A5BCC98E-DAB4-264B-9802-D1899FCD3063}" type="slidenum">
              <a:rPr lang="de-DE" smtClean="0"/>
              <a:pPr/>
              <a:t>17</a:t>
            </a:fld>
            <a:endParaRPr lang="de-DE" dirty="0"/>
          </a:p>
        </p:txBody>
      </p:sp>
      <p:sp>
        <p:nvSpPr>
          <p:cNvPr id="33" name="Fußzeilenplatzhalter 4">
            <a:extLst>
              <a:ext uri="{FF2B5EF4-FFF2-40B4-BE49-F238E27FC236}">
                <a16:creationId xmlns:a16="http://schemas.microsoft.com/office/drawing/2014/main" id="{E74C049C-25CE-A782-5371-DD4DF3F839AE}"/>
              </a:ext>
            </a:extLst>
          </p:cNvPr>
          <p:cNvSpPr>
            <a:spLocks noGrp="1"/>
          </p:cNvSpPr>
          <p:nvPr>
            <p:ph type="ftr" sz="quarter" idx="3"/>
          </p:nvPr>
        </p:nvSpPr>
        <p:spPr>
          <a:xfrm>
            <a:off x="515938" y="6356350"/>
            <a:ext cx="9178568" cy="365125"/>
          </a:xfrm>
        </p:spPr>
        <p:txBody>
          <a:bodyPr/>
          <a:lstStyle/>
          <a:p>
            <a:r>
              <a:rPr lang="de-DE" dirty="0"/>
              <a:t>Einbindung des Kollegiums</a:t>
            </a:r>
          </a:p>
        </p:txBody>
      </p:sp>
      <p:sp>
        <p:nvSpPr>
          <p:cNvPr id="6" name="Inhaltsplatzhalter 5">
            <a:extLst>
              <a:ext uri="{FF2B5EF4-FFF2-40B4-BE49-F238E27FC236}">
                <a16:creationId xmlns:a16="http://schemas.microsoft.com/office/drawing/2014/main" id="{7BE23790-C515-7E13-087E-CD9E96FE85C9}"/>
              </a:ext>
            </a:extLst>
          </p:cNvPr>
          <p:cNvSpPr>
            <a:spLocks noGrp="1"/>
          </p:cNvSpPr>
          <p:nvPr>
            <p:ph idx="1"/>
          </p:nvPr>
        </p:nvSpPr>
        <p:spPr>
          <a:xfrm>
            <a:off x="529586" y="2001600"/>
            <a:ext cx="11146477" cy="1046439"/>
          </a:xfrm>
        </p:spPr>
        <p:txBody>
          <a:bodyPr vert="horz" lIns="0" tIns="45720" rIns="91440" bIns="45720" rtlCol="0" anchor="t">
            <a:noAutofit/>
          </a:bodyPr>
          <a:lstStyle/>
          <a:p>
            <a:pPr>
              <a:spcBef>
                <a:spcPts val="600"/>
              </a:spcBef>
              <a:buClr>
                <a:schemeClr val="accent1"/>
              </a:buClr>
            </a:pPr>
            <a:r>
              <a:rPr lang="de-DE" sz="1900" dirty="0">
                <a:latin typeface="Roboto"/>
                <a:ea typeface="Calibri"/>
                <a:cs typeface="Roboto"/>
              </a:rPr>
              <a:t>Intrinsische und extrinsische Motivation sind </a:t>
            </a:r>
            <a:br>
              <a:rPr lang="de-DE" sz="1900" dirty="0">
                <a:latin typeface="Roboto"/>
                <a:ea typeface="Calibri"/>
                <a:cs typeface="Roboto"/>
              </a:rPr>
            </a:br>
            <a:r>
              <a:rPr lang="de-DE" sz="1900" dirty="0">
                <a:latin typeface="Roboto"/>
                <a:ea typeface="Calibri"/>
                <a:cs typeface="Roboto"/>
              </a:rPr>
              <a:t>keine Gegensätze (auch extrinsisch motiviertes </a:t>
            </a:r>
            <a:br>
              <a:rPr lang="de-DE" sz="1900" dirty="0">
                <a:latin typeface="Roboto"/>
                <a:ea typeface="Calibri"/>
                <a:cs typeface="Roboto"/>
              </a:rPr>
            </a:br>
            <a:r>
              <a:rPr lang="de-DE" sz="1900" dirty="0">
                <a:latin typeface="Roboto"/>
                <a:ea typeface="Calibri"/>
                <a:cs typeface="Roboto"/>
              </a:rPr>
              <a:t>Verhalten kann selbstbestimmt sein!)</a:t>
            </a:r>
          </a:p>
        </p:txBody>
      </p:sp>
      <p:sp>
        <p:nvSpPr>
          <p:cNvPr id="9" name="Untertitel 5">
            <a:extLst>
              <a:ext uri="{FF2B5EF4-FFF2-40B4-BE49-F238E27FC236}">
                <a16:creationId xmlns:a16="http://schemas.microsoft.com/office/drawing/2014/main" id="{53DBCC60-5D01-AB12-3625-EE1303DFD654}"/>
              </a:ext>
            </a:extLst>
          </p:cNvPr>
          <p:cNvSpPr txBox="1">
            <a:spLocks/>
          </p:cNvSpPr>
          <p:nvPr/>
        </p:nvSpPr>
        <p:spPr>
          <a:xfrm>
            <a:off x="444540" y="1328400"/>
            <a:ext cx="9966532" cy="720580"/>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de-DE" sz="2000" i="1" dirty="0">
                <a:solidFill>
                  <a:schemeClr val="accent1"/>
                </a:solidFill>
                <a:latin typeface="Roboto"/>
                <a:ea typeface="Calibri"/>
                <a:cs typeface="Roboto"/>
              </a:rPr>
              <a:t>Intrinsische und extrinsische Motivation</a:t>
            </a:r>
            <a:endParaRPr lang="de-DE" i="1" dirty="0">
              <a:solidFill>
                <a:srgbClr val="AF0078"/>
              </a:solidFill>
              <a:cs typeface="Calibri"/>
            </a:endParaRPr>
          </a:p>
        </p:txBody>
      </p:sp>
      <p:sp>
        <p:nvSpPr>
          <p:cNvPr id="13" name="Textfeld 12">
            <a:extLst>
              <a:ext uri="{FF2B5EF4-FFF2-40B4-BE49-F238E27FC236}">
                <a16:creationId xmlns:a16="http://schemas.microsoft.com/office/drawing/2014/main" id="{63B876D1-2B0D-C67F-DBE6-C7DDD3F2FCA6}"/>
              </a:ext>
            </a:extLst>
          </p:cNvPr>
          <p:cNvSpPr txBox="1"/>
          <p:nvPr/>
        </p:nvSpPr>
        <p:spPr>
          <a:xfrm>
            <a:off x="442050" y="3394372"/>
            <a:ext cx="2701381" cy="1862048"/>
          </a:xfrm>
          <a:prstGeom prst="rect">
            <a:avLst/>
          </a:prstGeom>
          <a:noFill/>
        </p:spPr>
        <p:txBody>
          <a:bodyPr wrap="none" rtlCol="0">
            <a:spAutoFit/>
          </a:bodyPr>
          <a:lstStyle/>
          <a:p>
            <a:pPr>
              <a:spcBef>
                <a:spcPts val="600"/>
              </a:spcBef>
              <a:buClr>
                <a:schemeClr val="accent1"/>
              </a:buClr>
            </a:pPr>
            <a:r>
              <a:rPr lang="de-DE" sz="1900" b="1" dirty="0">
                <a:latin typeface="Roboto" panose="02000000000000000000" pitchFamily="2" charset="0"/>
                <a:ea typeface="Roboto" panose="02000000000000000000" pitchFamily="2" charset="0"/>
                <a:cs typeface="Roboto" panose="02000000000000000000" pitchFamily="2" charset="0"/>
              </a:rPr>
              <a:t>Intrinsische Motivation</a:t>
            </a:r>
          </a:p>
          <a:p>
            <a:pPr marL="285750" indent="-285750">
              <a:spcBef>
                <a:spcPts val="600"/>
              </a:spcBef>
              <a:buClr>
                <a:schemeClr val="accent1"/>
              </a:buClr>
              <a:buFont typeface="Arial" panose="020B0604020202020204" pitchFamily="34" charset="0"/>
              <a:buChar char="•"/>
            </a:pPr>
            <a:r>
              <a:rPr lang="de-DE" sz="1900" b="0" dirty="0">
                <a:latin typeface="Roboto"/>
                <a:ea typeface="Calibri"/>
                <a:cs typeface="Roboto"/>
              </a:rPr>
              <a:t>durch Interesse</a:t>
            </a:r>
          </a:p>
          <a:p>
            <a:pPr marL="285750" indent="-285750">
              <a:spcBef>
                <a:spcPts val="600"/>
              </a:spcBef>
              <a:buClr>
                <a:schemeClr val="accent1"/>
              </a:buClr>
              <a:buFont typeface="Arial" panose="020B0604020202020204" pitchFamily="34" charset="0"/>
              <a:buChar char="•"/>
            </a:pPr>
            <a:r>
              <a:rPr lang="de-DE" sz="1900" b="0" dirty="0">
                <a:latin typeface="Roboto"/>
                <a:ea typeface="Calibri"/>
                <a:cs typeface="Roboto"/>
              </a:rPr>
              <a:t>Neugier</a:t>
            </a:r>
          </a:p>
          <a:p>
            <a:pPr marL="285750" indent="-285750">
              <a:spcBef>
                <a:spcPts val="600"/>
              </a:spcBef>
              <a:buClr>
                <a:schemeClr val="accent1"/>
              </a:buClr>
              <a:buFont typeface="Arial" panose="020B0604020202020204" pitchFamily="34" charset="0"/>
              <a:buChar char="•"/>
            </a:pPr>
            <a:r>
              <a:rPr lang="de-DE" sz="1900" b="0" dirty="0">
                <a:latin typeface="Roboto"/>
                <a:ea typeface="Calibri"/>
                <a:cs typeface="Roboto"/>
              </a:rPr>
              <a:t>Exploration</a:t>
            </a:r>
            <a:endParaRPr lang="de-DE" sz="1900" dirty="0">
              <a:latin typeface="Roboto"/>
              <a:ea typeface="Calibri"/>
              <a:cs typeface="Roboto"/>
            </a:endParaRPr>
          </a:p>
          <a:p>
            <a:pPr marL="285750" indent="-285750">
              <a:spcBef>
                <a:spcPts val="600"/>
              </a:spcBef>
              <a:buClr>
                <a:schemeClr val="accent1"/>
              </a:buClr>
              <a:buFont typeface="Arial" panose="020B0604020202020204" pitchFamily="34" charset="0"/>
              <a:buChar char="•"/>
            </a:pPr>
            <a:r>
              <a:rPr lang="de-DE" sz="1900" b="0" dirty="0">
                <a:latin typeface="Roboto"/>
                <a:ea typeface="Calibri"/>
                <a:cs typeface="Roboto"/>
              </a:rPr>
              <a:t>Spontaneität</a:t>
            </a:r>
            <a:endParaRPr lang="de-DE" sz="1900" dirty="0"/>
          </a:p>
        </p:txBody>
      </p:sp>
      <p:sp>
        <p:nvSpPr>
          <p:cNvPr id="17" name="Textfeld 16">
            <a:extLst>
              <a:ext uri="{FF2B5EF4-FFF2-40B4-BE49-F238E27FC236}">
                <a16:creationId xmlns:a16="http://schemas.microsoft.com/office/drawing/2014/main" id="{2551E558-F183-6BB1-7170-E15342882224}"/>
              </a:ext>
            </a:extLst>
          </p:cNvPr>
          <p:cNvSpPr txBox="1"/>
          <p:nvPr/>
        </p:nvSpPr>
        <p:spPr>
          <a:xfrm>
            <a:off x="3550718" y="3394372"/>
            <a:ext cx="3815558" cy="2954655"/>
          </a:xfrm>
          <a:prstGeom prst="rect">
            <a:avLst/>
          </a:prstGeom>
          <a:noFill/>
        </p:spPr>
        <p:txBody>
          <a:bodyPr wrap="square" rtlCol="0">
            <a:spAutoFit/>
          </a:bodyPr>
          <a:lstStyle/>
          <a:p>
            <a:pPr>
              <a:spcBef>
                <a:spcPts val="600"/>
              </a:spcBef>
              <a:buClr>
                <a:schemeClr val="accent1"/>
              </a:buClr>
            </a:pPr>
            <a:r>
              <a:rPr lang="de-DE" sz="1900" b="1" dirty="0">
                <a:latin typeface="Roboto" panose="02000000000000000000" pitchFamily="2" charset="0"/>
                <a:ea typeface="Roboto" panose="02000000000000000000" pitchFamily="2" charset="0"/>
                <a:cs typeface="Roboto" panose="02000000000000000000" pitchFamily="2" charset="0"/>
              </a:rPr>
              <a:t>Extrinsische Motivation</a:t>
            </a:r>
          </a:p>
          <a:p>
            <a:pPr marL="342900" indent="-342900">
              <a:spcBef>
                <a:spcPts val="600"/>
              </a:spcBef>
              <a:buClr>
                <a:schemeClr val="accent1"/>
              </a:buClr>
              <a:buFont typeface="Arial" panose="020B0604020202020204" pitchFamily="34" charset="0"/>
              <a:buChar char="•"/>
            </a:pPr>
            <a:r>
              <a:rPr lang="de-DE" sz="1900" dirty="0">
                <a:latin typeface="Roboto"/>
                <a:ea typeface="Calibri"/>
                <a:cs typeface="Roboto"/>
              </a:rPr>
              <a:t>mit</a:t>
            </a:r>
            <a:r>
              <a:rPr lang="de-DE" sz="1900" b="0" dirty="0">
                <a:latin typeface="Roboto"/>
                <a:ea typeface="Calibri"/>
                <a:cs typeface="Roboto"/>
              </a:rPr>
              <a:t> instrumenteller </a:t>
            </a:r>
            <a:br>
              <a:rPr lang="de-DE" sz="1900" b="0" dirty="0">
                <a:latin typeface="Roboto"/>
                <a:ea typeface="Calibri"/>
                <a:cs typeface="Roboto"/>
              </a:rPr>
            </a:br>
            <a:r>
              <a:rPr lang="de-DE" sz="1900" b="0" dirty="0">
                <a:latin typeface="Roboto"/>
                <a:ea typeface="Calibri"/>
                <a:cs typeface="Roboto"/>
              </a:rPr>
              <a:t>Absicht: bestimmtes Ziel/ Ergebnis soll erreicht werden, das mit Handlung selbst nichts zu tun hat</a:t>
            </a:r>
          </a:p>
          <a:p>
            <a:pPr marL="342900" indent="-342900">
              <a:spcBef>
                <a:spcPts val="600"/>
              </a:spcBef>
              <a:buClr>
                <a:schemeClr val="accent1"/>
              </a:buClr>
              <a:buFont typeface="Arial" panose="020B0604020202020204" pitchFamily="34" charset="0"/>
              <a:buChar char="•"/>
            </a:pPr>
            <a:r>
              <a:rPr lang="de-DE" sz="1900" dirty="0">
                <a:latin typeface="Roboto"/>
                <a:ea typeface="Calibri"/>
                <a:cs typeface="Roboto"/>
              </a:rPr>
              <a:t>(positive) Bekräftigung wird erwartet, wie z. B. Belohnung</a:t>
            </a:r>
          </a:p>
          <a:p>
            <a:pPr marL="342900" indent="-342900">
              <a:spcBef>
                <a:spcPts val="600"/>
              </a:spcBef>
              <a:buClr>
                <a:schemeClr val="accent1"/>
              </a:buClr>
              <a:buFont typeface="Arial" panose="020B0604020202020204" pitchFamily="34" charset="0"/>
              <a:buChar char="•"/>
            </a:pPr>
            <a:r>
              <a:rPr lang="de-DE" sz="1900" dirty="0">
                <a:latin typeface="Roboto"/>
                <a:ea typeface="Calibri"/>
                <a:cs typeface="Roboto"/>
              </a:rPr>
              <a:t>In der Regel nicht spontan</a:t>
            </a:r>
          </a:p>
        </p:txBody>
      </p:sp>
      <p:pic>
        <p:nvPicPr>
          <p:cNvPr id="18" name="Bildplatzhalter 21">
            <a:extLst>
              <a:ext uri="{FF2B5EF4-FFF2-40B4-BE49-F238E27FC236}">
                <a16:creationId xmlns:a16="http://schemas.microsoft.com/office/drawing/2014/main" id="{0953F3EA-E679-44F6-056B-02AE99C4B445}"/>
              </a:ext>
            </a:extLst>
          </p:cNvPr>
          <p:cNvPicPr>
            <a:picLocks noChangeAspect="1"/>
          </p:cNvPicPr>
          <p:nvPr/>
        </p:nvPicPr>
        <p:blipFill rotWithShape="1">
          <a:blip r:embed="rId3"/>
          <a:srcRect l="23467" t="12142" r="21420" b="-1236"/>
          <a:stretch>
            <a:fillRect/>
          </a:stretch>
        </p:blipFill>
        <p:spPr>
          <a:xfrm>
            <a:off x="7452000" y="1505948"/>
            <a:ext cx="4347893" cy="4679950"/>
          </a:xfrm>
          <a:prstGeom prst="flowChartDelay">
            <a:avLst/>
          </a:prstGeom>
        </p:spPr>
      </p:pic>
      <p:sp>
        <p:nvSpPr>
          <p:cNvPr id="19" name="Vertikaler Textplatzhalter 5">
            <a:extLst>
              <a:ext uri="{FF2B5EF4-FFF2-40B4-BE49-F238E27FC236}">
                <a16:creationId xmlns:a16="http://schemas.microsoft.com/office/drawing/2014/main" id="{EC7BEC5F-A6B4-1657-3F69-FF764AE4F14F}"/>
              </a:ext>
            </a:extLst>
          </p:cNvPr>
          <p:cNvSpPr txBox="1">
            <a:spLocks/>
          </p:cNvSpPr>
          <p:nvPr/>
        </p:nvSpPr>
        <p:spPr>
          <a:xfrm>
            <a:off x="7485202" y="5838706"/>
            <a:ext cx="2362200" cy="287184"/>
          </a:xfrm>
          <a:prstGeom prst="rect">
            <a:avLst/>
          </a:prstGeom>
        </p:spPr>
        <p:txBody>
          <a:bodyPr/>
          <a:lstStyle>
            <a:lvl1pPr marL="0" indent="0" algn="l" defTabSz="913385" rtl="0" eaLnBrk="1" latinLnBrk="0" hangingPunct="1">
              <a:lnSpc>
                <a:spcPct val="112000"/>
              </a:lnSpc>
              <a:spcBef>
                <a:spcPts val="1299"/>
              </a:spcBef>
              <a:spcAft>
                <a:spcPts val="0"/>
              </a:spcAft>
              <a:buFont typeface="Arial" panose="020B0604020202020204" pitchFamily="34" charset="0"/>
              <a:buNone/>
              <a:defRPr lang="de-DE" sz="1998" b="0" i="0" u="none" strike="noStrike" kern="1200" baseline="0" smtClean="0">
                <a:solidFill>
                  <a:schemeClr val="tx1"/>
                </a:solidFill>
                <a:latin typeface="Calibri" panose="020F0502020204030204" pitchFamily="34" charset="0"/>
                <a:ea typeface="+mn-ea"/>
                <a:cs typeface="Calibri" panose="020F0502020204030204" pitchFamily="34" charset="0"/>
              </a:defRPr>
            </a:lvl1pPr>
            <a:lvl2pPr marL="32364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2pPr>
            <a:lvl3pPr marL="503454"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3pPr>
            <a:lvl4pPr marL="68325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4pPr>
            <a:lvl5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5pPr>
            <a:lvl6pPr marL="719218" indent="0" algn="l" defTabSz="913385" rtl="0" eaLnBrk="1" latinLnBrk="0" hangingPunct="1">
              <a:lnSpc>
                <a:spcPct val="112000"/>
              </a:lnSpc>
              <a:spcBef>
                <a:spcPts val="1299"/>
              </a:spcBef>
              <a:spcAft>
                <a:spcPts val="0"/>
              </a:spcAft>
              <a:buFont typeface="Meta Offc Pro" panose="020B0504030101020102" pitchFamily="34" charset="0"/>
              <a:buNone/>
              <a:defRPr sz="1998" b="1" kern="1200" baseline="0">
                <a:solidFill>
                  <a:schemeClr val="tx1"/>
                </a:solidFill>
                <a:latin typeface="Calibri" panose="020F0502020204030204" pitchFamily="34" charset="0"/>
                <a:ea typeface="+mn-ea"/>
                <a:cs typeface="Calibri" panose="020F0502020204030204" pitchFamily="34" charset="0"/>
              </a:defRPr>
            </a:lvl6pPr>
            <a:lvl7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7pPr>
            <a:lvl8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8pPr>
            <a:lvl9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9pPr>
          </a:lstStyle>
          <a:p>
            <a:r>
              <a:rPr lang="de-DE" sz="900" dirty="0">
                <a:solidFill>
                  <a:schemeClr val="bg1"/>
                </a:solidFill>
              </a:rPr>
              <a:t>Foto: pexels/ Niko Twisty</a:t>
            </a:r>
          </a:p>
        </p:txBody>
      </p:sp>
      <p:pic>
        <p:nvPicPr>
          <p:cNvPr id="23" name="Grafik 22">
            <a:extLst>
              <a:ext uri="{FF2B5EF4-FFF2-40B4-BE49-F238E27FC236}">
                <a16:creationId xmlns:a16="http://schemas.microsoft.com/office/drawing/2014/main" id="{E6CCEB90-011A-9DBE-22C8-21BE487C31F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1023002" y="5388706"/>
            <a:ext cx="756247" cy="900000"/>
          </a:xfrm>
          <a:prstGeom prst="rect">
            <a:avLst/>
          </a:prstGeom>
        </p:spPr>
      </p:pic>
      <p:sp>
        <p:nvSpPr>
          <p:cNvPr id="3" name="Textfeld 2">
            <a:extLst>
              <a:ext uri="{FF2B5EF4-FFF2-40B4-BE49-F238E27FC236}">
                <a16:creationId xmlns:a16="http://schemas.microsoft.com/office/drawing/2014/main" id="{CA27E122-68DF-9A15-08F8-D80836CD9317}"/>
              </a:ext>
            </a:extLst>
          </p:cNvPr>
          <p:cNvSpPr txBox="1"/>
          <p:nvPr/>
        </p:nvSpPr>
        <p:spPr>
          <a:xfrm>
            <a:off x="10201041" y="6133606"/>
            <a:ext cx="1560746" cy="230832"/>
          </a:xfrm>
          <a:prstGeom prst="rect">
            <a:avLst/>
          </a:prstGeom>
          <a:noFill/>
        </p:spPr>
        <p:txBody>
          <a:bodyPr wrap="square" rtlCol="0">
            <a:spAutoFit/>
          </a:bodyPr>
          <a:lstStyle/>
          <a:p>
            <a:pPr algn="r"/>
            <a:r>
              <a:rPr lang="de-DE" sz="900" dirty="0">
                <a:latin typeface=""/>
                <a:ea typeface="Calibri" panose="020F0502020204030204" pitchFamily="34" charset="0"/>
              </a:rPr>
              <a:t>(vgl. Deci &amp; Ryan 1993)</a:t>
            </a:r>
          </a:p>
        </p:txBody>
      </p:sp>
    </p:spTree>
    <p:extLst>
      <p:ext uri="{BB962C8B-B14F-4D97-AF65-F5344CB8AC3E}">
        <p14:creationId xmlns:p14="http://schemas.microsoft.com/office/powerpoint/2010/main" val="1467493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5CC152BB-018E-4F90-B5DE-FCB249BE7DBA}"/>
              </a:ext>
            </a:extLst>
          </p:cNvPr>
          <p:cNvSpPr/>
          <p:nvPr/>
        </p:nvSpPr>
        <p:spPr>
          <a:xfrm>
            <a:off x="6138713" y="2735493"/>
            <a:ext cx="1534762" cy="173680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rtlCol="0" anchor="t"/>
          <a:lstStyle/>
          <a:p>
            <a:pPr>
              <a:buClr>
                <a:schemeClr val="accent1"/>
              </a:buClr>
            </a:pPr>
            <a:r>
              <a:rPr lang="de-DE" sz="1400" dirty="0">
                <a:latin typeface=""/>
              </a:rPr>
              <a:t>Persönliche Relevanz</a:t>
            </a:r>
          </a:p>
          <a:p>
            <a:pPr>
              <a:buClr>
                <a:schemeClr val="accent1"/>
              </a:buClr>
            </a:pPr>
            <a:r>
              <a:rPr lang="de-DE" sz="1400" dirty="0">
                <a:latin typeface=""/>
              </a:rPr>
              <a:t>Identifikation mit Werten </a:t>
            </a:r>
            <a:br>
              <a:rPr lang="de-DE" sz="1400" dirty="0">
                <a:latin typeface=""/>
              </a:rPr>
            </a:br>
            <a:r>
              <a:rPr lang="de-DE" sz="1400" dirty="0">
                <a:latin typeface=""/>
              </a:rPr>
              <a:t>und Zielen</a:t>
            </a:r>
          </a:p>
        </p:txBody>
      </p:sp>
      <p:sp>
        <p:nvSpPr>
          <p:cNvPr id="17" name="Rechteck 16">
            <a:extLst>
              <a:ext uri="{FF2B5EF4-FFF2-40B4-BE49-F238E27FC236}">
                <a16:creationId xmlns:a16="http://schemas.microsoft.com/office/drawing/2014/main" id="{3F2B6372-42D6-4D6E-B607-666EE44C3614}"/>
              </a:ext>
            </a:extLst>
          </p:cNvPr>
          <p:cNvSpPr/>
          <p:nvPr/>
        </p:nvSpPr>
        <p:spPr>
          <a:xfrm>
            <a:off x="4300874" y="2735493"/>
            <a:ext cx="1460263" cy="174418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rtlCol="0" anchor="t"/>
          <a:lstStyle/>
          <a:p>
            <a:pPr>
              <a:buClr>
                <a:schemeClr val="accent1"/>
              </a:buClr>
            </a:pPr>
            <a:r>
              <a:rPr lang="de-DE" sz="1400" dirty="0">
                <a:latin typeface=""/>
              </a:rPr>
              <a:t>Innerer Druck,</a:t>
            </a:r>
          </a:p>
          <a:p>
            <a:pPr>
              <a:buClr>
                <a:schemeClr val="accent1"/>
              </a:buClr>
            </a:pPr>
            <a:r>
              <a:rPr lang="de-DE" sz="1400" dirty="0">
                <a:latin typeface=""/>
              </a:rPr>
              <a:t>schlechtes </a:t>
            </a:r>
            <a:br>
              <a:rPr lang="de-DE" sz="1400" dirty="0">
                <a:latin typeface=""/>
              </a:rPr>
            </a:br>
            <a:r>
              <a:rPr lang="de-DE" sz="1400" dirty="0">
                <a:latin typeface=""/>
              </a:rPr>
              <a:t>Gewissen</a:t>
            </a:r>
          </a:p>
        </p:txBody>
      </p:sp>
      <p:sp>
        <p:nvSpPr>
          <p:cNvPr id="16" name="Rechteck 15">
            <a:extLst>
              <a:ext uri="{FF2B5EF4-FFF2-40B4-BE49-F238E27FC236}">
                <a16:creationId xmlns:a16="http://schemas.microsoft.com/office/drawing/2014/main" id="{8CB180EA-607F-40F0-8FB1-8BD41B6839F7}"/>
              </a:ext>
            </a:extLst>
          </p:cNvPr>
          <p:cNvSpPr/>
          <p:nvPr/>
        </p:nvSpPr>
        <p:spPr>
          <a:xfrm>
            <a:off x="2371580" y="2735493"/>
            <a:ext cx="1759395" cy="174418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rtlCol="0" anchor="t"/>
          <a:lstStyle/>
          <a:p>
            <a:pPr>
              <a:buClr>
                <a:schemeClr val="accent1"/>
              </a:buClr>
            </a:pPr>
            <a:r>
              <a:rPr lang="de-DE" sz="1400" dirty="0">
                <a:latin typeface=""/>
              </a:rPr>
              <a:t>Belohnung,</a:t>
            </a:r>
          </a:p>
          <a:p>
            <a:pPr>
              <a:buClr>
                <a:schemeClr val="accent1"/>
              </a:buClr>
            </a:pPr>
            <a:r>
              <a:rPr lang="de-DE" sz="1400" dirty="0">
                <a:latin typeface=""/>
              </a:rPr>
              <a:t>Bestrafung</a:t>
            </a:r>
          </a:p>
        </p:txBody>
      </p:sp>
      <p:sp>
        <p:nvSpPr>
          <p:cNvPr id="2" name="Titel 1">
            <a:extLst>
              <a:ext uri="{FF2B5EF4-FFF2-40B4-BE49-F238E27FC236}">
                <a16:creationId xmlns:a16="http://schemas.microsoft.com/office/drawing/2014/main" id="{7F48AFD0-39D2-C7B5-3518-DF9C69AFEAD4}"/>
              </a:ext>
            </a:extLst>
          </p:cNvPr>
          <p:cNvSpPr>
            <a:spLocks noGrp="1"/>
          </p:cNvSpPr>
          <p:nvPr>
            <p:ph type="title"/>
          </p:nvPr>
        </p:nvSpPr>
        <p:spPr/>
        <p:txBody>
          <a:bodyPr>
            <a:noAutofit/>
          </a:bodyPr>
          <a:lstStyle/>
          <a:p>
            <a:r>
              <a:rPr lang="de-DE" dirty="0"/>
              <a:t>02 Förderung der Motivation</a:t>
            </a:r>
          </a:p>
        </p:txBody>
      </p:sp>
      <p:sp>
        <p:nvSpPr>
          <p:cNvPr id="4" name="Foliennummernplatzhalter 3">
            <a:extLst>
              <a:ext uri="{FF2B5EF4-FFF2-40B4-BE49-F238E27FC236}">
                <a16:creationId xmlns:a16="http://schemas.microsoft.com/office/drawing/2014/main" id="{B1382528-A8D3-BF5F-413D-B0F886C618B9}"/>
              </a:ext>
            </a:extLst>
          </p:cNvPr>
          <p:cNvSpPr>
            <a:spLocks noGrp="1"/>
          </p:cNvSpPr>
          <p:nvPr>
            <p:ph type="sldNum" sz="quarter" idx="12"/>
          </p:nvPr>
        </p:nvSpPr>
        <p:spPr/>
        <p:txBody>
          <a:bodyPr/>
          <a:lstStyle/>
          <a:p>
            <a:fld id="{A5BCC98E-DAB4-264B-9802-D1899FCD3063}" type="slidenum">
              <a:rPr lang="de-DE" smtClean="0"/>
              <a:pPr/>
              <a:t>18</a:t>
            </a:fld>
            <a:endParaRPr lang="de-DE" dirty="0"/>
          </a:p>
        </p:txBody>
      </p:sp>
      <p:sp>
        <p:nvSpPr>
          <p:cNvPr id="33" name="Fußzeilenplatzhalter 4">
            <a:extLst>
              <a:ext uri="{FF2B5EF4-FFF2-40B4-BE49-F238E27FC236}">
                <a16:creationId xmlns:a16="http://schemas.microsoft.com/office/drawing/2014/main" id="{6C6700C5-2732-4BC0-8BCE-91FB2F259FF3}"/>
              </a:ext>
            </a:extLst>
          </p:cNvPr>
          <p:cNvSpPr>
            <a:spLocks noGrp="1"/>
          </p:cNvSpPr>
          <p:nvPr>
            <p:ph type="ftr" sz="quarter" idx="3"/>
          </p:nvPr>
        </p:nvSpPr>
        <p:spPr>
          <a:xfrm>
            <a:off x="515938" y="6356350"/>
            <a:ext cx="9178568" cy="365125"/>
          </a:xfrm>
        </p:spPr>
        <p:txBody>
          <a:bodyPr/>
          <a:lstStyle/>
          <a:p>
            <a:r>
              <a:rPr lang="de-DE" dirty="0"/>
              <a:t>Einbindung des Kollegiums</a:t>
            </a:r>
          </a:p>
        </p:txBody>
      </p:sp>
      <p:sp>
        <p:nvSpPr>
          <p:cNvPr id="7" name="Pfeil: nach links und rechts 6">
            <a:extLst>
              <a:ext uri="{FF2B5EF4-FFF2-40B4-BE49-F238E27FC236}">
                <a16:creationId xmlns:a16="http://schemas.microsoft.com/office/drawing/2014/main" id="{21B0DDC5-EB1D-47B8-913C-79D59BD97789}"/>
              </a:ext>
            </a:extLst>
          </p:cNvPr>
          <p:cNvSpPr/>
          <p:nvPr/>
        </p:nvSpPr>
        <p:spPr>
          <a:xfrm rot="10800000">
            <a:off x="514419" y="4552280"/>
            <a:ext cx="11160125" cy="693370"/>
          </a:xfrm>
          <a:prstGeom prst="leftRightArrow">
            <a:avLst/>
          </a:prstGeom>
          <a:gradFill>
            <a:gsLst>
              <a:gs pos="0">
                <a:schemeClr val="accent1"/>
              </a:gs>
              <a:gs pos="100000">
                <a:schemeClr val="accent2"/>
              </a:gs>
              <a:gs pos="56000">
                <a:schemeClr val="tx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Vertikaler Textplatzhalter 3">
            <a:extLst>
              <a:ext uri="{FF2B5EF4-FFF2-40B4-BE49-F238E27FC236}">
                <a16:creationId xmlns:a16="http://schemas.microsoft.com/office/drawing/2014/main" id="{A9A8AC50-07D7-4E47-8771-032C06132373}"/>
              </a:ext>
            </a:extLst>
          </p:cNvPr>
          <p:cNvSpPr txBox="1">
            <a:spLocks/>
          </p:cNvSpPr>
          <p:nvPr/>
        </p:nvSpPr>
        <p:spPr>
          <a:xfrm>
            <a:off x="358401" y="1920725"/>
            <a:ext cx="11473273" cy="3824535"/>
          </a:xfrm>
          <a:prstGeom prst="rect">
            <a:avLst/>
          </a:prstGeom>
        </p:spPr>
        <p:txBody>
          <a:bodyPr vert="horz" lIns="0" tIns="45720" rIns="91440" bIns="45720" rtlCol="0">
            <a:norm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endParaRPr lang="de-DE" sz="1950" dirty="0">
              <a:ea typeface="Calibri" panose="020F0502020204030204" pitchFamily="34" charset="0"/>
            </a:endParaRPr>
          </a:p>
        </p:txBody>
      </p:sp>
      <p:sp>
        <p:nvSpPr>
          <p:cNvPr id="11" name="Rechteck 10">
            <a:extLst>
              <a:ext uri="{FF2B5EF4-FFF2-40B4-BE49-F238E27FC236}">
                <a16:creationId xmlns:a16="http://schemas.microsoft.com/office/drawing/2014/main" id="{9C060A6A-D61E-44AA-8225-40E04D460351}"/>
              </a:ext>
            </a:extLst>
          </p:cNvPr>
          <p:cNvSpPr/>
          <p:nvPr/>
        </p:nvSpPr>
        <p:spPr>
          <a:xfrm rot="16200000">
            <a:off x="9934640" y="3212757"/>
            <a:ext cx="955496" cy="3362219"/>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vert" rtlCol="0" anchor="ctr"/>
          <a:lstStyle/>
          <a:p>
            <a:pPr algn="ctr"/>
            <a:r>
              <a:rPr lang="de-DE" sz="1600" b="1" dirty="0">
                <a:solidFill>
                  <a:schemeClr val="bg1"/>
                </a:solidFill>
                <a:latin typeface="Roboto" panose="02000000000000000000" pitchFamily="2" charset="0"/>
                <a:ea typeface="Roboto" panose="02000000000000000000" pitchFamily="2" charset="0"/>
                <a:cs typeface="Roboto" panose="02000000000000000000" pitchFamily="2" charset="0"/>
              </a:rPr>
              <a:t>Selbstbestimmung</a:t>
            </a:r>
          </a:p>
        </p:txBody>
      </p:sp>
      <p:sp>
        <p:nvSpPr>
          <p:cNvPr id="12" name="Rechteck: abgerundete Ecken 11">
            <a:extLst>
              <a:ext uri="{FF2B5EF4-FFF2-40B4-BE49-F238E27FC236}">
                <a16:creationId xmlns:a16="http://schemas.microsoft.com/office/drawing/2014/main" id="{22D58664-B2E9-4AAE-AB99-986792B7AAE2}"/>
              </a:ext>
            </a:extLst>
          </p:cNvPr>
          <p:cNvSpPr/>
          <p:nvPr/>
        </p:nvSpPr>
        <p:spPr>
          <a:xfrm>
            <a:off x="2086517" y="4479941"/>
            <a:ext cx="1759395" cy="838308"/>
          </a:xfrm>
          <a:prstGeom prst="roundRect">
            <a:avLst/>
          </a:prstGeom>
          <a:solidFill>
            <a:srgbClr val="F0D8EA"/>
          </a:solidFill>
          <a:ln w="38100">
            <a:solidFill>
              <a:schemeClr val="bg1"/>
            </a:solidFill>
          </a:ln>
          <a:effectLst/>
        </p:spPr>
        <p:style>
          <a:lnRef idx="0">
            <a:schemeClr val="accent1"/>
          </a:lnRef>
          <a:fillRef idx="3">
            <a:schemeClr val="accent1"/>
          </a:fillRef>
          <a:effectRef idx="3">
            <a:schemeClr val="accent1"/>
          </a:effectRef>
          <a:fontRef idx="minor">
            <a:schemeClr val="lt1"/>
          </a:fontRef>
        </p:style>
        <p:txBody>
          <a:bodyPr vert="horz" lIns="180000" rtlCol="0" anchor="ctr"/>
          <a:lstStyle/>
          <a:p>
            <a:pPr algn="ctr"/>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Externale Regulation</a:t>
            </a:r>
          </a:p>
        </p:txBody>
      </p:sp>
      <p:sp>
        <p:nvSpPr>
          <p:cNvPr id="13" name="Rechteck: abgerundete Ecken 12">
            <a:extLst>
              <a:ext uri="{FF2B5EF4-FFF2-40B4-BE49-F238E27FC236}">
                <a16:creationId xmlns:a16="http://schemas.microsoft.com/office/drawing/2014/main" id="{A0D029BA-F5A6-4123-A183-B9D43316A220}"/>
              </a:ext>
            </a:extLst>
          </p:cNvPr>
          <p:cNvSpPr/>
          <p:nvPr/>
        </p:nvSpPr>
        <p:spPr>
          <a:xfrm>
            <a:off x="4078261" y="4479941"/>
            <a:ext cx="1574853" cy="838308"/>
          </a:xfrm>
          <a:prstGeom prst="roundRect">
            <a:avLst/>
          </a:prstGeom>
          <a:solidFill>
            <a:srgbClr val="D9E7EC"/>
          </a:solidFill>
          <a:ln w="38100">
            <a:solidFill>
              <a:schemeClr val="bg1"/>
            </a:solidFill>
          </a:ln>
          <a:effectLst/>
        </p:spPr>
        <p:style>
          <a:lnRef idx="0">
            <a:schemeClr val="accent1"/>
          </a:lnRef>
          <a:fillRef idx="3">
            <a:schemeClr val="accent1"/>
          </a:fillRef>
          <a:effectRef idx="3">
            <a:schemeClr val="accent1"/>
          </a:effectRef>
          <a:fontRef idx="minor">
            <a:schemeClr val="lt1"/>
          </a:fontRef>
        </p:style>
        <p:txBody>
          <a:bodyPr vert="horz" lIns="180000" rtlCol="0" anchor="ctr"/>
          <a:lstStyle/>
          <a:p>
            <a:pPr algn="ctr"/>
            <a:r>
              <a:rPr lang="de-DE" sz="1600" dirty="0">
                <a:solidFill>
                  <a:schemeClr val="tx2"/>
                </a:solidFill>
                <a:latin typeface="Roboto" panose="02000000000000000000" pitchFamily="2" charset="0"/>
                <a:ea typeface="Roboto" panose="02000000000000000000" pitchFamily="2" charset="0"/>
                <a:cs typeface="Roboto" panose="02000000000000000000" pitchFamily="2" charset="0"/>
              </a:rPr>
              <a:t>Introjektion</a:t>
            </a:r>
          </a:p>
        </p:txBody>
      </p:sp>
      <p:sp>
        <p:nvSpPr>
          <p:cNvPr id="14" name="Rechteck: abgerundete Ecken 13">
            <a:extLst>
              <a:ext uri="{FF2B5EF4-FFF2-40B4-BE49-F238E27FC236}">
                <a16:creationId xmlns:a16="http://schemas.microsoft.com/office/drawing/2014/main" id="{D1A53A44-8752-45BB-AA06-81477FE8EFDC}"/>
              </a:ext>
            </a:extLst>
          </p:cNvPr>
          <p:cNvSpPr/>
          <p:nvPr/>
        </p:nvSpPr>
        <p:spPr>
          <a:xfrm>
            <a:off x="5885463" y="4480505"/>
            <a:ext cx="1574853" cy="833227"/>
          </a:xfrm>
          <a:prstGeom prst="roundRect">
            <a:avLst/>
          </a:prstGeom>
          <a:solidFill>
            <a:srgbClr val="D9E7EC"/>
          </a:solidFill>
          <a:ln w="38100">
            <a:solidFill>
              <a:schemeClr val="bg1"/>
            </a:solidFill>
          </a:ln>
          <a:effectLst/>
        </p:spPr>
        <p:style>
          <a:lnRef idx="0">
            <a:schemeClr val="accent1"/>
          </a:lnRef>
          <a:fillRef idx="3">
            <a:schemeClr val="accent1"/>
          </a:fillRef>
          <a:effectRef idx="3">
            <a:schemeClr val="accent1"/>
          </a:effectRef>
          <a:fontRef idx="minor">
            <a:schemeClr val="lt1"/>
          </a:fontRef>
        </p:style>
        <p:txBody>
          <a:bodyPr vert="horz" lIns="180000" rtlCol="0" anchor="ctr"/>
          <a:lstStyle/>
          <a:p>
            <a:pPr algn="ctr"/>
            <a:r>
              <a:rPr lang="de-DE" sz="1600" dirty="0">
                <a:solidFill>
                  <a:schemeClr val="tx2"/>
                </a:solidFill>
                <a:latin typeface="Roboto" panose="02000000000000000000" pitchFamily="2" charset="0"/>
                <a:ea typeface="Roboto" panose="02000000000000000000" pitchFamily="2" charset="0"/>
                <a:cs typeface="Roboto" panose="02000000000000000000" pitchFamily="2" charset="0"/>
              </a:rPr>
              <a:t>Identifikation</a:t>
            </a:r>
          </a:p>
        </p:txBody>
      </p:sp>
      <p:sp>
        <p:nvSpPr>
          <p:cNvPr id="19" name="Rechteck 18">
            <a:extLst>
              <a:ext uri="{FF2B5EF4-FFF2-40B4-BE49-F238E27FC236}">
                <a16:creationId xmlns:a16="http://schemas.microsoft.com/office/drawing/2014/main" id="{0BB1729B-FA54-41A8-9EE1-ACEA7E637E23}"/>
              </a:ext>
            </a:extLst>
          </p:cNvPr>
          <p:cNvSpPr/>
          <p:nvPr/>
        </p:nvSpPr>
        <p:spPr>
          <a:xfrm>
            <a:off x="7943144" y="2735493"/>
            <a:ext cx="1460263" cy="173680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rtlCol="0" anchor="t"/>
          <a:lstStyle/>
          <a:p>
            <a:pPr>
              <a:buClr>
                <a:schemeClr val="accent1"/>
              </a:buClr>
            </a:pPr>
            <a:r>
              <a:rPr lang="de-DE" sz="1400" dirty="0">
                <a:latin typeface=""/>
              </a:rPr>
              <a:t>Integration </a:t>
            </a:r>
            <a:br>
              <a:rPr lang="de-DE" sz="1400" dirty="0">
                <a:latin typeface=""/>
              </a:rPr>
            </a:br>
            <a:r>
              <a:rPr lang="de-DE" sz="1400" dirty="0">
                <a:latin typeface=""/>
              </a:rPr>
              <a:t>von Zielen, Normen und Handlungs-strategien</a:t>
            </a:r>
          </a:p>
        </p:txBody>
      </p:sp>
      <p:sp>
        <p:nvSpPr>
          <p:cNvPr id="15" name="Rechteck: abgerundete Ecken 14">
            <a:extLst>
              <a:ext uri="{FF2B5EF4-FFF2-40B4-BE49-F238E27FC236}">
                <a16:creationId xmlns:a16="http://schemas.microsoft.com/office/drawing/2014/main" id="{4523CB86-B855-469E-BB87-A8B8DF758FD8}"/>
              </a:ext>
            </a:extLst>
          </p:cNvPr>
          <p:cNvSpPr/>
          <p:nvPr/>
        </p:nvSpPr>
        <p:spPr>
          <a:xfrm>
            <a:off x="7692664" y="4480505"/>
            <a:ext cx="1574853" cy="833227"/>
          </a:xfrm>
          <a:prstGeom prst="roundRect">
            <a:avLst/>
          </a:prstGeom>
          <a:solidFill>
            <a:srgbClr val="D9EDF0"/>
          </a:solidFill>
          <a:ln w="38100">
            <a:solidFill>
              <a:schemeClr val="bg1"/>
            </a:solidFill>
          </a:ln>
          <a:effectLst/>
        </p:spPr>
        <p:style>
          <a:lnRef idx="0">
            <a:schemeClr val="accent1"/>
          </a:lnRef>
          <a:fillRef idx="3">
            <a:schemeClr val="accent1"/>
          </a:fillRef>
          <a:effectRef idx="3">
            <a:schemeClr val="accent1"/>
          </a:effectRef>
          <a:fontRef idx="minor">
            <a:schemeClr val="lt1"/>
          </a:fontRef>
        </p:style>
        <p:txBody>
          <a:bodyPr vert="horz" lIns="180000" rtlCol="0" anchor="ctr"/>
          <a:lstStyle/>
          <a:p>
            <a:pPr algn="ctr"/>
            <a:r>
              <a:rPr lang="de-DE" sz="1600" dirty="0">
                <a:solidFill>
                  <a:schemeClr val="accent2"/>
                </a:solidFill>
                <a:latin typeface="Roboto" panose="02000000000000000000" pitchFamily="2" charset="0"/>
                <a:ea typeface="Roboto" panose="02000000000000000000" pitchFamily="2" charset="0"/>
                <a:cs typeface="Roboto" panose="02000000000000000000" pitchFamily="2" charset="0"/>
              </a:rPr>
              <a:t>Integration</a:t>
            </a:r>
          </a:p>
        </p:txBody>
      </p:sp>
      <p:sp>
        <p:nvSpPr>
          <p:cNvPr id="3" name="Untertitel 5">
            <a:extLst>
              <a:ext uri="{FF2B5EF4-FFF2-40B4-BE49-F238E27FC236}">
                <a16:creationId xmlns:a16="http://schemas.microsoft.com/office/drawing/2014/main" id="{604789A6-056D-7E22-A24C-882146FEB8E8}"/>
              </a:ext>
            </a:extLst>
          </p:cNvPr>
          <p:cNvSpPr txBox="1">
            <a:spLocks/>
          </p:cNvSpPr>
          <p:nvPr/>
        </p:nvSpPr>
        <p:spPr>
          <a:xfrm>
            <a:off x="444540" y="1328400"/>
            <a:ext cx="9966532" cy="720580"/>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i="1" dirty="0">
                <a:solidFill>
                  <a:schemeClr val="accent1"/>
                </a:solidFill>
              </a:rPr>
              <a:t>Extrinsische Verhaltensregulation</a:t>
            </a:r>
          </a:p>
        </p:txBody>
      </p:sp>
      <p:sp>
        <p:nvSpPr>
          <p:cNvPr id="23" name="Rechteck 22">
            <a:extLst>
              <a:ext uri="{FF2B5EF4-FFF2-40B4-BE49-F238E27FC236}">
                <a16:creationId xmlns:a16="http://schemas.microsoft.com/office/drawing/2014/main" id="{434CCA0A-2798-3739-231D-DC269640AF74}"/>
              </a:ext>
            </a:extLst>
          </p:cNvPr>
          <p:cNvSpPr/>
          <p:nvPr/>
        </p:nvSpPr>
        <p:spPr>
          <a:xfrm rot="16200000">
            <a:off x="1624408" y="3635321"/>
            <a:ext cx="955496" cy="251709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vert" rtlCol="0" anchor="ctr"/>
          <a:lstStyle/>
          <a:p>
            <a:r>
              <a:rPr lang="de-DE" sz="1600" b="1" dirty="0">
                <a:solidFill>
                  <a:schemeClr val="bg1"/>
                </a:solidFill>
                <a:latin typeface="Roboto" panose="02000000000000000000" pitchFamily="2" charset="0"/>
                <a:ea typeface="Roboto" panose="02000000000000000000" pitchFamily="2" charset="0"/>
                <a:cs typeface="Roboto" panose="02000000000000000000" pitchFamily="2" charset="0"/>
              </a:rPr>
              <a:t>Kontrolle</a:t>
            </a:r>
          </a:p>
        </p:txBody>
      </p:sp>
      <p:pic>
        <p:nvPicPr>
          <p:cNvPr id="26" name="Grafik 25">
            <a:extLst>
              <a:ext uri="{FF2B5EF4-FFF2-40B4-BE49-F238E27FC236}">
                <a16:creationId xmlns:a16="http://schemas.microsoft.com/office/drawing/2014/main" id="{69771727-FF2C-7E9C-05F9-4C7C907AE0D9}"/>
              </a:ext>
            </a:extLst>
          </p:cNvPr>
          <p:cNvPicPr>
            <a:picLocks noChangeAspect="1"/>
          </p:cNvPicPr>
          <p:nvPr/>
        </p:nvPicPr>
        <p:blipFill>
          <a:blip r:embed="rId3"/>
          <a:srcRect/>
          <a:stretch/>
        </p:blipFill>
        <p:spPr>
          <a:xfrm>
            <a:off x="469313" y="2653498"/>
            <a:ext cx="1602619" cy="1602619"/>
          </a:xfrm>
          <a:prstGeom prst="rect">
            <a:avLst/>
          </a:prstGeom>
        </p:spPr>
      </p:pic>
      <p:cxnSp>
        <p:nvCxnSpPr>
          <p:cNvPr id="29" name="Gerade Verbindung 28">
            <a:extLst>
              <a:ext uri="{FF2B5EF4-FFF2-40B4-BE49-F238E27FC236}">
                <a16:creationId xmlns:a16="http://schemas.microsoft.com/office/drawing/2014/main" id="{98A7060C-3C15-D2CA-CA42-4FA881549E91}"/>
              </a:ext>
            </a:extLst>
          </p:cNvPr>
          <p:cNvCxnSpPr>
            <a:cxnSpLocks/>
          </p:cNvCxnSpPr>
          <p:nvPr/>
        </p:nvCxnSpPr>
        <p:spPr>
          <a:xfrm flipV="1">
            <a:off x="2355273" y="2863418"/>
            <a:ext cx="0" cy="1616523"/>
          </a:xfrm>
          <a:prstGeom prst="line">
            <a:avLst/>
          </a:prstGeom>
          <a:ln w="12700">
            <a:headEnd type="triangle"/>
            <a:tailEnd type="oval"/>
          </a:ln>
        </p:spPr>
        <p:style>
          <a:lnRef idx="1">
            <a:schemeClr val="accent1"/>
          </a:lnRef>
          <a:fillRef idx="0">
            <a:schemeClr val="accent1"/>
          </a:fillRef>
          <a:effectRef idx="0">
            <a:schemeClr val="accent1"/>
          </a:effectRef>
          <a:fontRef idx="minor">
            <a:schemeClr val="tx1"/>
          </a:fontRef>
        </p:style>
      </p:cxnSp>
      <p:cxnSp>
        <p:nvCxnSpPr>
          <p:cNvPr id="30" name="Gerade Verbindung 29">
            <a:extLst>
              <a:ext uri="{FF2B5EF4-FFF2-40B4-BE49-F238E27FC236}">
                <a16:creationId xmlns:a16="http://schemas.microsoft.com/office/drawing/2014/main" id="{9753A715-FE5E-CA40-7476-51D8ECD6202C}"/>
              </a:ext>
            </a:extLst>
          </p:cNvPr>
          <p:cNvCxnSpPr>
            <a:cxnSpLocks/>
          </p:cNvCxnSpPr>
          <p:nvPr/>
        </p:nvCxnSpPr>
        <p:spPr>
          <a:xfrm flipV="1">
            <a:off x="4294910" y="2863418"/>
            <a:ext cx="0" cy="1616523"/>
          </a:xfrm>
          <a:prstGeom prst="line">
            <a:avLst/>
          </a:prstGeom>
          <a:ln w="12700">
            <a:solidFill>
              <a:schemeClr val="tx2"/>
            </a:solidFill>
            <a:headEnd type="triangle"/>
            <a:tailEnd type="oval"/>
          </a:ln>
        </p:spPr>
        <p:style>
          <a:lnRef idx="1">
            <a:schemeClr val="accent1"/>
          </a:lnRef>
          <a:fillRef idx="0">
            <a:schemeClr val="accent1"/>
          </a:fillRef>
          <a:effectRef idx="0">
            <a:schemeClr val="accent1"/>
          </a:effectRef>
          <a:fontRef idx="minor">
            <a:schemeClr val="tx1"/>
          </a:fontRef>
        </p:style>
      </p:cxnSp>
      <p:cxnSp>
        <p:nvCxnSpPr>
          <p:cNvPr id="31" name="Gerade Verbindung 30">
            <a:extLst>
              <a:ext uri="{FF2B5EF4-FFF2-40B4-BE49-F238E27FC236}">
                <a16:creationId xmlns:a16="http://schemas.microsoft.com/office/drawing/2014/main" id="{7C1232C7-71F6-4C3B-BB60-BF4E05196729}"/>
              </a:ext>
            </a:extLst>
          </p:cNvPr>
          <p:cNvCxnSpPr>
            <a:cxnSpLocks/>
          </p:cNvCxnSpPr>
          <p:nvPr/>
        </p:nvCxnSpPr>
        <p:spPr>
          <a:xfrm flipV="1">
            <a:off x="6138713" y="2863418"/>
            <a:ext cx="0" cy="1616523"/>
          </a:xfrm>
          <a:prstGeom prst="line">
            <a:avLst/>
          </a:prstGeom>
          <a:ln w="12700">
            <a:solidFill>
              <a:schemeClr val="tx2"/>
            </a:solidFill>
            <a:headEnd type="triangle"/>
            <a:tailEnd type="oval"/>
          </a:ln>
        </p:spPr>
        <p:style>
          <a:lnRef idx="1">
            <a:schemeClr val="accent1"/>
          </a:lnRef>
          <a:fillRef idx="0">
            <a:schemeClr val="accent1"/>
          </a:fillRef>
          <a:effectRef idx="0">
            <a:schemeClr val="accent1"/>
          </a:effectRef>
          <a:fontRef idx="minor">
            <a:schemeClr val="tx1"/>
          </a:fontRef>
        </p:style>
      </p:cxnSp>
      <p:cxnSp>
        <p:nvCxnSpPr>
          <p:cNvPr id="32" name="Gerade Verbindung 31">
            <a:extLst>
              <a:ext uri="{FF2B5EF4-FFF2-40B4-BE49-F238E27FC236}">
                <a16:creationId xmlns:a16="http://schemas.microsoft.com/office/drawing/2014/main" id="{F7BB686A-8D98-C388-75D9-ADAD8CF2373E}"/>
              </a:ext>
            </a:extLst>
          </p:cNvPr>
          <p:cNvCxnSpPr>
            <a:cxnSpLocks/>
          </p:cNvCxnSpPr>
          <p:nvPr/>
        </p:nvCxnSpPr>
        <p:spPr>
          <a:xfrm flipV="1">
            <a:off x="7930438" y="2863158"/>
            <a:ext cx="0" cy="1616523"/>
          </a:xfrm>
          <a:prstGeom prst="line">
            <a:avLst/>
          </a:prstGeom>
          <a:ln w="12700">
            <a:solidFill>
              <a:schemeClr val="accent2"/>
            </a:solidFill>
            <a:headEnd type="triangle"/>
            <a:tailEnd type="oval"/>
          </a:ln>
        </p:spPr>
        <p:style>
          <a:lnRef idx="1">
            <a:schemeClr val="accent1"/>
          </a:lnRef>
          <a:fillRef idx="0">
            <a:schemeClr val="accent1"/>
          </a:fillRef>
          <a:effectRef idx="0">
            <a:schemeClr val="accent1"/>
          </a:effectRef>
          <a:fontRef idx="minor">
            <a:schemeClr val="tx1"/>
          </a:fontRef>
        </p:style>
      </p:cxnSp>
      <p:pic>
        <p:nvPicPr>
          <p:cNvPr id="37" name="Grafik 36">
            <a:extLst>
              <a:ext uri="{FF2B5EF4-FFF2-40B4-BE49-F238E27FC236}">
                <a16:creationId xmlns:a16="http://schemas.microsoft.com/office/drawing/2014/main" id="{A5CD1AB8-23B1-78F6-6B02-A71BC8071D5F}"/>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rot="840999">
            <a:off x="9407910" y="2425972"/>
            <a:ext cx="1944263" cy="1944263"/>
          </a:xfrm>
          <a:prstGeom prst="rect">
            <a:avLst/>
          </a:prstGeom>
        </p:spPr>
      </p:pic>
      <p:pic>
        <p:nvPicPr>
          <p:cNvPr id="6" name="Grafik 5">
            <a:extLst>
              <a:ext uri="{FF2B5EF4-FFF2-40B4-BE49-F238E27FC236}">
                <a16:creationId xmlns:a16="http://schemas.microsoft.com/office/drawing/2014/main" id="{4D5CC224-4D6B-EC36-FDCA-5D279A8173CB}"/>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0919815" y="5392121"/>
            <a:ext cx="900000" cy="900000"/>
          </a:xfrm>
          <a:prstGeom prst="rect">
            <a:avLst/>
          </a:prstGeom>
        </p:spPr>
      </p:pic>
      <p:sp>
        <p:nvSpPr>
          <p:cNvPr id="10" name="Textfeld 9">
            <a:extLst>
              <a:ext uri="{FF2B5EF4-FFF2-40B4-BE49-F238E27FC236}">
                <a16:creationId xmlns:a16="http://schemas.microsoft.com/office/drawing/2014/main" id="{FC5C557A-46C1-3AB1-1491-7283C0055735}"/>
              </a:ext>
            </a:extLst>
          </p:cNvPr>
          <p:cNvSpPr txBox="1"/>
          <p:nvPr/>
        </p:nvSpPr>
        <p:spPr>
          <a:xfrm>
            <a:off x="10201041" y="6133606"/>
            <a:ext cx="1560746" cy="230832"/>
          </a:xfrm>
          <a:prstGeom prst="rect">
            <a:avLst/>
          </a:prstGeom>
          <a:noFill/>
        </p:spPr>
        <p:txBody>
          <a:bodyPr wrap="square" rtlCol="0">
            <a:spAutoFit/>
          </a:bodyPr>
          <a:lstStyle/>
          <a:p>
            <a:pPr algn="r"/>
            <a:r>
              <a:rPr lang="de-DE" sz="900" dirty="0">
                <a:latin typeface=""/>
                <a:ea typeface="Calibri" panose="020F0502020204030204" pitchFamily="34" charset="0"/>
              </a:rPr>
              <a:t>(vgl. Deci &amp; Ryan 1993)</a:t>
            </a:r>
          </a:p>
        </p:txBody>
      </p:sp>
    </p:spTree>
    <p:extLst>
      <p:ext uri="{BB962C8B-B14F-4D97-AF65-F5344CB8AC3E}">
        <p14:creationId xmlns:p14="http://schemas.microsoft.com/office/powerpoint/2010/main" val="3122842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48AFD0-39D2-C7B5-3518-DF9C69AFEAD4}"/>
              </a:ext>
            </a:extLst>
          </p:cNvPr>
          <p:cNvSpPr>
            <a:spLocks noGrp="1"/>
          </p:cNvSpPr>
          <p:nvPr>
            <p:ph type="title"/>
          </p:nvPr>
        </p:nvSpPr>
        <p:spPr/>
        <p:txBody>
          <a:bodyPr>
            <a:noAutofit/>
          </a:bodyPr>
          <a:lstStyle/>
          <a:p>
            <a:r>
              <a:rPr lang="de-DE" dirty="0"/>
              <a:t>02 Förderung der Motivation</a:t>
            </a:r>
          </a:p>
        </p:txBody>
      </p:sp>
      <p:sp>
        <p:nvSpPr>
          <p:cNvPr id="4" name="Foliennummernplatzhalter 3">
            <a:extLst>
              <a:ext uri="{FF2B5EF4-FFF2-40B4-BE49-F238E27FC236}">
                <a16:creationId xmlns:a16="http://schemas.microsoft.com/office/drawing/2014/main" id="{B1382528-A8D3-BF5F-413D-B0F886C618B9}"/>
              </a:ext>
            </a:extLst>
          </p:cNvPr>
          <p:cNvSpPr>
            <a:spLocks noGrp="1"/>
          </p:cNvSpPr>
          <p:nvPr>
            <p:ph type="sldNum" sz="quarter" idx="12"/>
          </p:nvPr>
        </p:nvSpPr>
        <p:spPr/>
        <p:txBody>
          <a:bodyPr/>
          <a:lstStyle/>
          <a:p>
            <a:fld id="{A5BCC98E-DAB4-264B-9802-D1899FCD3063}" type="slidenum">
              <a:rPr lang="de-DE" smtClean="0"/>
              <a:pPr/>
              <a:t>19</a:t>
            </a:fld>
            <a:endParaRPr lang="de-DE" dirty="0"/>
          </a:p>
        </p:txBody>
      </p:sp>
      <p:sp>
        <p:nvSpPr>
          <p:cNvPr id="33" name="Fußzeilenplatzhalter 4">
            <a:extLst>
              <a:ext uri="{FF2B5EF4-FFF2-40B4-BE49-F238E27FC236}">
                <a16:creationId xmlns:a16="http://schemas.microsoft.com/office/drawing/2014/main" id="{6C6700C5-2732-4BC0-8BCE-91FB2F259FF3}"/>
              </a:ext>
            </a:extLst>
          </p:cNvPr>
          <p:cNvSpPr>
            <a:spLocks noGrp="1"/>
          </p:cNvSpPr>
          <p:nvPr>
            <p:ph type="ftr" sz="quarter" idx="3"/>
          </p:nvPr>
        </p:nvSpPr>
        <p:spPr>
          <a:xfrm>
            <a:off x="515938" y="6356350"/>
            <a:ext cx="9178568" cy="365125"/>
          </a:xfrm>
        </p:spPr>
        <p:txBody>
          <a:bodyPr/>
          <a:lstStyle/>
          <a:p>
            <a:r>
              <a:rPr lang="de-DE" dirty="0"/>
              <a:t>Einbindung des Kollegiums</a:t>
            </a:r>
          </a:p>
        </p:txBody>
      </p:sp>
      <p:sp>
        <p:nvSpPr>
          <p:cNvPr id="7" name="Rechteck 6">
            <a:extLst>
              <a:ext uri="{FF2B5EF4-FFF2-40B4-BE49-F238E27FC236}">
                <a16:creationId xmlns:a16="http://schemas.microsoft.com/office/drawing/2014/main" id="{4D7B8044-EF1F-411A-9A4B-4E5FD7647C2D}"/>
              </a:ext>
            </a:extLst>
          </p:cNvPr>
          <p:cNvSpPr/>
          <p:nvPr/>
        </p:nvSpPr>
        <p:spPr>
          <a:xfrm>
            <a:off x="8531510" y="2838323"/>
            <a:ext cx="3098136" cy="902559"/>
          </a:xfrm>
          <a:prstGeom prst="rect">
            <a:avLst/>
          </a:prstGeom>
          <a:noFill/>
          <a:ln/>
          <a:effectLst/>
        </p:spPr>
        <p:style>
          <a:lnRef idx="0">
            <a:schemeClr val="accent1"/>
          </a:lnRef>
          <a:fillRef idx="3">
            <a:schemeClr val="accent1"/>
          </a:fillRef>
          <a:effectRef idx="3">
            <a:schemeClr val="accent1"/>
          </a:effectRef>
          <a:fontRef idx="minor">
            <a:schemeClr val="lt1"/>
          </a:fontRef>
        </p:style>
        <p:txBody>
          <a:bodyPr rtlCol="0" anchor="ctr"/>
          <a:lstStyle/>
          <a:p>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Kompetenz/Wirksamkeit</a:t>
            </a:r>
          </a:p>
        </p:txBody>
      </p:sp>
      <p:sp>
        <p:nvSpPr>
          <p:cNvPr id="8" name="Rechteck 7">
            <a:extLst>
              <a:ext uri="{FF2B5EF4-FFF2-40B4-BE49-F238E27FC236}">
                <a16:creationId xmlns:a16="http://schemas.microsoft.com/office/drawing/2014/main" id="{2AF97173-7A1B-48B7-9F7C-5FC721786A5D}"/>
              </a:ext>
            </a:extLst>
          </p:cNvPr>
          <p:cNvSpPr/>
          <p:nvPr/>
        </p:nvSpPr>
        <p:spPr>
          <a:xfrm>
            <a:off x="8545578" y="3761499"/>
            <a:ext cx="3723319" cy="902559"/>
          </a:xfrm>
          <a:prstGeom prst="rect">
            <a:avLst/>
          </a:prstGeom>
          <a:noFill/>
          <a:ln/>
          <a:effectLst/>
        </p:spPr>
        <p:style>
          <a:lnRef idx="0">
            <a:schemeClr val="accent1"/>
          </a:lnRef>
          <a:fillRef idx="3">
            <a:schemeClr val="accent1"/>
          </a:fillRef>
          <a:effectRef idx="3">
            <a:schemeClr val="accent1"/>
          </a:effectRef>
          <a:fontRef idx="minor">
            <a:schemeClr val="lt1"/>
          </a:fontRef>
        </p:style>
        <p:txBody>
          <a:bodyPr rtlCol="0" anchor="ctr"/>
          <a:lstStyle/>
          <a:p>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Autonomie/Selbstbestimmung</a:t>
            </a:r>
          </a:p>
        </p:txBody>
      </p:sp>
      <p:sp>
        <p:nvSpPr>
          <p:cNvPr id="10" name="Rechteck 9">
            <a:extLst>
              <a:ext uri="{FF2B5EF4-FFF2-40B4-BE49-F238E27FC236}">
                <a16:creationId xmlns:a16="http://schemas.microsoft.com/office/drawing/2014/main" id="{B348E2A5-98AB-40CB-8A67-8522E9D6D26A}"/>
              </a:ext>
            </a:extLst>
          </p:cNvPr>
          <p:cNvSpPr/>
          <p:nvPr/>
        </p:nvSpPr>
        <p:spPr>
          <a:xfrm>
            <a:off x="8575579" y="4772943"/>
            <a:ext cx="3098136" cy="902560"/>
          </a:xfrm>
          <a:prstGeom prst="rect">
            <a:avLst/>
          </a:prstGeom>
          <a:noFill/>
          <a:ln/>
          <a:effectLst/>
        </p:spPr>
        <p:style>
          <a:lnRef idx="0">
            <a:schemeClr val="accent1"/>
          </a:lnRef>
          <a:fillRef idx="3">
            <a:schemeClr val="accent1"/>
          </a:fillRef>
          <a:effectRef idx="3">
            <a:schemeClr val="accent1"/>
          </a:effectRef>
          <a:fontRef idx="minor">
            <a:schemeClr val="lt1"/>
          </a:fontRef>
        </p:style>
        <p:txBody>
          <a:bodyPr rtlCol="0" anchor="ctr"/>
          <a:lstStyle/>
          <a:p>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Soziale Zugehörigkeit</a:t>
            </a:r>
          </a:p>
        </p:txBody>
      </p:sp>
      <p:sp>
        <p:nvSpPr>
          <p:cNvPr id="11" name="Rechteck: abgerundete Ecken 10">
            <a:extLst>
              <a:ext uri="{FF2B5EF4-FFF2-40B4-BE49-F238E27FC236}">
                <a16:creationId xmlns:a16="http://schemas.microsoft.com/office/drawing/2014/main" id="{BAB9699B-308C-4F35-87B7-B3B8A62F946A}"/>
              </a:ext>
            </a:extLst>
          </p:cNvPr>
          <p:cNvSpPr/>
          <p:nvPr/>
        </p:nvSpPr>
        <p:spPr>
          <a:xfrm>
            <a:off x="4291851" y="3194223"/>
            <a:ext cx="2881517" cy="611052"/>
          </a:xfrm>
          <a:prstGeom prst="roundRect">
            <a:avLst/>
          </a:prstGeom>
          <a:solidFill>
            <a:srgbClr val="D9E7EC"/>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de-DE" sz="1600" dirty="0">
                <a:latin typeface="Roboto" panose="02000000000000000000" pitchFamily="2" charset="0"/>
                <a:ea typeface="Roboto" panose="02000000000000000000" pitchFamily="2" charset="0"/>
                <a:cs typeface="Roboto" panose="02000000000000000000" pitchFamily="2" charset="0"/>
              </a:rPr>
              <a:t>Physiologische Bedürfnisse (Triebe)</a:t>
            </a:r>
          </a:p>
        </p:txBody>
      </p:sp>
      <p:sp>
        <p:nvSpPr>
          <p:cNvPr id="12" name="Rechteck: abgerundete Ecken 11">
            <a:extLst>
              <a:ext uri="{FF2B5EF4-FFF2-40B4-BE49-F238E27FC236}">
                <a16:creationId xmlns:a16="http://schemas.microsoft.com/office/drawing/2014/main" id="{759134F3-245F-4745-8D83-D8174F285849}"/>
              </a:ext>
            </a:extLst>
          </p:cNvPr>
          <p:cNvSpPr/>
          <p:nvPr/>
        </p:nvSpPr>
        <p:spPr>
          <a:xfrm>
            <a:off x="4291851" y="3948398"/>
            <a:ext cx="2881517" cy="611052"/>
          </a:xfrm>
          <a:prstGeom prst="roundRect">
            <a:avLst/>
          </a:prstGeom>
          <a:solidFill>
            <a:srgbClr val="D9EDF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de-DE" sz="1600" dirty="0">
                <a:latin typeface="Roboto" panose="02000000000000000000" pitchFamily="2" charset="0"/>
                <a:ea typeface="Roboto" panose="02000000000000000000" pitchFamily="2" charset="0"/>
                <a:cs typeface="Roboto" panose="02000000000000000000" pitchFamily="2" charset="0"/>
              </a:rPr>
              <a:t>Emotionen</a:t>
            </a:r>
          </a:p>
        </p:txBody>
      </p:sp>
      <p:sp>
        <p:nvSpPr>
          <p:cNvPr id="13" name="Rechteck: abgerundete Ecken 12">
            <a:extLst>
              <a:ext uri="{FF2B5EF4-FFF2-40B4-BE49-F238E27FC236}">
                <a16:creationId xmlns:a16="http://schemas.microsoft.com/office/drawing/2014/main" id="{1776D0AB-9B8A-480A-8992-70FF327DB949}"/>
              </a:ext>
            </a:extLst>
          </p:cNvPr>
          <p:cNvSpPr/>
          <p:nvPr/>
        </p:nvSpPr>
        <p:spPr>
          <a:xfrm>
            <a:off x="4291851" y="4702573"/>
            <a:ext cx="2881517" cy="611052"/>
          </a:xfrm>
          <a:prstGeom prst="roundRect">
            <a:avLst/>
          </a:prstGeom>
          <a:solidFill>
            <a:schemeClr val="accent1"/>
          </a:solidFill>
          <a:ln w="28575">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de-DE" sz="1600" dirty="0">
                <a:solidFill>
                  <a:schemeClr val="bg1"/>
                </a:solidFill>
                <a:latin typeface="Roboto" panose="02000000000000000000" pitchFamily="2" charset="0"/>
                <a:ea typeface="Roboto" panose="02000000000000000000" pitchFamily="2" charset="0"/>
                <a:cs typeface="Roboto" panose="02000000000000000000" pitchFamily="2" charset="0"/>
              </a:rPr>
              <a:t>Psychologische Bedürfnisse</a:t>
            </a:r>
          </a:p>
        </p:txBody>
      </p:sp>
      <p:cxnSp>
        <p:nvCxnSpPr>
          <p:cNvPr id="14" name="Gerader Verbinder 13">
            <a:extLst>
              <a:ext uri="{FF2B5EF4-FFF2-40B4-BE49-F238E27FC236}">
                <a16:creationId xmlns:a16="http://schemas.microsoft.com/office/drawing/2014/main" id="{D093C916-E0C1-4F1B-BB8A-B0849A140852}"/>
              </a:ext>
            </a:extLst>
          </p:cNvPr>
          <p:cNvCxnSpPr>
            <a:cxnSpLocks/>
            <a:stCxn id="13" idx="3"/>
            <a:endCxn id="7" idx="1"/>
          </p:cNvCxnSpPr>
          <p:nvPr/>
        </p:nvCxnSpPr>
        <p:spPr>
          <a:xfrm flipV="1">
            <a:off x="7173368" y="3289603"/>
            <a:ext cx="1358142" cy="1718496"/>
          </a:xfrm>
          <a:prstGeom prst="line">
            <a:avLst/>
          </a:prstGeom>
          <a:ln w="25400">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DD29BAB3-6F82-45C9-8BD6-03E7A392BE88}"/>
              </a:ext>
            </a:extLst>
          </p:cNvPr>
          <p:cNvCxnSpPr>
            <a:cxnSpLocks/>
            <a:stCxn id="13" idx="3"/>
            <a:endCxn id="8" idx="1"/>
          </p:cNvCxnSpPr>
          <p:nvPr/>
        </p:nvCxnSpPr>
        <p:spPr>
          <a:xfrm flipV="1">
            <a:off x="7173368" y="4212779"/>
            <a:ext cx="1372210" cy="795320"/>
          </a:xfrm>
          <a:prstGeom prst="line">
            <a:avLst/>
          </a:prstGeom>
          <a:ln w="25400">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B419881C-786B-438A-9C1C-675392014CA2}"/>
              </a:ext>
            </a:extLst>
          </p:cNvPr>
          <p:cNvCxnSpPr>
            <a:cxnSpLocks/>
            <a:stCxn id="13" idx="3"/>
            <a:endCxn id="10" idx="1"/>
          </p:cNvCxnSpPr>
          <p:nvPr/>
        </p:nvCxnSpPr>
        <p:spPr>
          <a:xfrm>
            <a:off x="7173368" y="5008099"/>
            <a:ext cx="1402211" cy="216124"/>
          </a:xfrm>
          <a:prstGeom prst="line">
            <a:avLst/>
          </a:prstGeom>
          <a:ln w="25400">
            <a:prstDash val="solid"/>
            <a:tailEnd type="triangle"/>
          </a:ln>
        </p:spPr>
        <p:style>
          <a:lnRef idx="1">
            <a:schemeClr val="accent1"/>
          </a:lnRef>
          <a:fillRef idx="0">
            <a:schemeClr val="accent1"/>
          </a:fillRef>
          <a:effectRef idx="0">
            <a:schemeClr val="accent1"/>
          </a:effectRef>
          <a:fontRef idx="minor">
            <a:schemeClr val="tx1"/>
          </a:fontRef>
        </p:style>
      </p:cxnSp>
      <p:sp>
        <p:nvSpPr>
          <p:cNvPr id="3" name="Untertitel 5">
            <a:extLst>
              <a:ext uri="{FF2B5EF4-FFF2-40B4-BE49-F238E27FC236}">
                <a16:creationId xmlns:a16="http://schemas.microsoft.com/office/drawing/2014/main" id="{300A071F-3528-DF0C-DFC3-C94800176583}"/>
              </a:ext>
            </a:extLst>
          </p:cNvPr>
          <p:cNvSpPr txBox="1">
            <a:spLocks/>
          </p:cNvSpPr>
          <p:nvPr/>
        </p:nvSpPr>
        <p:spPr>
          <a:xfrm>
            <a:off x="444540" y="1328400"/>
            <a:ext cx="9966532" cy="720580"/>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de-DE" sz="2000" b="0" i="1" u="none" strike="noStrike" kern="1200" cap="none" spc="0" normalizeH="0" baseline="0" noProof="0" dirty="0">
                <a:ln>
                  <a:noFill/>
                </a:ln>
                <a:solidFill>
                  <a:srgbClr val="AF0078"/>
                </a:solidFill>
                <a:effectLst/>
                <a:uLnTx/>
                <a:uFillTx/>
                <a:latin typeface="Roboto"/>
                <a:ea typeface="Roboto"/>
                <a:cs typeface="Roboto"/>
              </a:rPr>
              <a:t>Woher kommt Motivation? Warum sind bestimmte Handlungsziele motivierend?</a:t>
            </a:r>
          </a:p>
        </p:txBody>
      </p:sp>
      <p:sp>
        <p:nvSpPr>
          <p:cNvPr id="37" name="Textfeld 36">
            <a:extLst>
              <a:ext uri="{FF2B5EF4-FFF2-40B4-BE49-F238E27FC236}">
                <a16:creationId xmlns:a16="http://schemas.microsoft.com/office/drawing/2014/main" id="{041387B6-91D7-CAE4-7D95-30EF9BC6A69E}"/>
              </a:ext>
            </a:extLst>
          </p:cNvPr>
          <p:cNvSpPr txBox="1"/>
          <p:nvPr/>
        </p:nvSpPr>
        <p:spPr>
          <a:xfrm>
            <a:off x="426956" y="3557070"/>
            <a:ext cx="3046827" cy="1846659"/>
          </a:xfrm>
          <a:prstGeom prst="rect">
            <a:avLst/>
          </a:prstGeom>
          <a:noFill/>
        </p:spPr>
        <p:txBody>
          <a:bodyPr wrap="square" anchor="b">
            <a:spAutoFit/>
          </a:bodyPr>
          <a:lstStyle/>
          <a:p>
            <a:r>
              <a:rPr lang="de-DE" sz="1900" dirty="0">
                <a:solidFill>
                  <a:schemeClr val="accent2"/>
                </a:solidFill>
                <a:latin typeface="Roboto"/>
                <a:ea typeface="Roboto"/>
                <a:cs typeface="Roboto"/>
              </a:rPr>
              <a:t>Personen verfolgen bestimmte Ziele, damit </a:t>
            </a:r>
            <a:br>
              <a:rPr lang="de-DE" sz="1900" dirty="0">
                <a:solidFill>
                  <a:schemeClr val="accent2"/>
                </a:solidFill>
                <a:latin typeface="Roboto"/>
                <a:ea typeface="Roboto"/>
                <a:cs typeface="Roboto"/>
              </a:rPr>
            </a:br>
            <a:r>
              <a:rPr lang="de-DE" sz="1900" dirty="0">
                <a:solidFill>
                  <a:schemeClr val="accent2"/>
                </a:solidFill>
                <a:latin typeface="Roboto"/>
                <a:ea typeface="Roboto"/>
                <a:cs typeface="Roboto"/>
              </a:rPr>
              <a:t>sie auf diese Weise </a:t>
            </a:r>
            <a:br>
              <a:rPr lang="de-DE" sz="1900" dirty="0">
                <a:solidFill>
                  <a:schemeClr val="accent2"/>
                </a:solidFill>
                <a:latin typeface="Roboto"/>
                <a:ea typeface="Roboto"/>
                <a:cs typeface="Roboto"/>
              </a:rPr>
            </a:br>
            <a:r>
              <a:rPr lang="de-DE" sz="1900" dirty="0">
                <a:solidFill>
                  <a:schemeClr val="accent2"/>
                </a:solidFill>
                <a:latin typeface="Roboto"/>
                <a:ea typeface="Roboto"/>
                <a:cs typeface="Roboto"/>
              </a:rPr>
              <a:t>ihre angeborenen Bedürfnisse befriedigen können.</a:t>
            </a:r>
          </a:p>
        </p:txBody>
      </p:sp>
      <p:pic>
        <p:nvPicPr>
          <p:cNvPr id="54" name="Grafik 53">
            <a:extLst>
              <a:ext uri="{FF2B5EF4-FFF2-40B4-BE49-F238E27FC236}">
                <a16:creationId xmlns:a16="http://schemas.microsoft.com/office/drawing/2014/main" id="{AA6E9BE8-8844-3710-93FE-288671AADF3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rot="840999">
            <a:off x="2049538" y="2086409"/>
            <a:ext cx="1944263" cy="1944263"/>
          </a:xfrm>
          <a:prstGeom prst="rect">
            <a:avLst/>
          </a:prstGeom>
        </p:spPr>
      </p:pic>
      <p:pic>
        <p:nvPicPr>
          <p:cNvPr id="20" name="Grafik 19">
            <a:extLst>
              <a:ext uri="{FF2B5EF4-FFF2-40B4-BE49-F238E27FC236}">
                <a16:creationId xmlns:a16="http://schemas.microsoft.com/office/drawing/2014/main" id="{7670BF58-1DCF-6B1C-8A51-2369A3DF49D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0919815" y="5392121"/>
            <a:ext cx="900000" cy="900000"/>
          </a:xfrm>
          <a:prstGeom prst="rect">
            <a:avLst/>
          </a:prstGeom>
        </p:spPr>
      </p:pic>
      <p:pic>
        <p:nvPicPr>
          <p:cNvPr id="21" name="Grafik 20" descr="Pfeil mit einer Linie: Kurve gegen den Uhrzeigersinn mit einfarbiger Füllung">
            <a:extLst>
              <a:ext uri="{FF2B5EF4-FFF2-40B4-BE49-F238E27FC236}">
                <a16:creationId xmlns:a16="http://schemas.microsoft.com/office/drawing/2014/main" id="{2A34A5FC-2EAB-30FB-5BA9-1BA32E184A3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6083706">
            <a:off x="2784725" y="3785576"/>
            <a:ext cx="1299977" cy="1299977"/>
          </a:xfrm>
          <a:prstGeom prst="rect">
            <a:avLst/>
          </a:prstGeom>
        </p:spPr>
      </p:pic>
      <p:sp>
        <p:nvSpPr>
          <p:cNvPr id="5" name="Textfeld 4">
            <a:extLst>
              <a:ext uri="{FF2B5EF4-FFF2-40B4-BE49-F238E27FC236}">
                <a16:creationId xmlns:a16="http://schemas.microsoft.com/office/drawing/2014/main" id="{16F34F48-C444-9714-216A-6EDEA6F3BA7B}"/>
              </a:ext>
            </a:extLst>
          </p:cNvPr>
          <p:cNvSpPr txBox="1"/>
          <p:nvPr/>
        </p:nvSpPr>
        <p:spPr>
          <a:xfrm>
            <a:off x="10201041" y="6133606"/>
            <a:ext cx="1560746" cy="230832"/>
          </a:xfrm>
          <a:prstGeom prst="rect">
            <a:avLst/>
          </a:prstGeom>
          <a:noFill/>
        </p:spPr>
        <p:txBody>
          <a:bodyPr wrap="square" rtlCol="0">
            <a:spAutoFit/>
          </a:bodyPr>
          <a:lstStyle/>
          <a:p>
            <a:pPr algn="r"/>
            <a:r>
              <a:rPr lang="de-DE" sz="900" dirty="0">
                <a:latin typeface=""/>
                <a:ea typeface="Calibri" panose="020F0502020204030204" pitchFamily="34" charset="0"/>
              </a:rPr>
              <a:t>(vgl. Deci &amp; Ryan 1993)</a:t>
            </a:r>
          </a:p>
        </p:txBody>
      </p:sp>
    </p:spTree>
    <p:extLst>
      <p:ext uri="{BB962C8B-B14F-4D97-AF65-F5344CB8AC3E}">
        <p14:creationId xmlns:p14="http://schemas.microsoft.com/office/powerpoint/2010/main" val="111784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48AFD0-39D2-C7B5-3518-DF9C69AFEAD4}"/>
              </a:ext>
            </a:extLst>
          </p:cNvPr>
          <p:cNvSpPr>
            <a:spLocks noGrp="1"/>
          </p:cNvSpPr>
          <p:nvPr>
            <p:ph type="title"/>
          </p:nvPr>
        </p:nvSpPr>
        <p:spPr/>
        <p:txBody>
          <a:bodyPr>
            <a:noAutofit/>
          </a:bodyPr>
          <a:lstStyle/>
          <a:p>
            <a:r>
              <a:rPr lang="de-DE" dirty="0"/>
              <a:t>02 Förderung der Motivation</a:t>
            </a:r>
          </a:p>
        </p:txBody>
      </p:sp>
      <p:sp>
        <p:nvSpPr>
          <p:cNvPr id="4" name="Foliennummernplatzhalter 3">
            <a:extLst>
              <a:ext uri="{FF2B5EF4-FFF2-40B4-BE49-F238E27FC236}">
                <a16:creationId xmlns:a16="http://schemas.microsoft.com/office/drawing/2014/main" id="{B1382528-A8D3-BF5F-413D-B0F886C618B9}"/>
              </a:ext>
            </a:extLst>
          </p:cNvPr>
          <p:cNvSpPr>
            <a:spLocks noGrp="1"/>
          </p:cNvSpPr>
          <p:nvPr>
            <p:ph type="sldNum" sz="quarter" idx="12"/>
          </p:nvPr>
        </p:nvSpPr>
        <p:spPr/>
        <p:txBody>
          <a:bodyPr/>
          <a:lstStyle/>
          <a:p>
            <a:fld id="{A5BCC98E-DAB4-264B-9802-D1899FCD3063}" type="slidenum">
              <a:rPr lang="de-DE" smtClean="0"/>
              <a:pPr/>
              <a:t>20</a:t>
            </a:fld>
            <a:endParaRPr lang="de-DE" dirty="0"/>
          </a:p>
        </p:txBody>
      </p:sp>
      <p:sp>
        <p:nvSpPr>
          <p:cNvPr id="33" name="Fußzeilenplatzhalter 4">
            <a:extLst>
              <a:ext uri="{FF2B5EF4-FFF2-40B4-BE49-F238E27FC236}">
                <a16:creationId xmlns:a16="http://schemas.microsoft.com/office/drawing/2014/main" id="{6C6700C5-2732-4BC0-8BCE-91FB2F259FF3}"/>
              </a:ext>
            </a:extLst>
          </p:cNvPr>
          <p:cNvSpPr>
            <a:spLocks noGrp="1"/>
          </p:cNvSpPr>
          <p:nvPr>
            <p:ph type="ftr" sz="quarter" idx="3"/>
          </p:nvPr>
        </p:nvSpPr>
        <p:spPr>
          <a:xfrm>
            <a:off x="515938" y="6356350"/>
            <a:ext cx="9178568" cy="365125"/>
          </a:xfrm>
        </p:spPr>
        <p:txBody>
          <a:bodyPr/>
          <a:lstStyle/>
          <a:p>
            <a:r>
              <a:rPr lang="de-DE" dirty="0"/>
              <a:t>Einbindung des Kollegiums</a:t>
            </a:r>
          </a:p>
        </p:txBody>
      </p:sp>
      <p:sp>
        <p:nvSpPr>
          <p:cNvPr id="5" name="Inhaltsplatzhalter 4">
            <a:extLst>
              <a:ext uri="{FF2B5EF4-FFF2-40B4-BE49-F238E27FC236}">
                <a16:creationId xmlns:a16="http://schemas.microsoft.com/office/drawing/2014/main" id="{58B3B48B-90DF-411A-BD57-E4F96BC86453}"/>
              </a:ext>
            </a:extLst>
          </p:cNvPr>
          <p:cNvSpPr>
            <a:spLocks noGrp="1"/>
          </p:cNvSpPr>
          <p:nvPr>
            <p:ph idx="1"/>
          </p:nvPr>
        </p:nvSpPr>
        <p:spPr>
          <a:xfrm>
            <a:off x="5105221" y="2729544"/>
            <a:ext cx="6547397" cy="2747963"/>
          </a:xfrm>
        </p:spPr>
        <p:txBody>
          <a:bodyPr vert="horz" lIns="0" tIns="45720" rIns="91440" bIns="45720" rtlCol="0" anchor="t">
            <a:normAutofit fontScale="92500" lnSpcReduction="10000"/>
          </a:bodyPr>
          <a:lstStyle/>
          <a:p>
            <a:pPr marL="342900" indent="-342900">
              <a:buClr>
                <a:schemeClr val="accent1"/>
              </a:buClr>
              <a:buFont typeface="Arial" panose="020B0604020202020204" pitchFamily="34" charset="0"/>
              <a:buChar char="•"/>
            </a:pPr>
            <a:r>
              <a:rPr lang="de-DE" sz="1700" dirty="0">
                <a:latin typeface="Roboto"/>
                <a:ea typeface="Roboto"/>
                <a:cs typeface="Roboto"/>
              </a:rPr>
              <a:t>Unterstützung der Autonomie (z. B. Lebensbezüge herstellen, </a:t>
            </a:r>
            <a:br>
              <a:rPr lang="de-DE" sz="1700" dirty="0">
                <a:latin typeface="Roboto"/>
                <a:ea typeface="Roboto"/>
                <a:cs typeface="Roboto"/>
              </a:rPr>
            </a:br>
            <a:r>
              <a:rPr lang="de-DE" sz="1700" dirty="0">
                <a:latin typeface="Roboto"/>
                <a:ea typeface="Roboto"/>
                <a:cs typeface="Roboto"/>
              </a:rPr>
              <a:t>auf Interessen eingehen)</a:t>
            </a:r>
            <a:endParaRPr lang="de-DE" sz="1700" dirty="0">
              <a:cs typeface="Roboto"/>
            </a:endParaRPr>
          </a:p>
          <a:p>
            <a:pPr marL="342900" indent="-342900">
              <a:buClr>
                <a:schemeClr val="accent1"/>
              </a:buClr>
              <a:buFont typeface="Arial" panose="020B0604020202020204" pitchFamily="34" charset="0"/>
              <a:buChar char="•"/>
            </a:pPr>
            <a:r>
              <a:rPr lang="de-DE" sz="1700" dirty="0">
                <a:latin typeface="Roboto"/>
                <a:ea typeface="Roboto"/>
                <a:cs typeface="Roboto"/>
              </a:rPr>
              <a:t>Optimales Anforderungsniveau</a:t>
            </a:r>
            <a:endParaRPr lang="de-DE" sz="1700" dirty="0">
              <a:cs typeface="Roboto"/>
            </a:endParaRPr>
          </a:p>
          <a:p>
            <a:pPr marL="342900" indent="-342900">
              <a:buClr>
                <a:schemeClr val="accent1"/>
              </a:buClr>
              <a:buFont typeface="Arial" panose="020B0604020202020204" pitchFamily="34" charset="0"/>
              <a:buChar char="•"/>
            </a:pPr>
            <a:r>
              <a:rPr lang="de-DE" sz="1700" dirty="0">
                <a:latin typeface="Roboto"/>
                <a:ea typeface="Roboto"/>
                <a:cs typeface="Roboto"/>
              </a:rPr>
              <a:t>Positives Feedback (zu Verhalten, das aus einer </a:t>
            </a:r>
            <a:br>
              <a:rPr lang="de-DE" sz="1700" dirty="0">
                <a:latin typeface="Roboto"/>
                <a:ea typeface="Roboto"/>
                <a:cs typeface="Roboto"/>
              </a:rPr>
            </a:br>
            <a:r>
              <a:rPr lang="de-DE" sz="1700" dirty="0">
                <a:latin typeface="Roboto"/>
                <a:ea typeface="Roboto"/>
                <a:cs typeface="Roboto"/>
              </a:rPr>
              <a:t>selbstbestimmten Handlung resultiert)</a:t>
            </a:r>
            <a:endParaRPr lang="de-DE" sz="1700" dirty="0">
              <a:cs typeface="Roboto"/>
            </a:endParaRPr>
          </a:p>
          <a:p>
            <a:pPr marL="342900" indent="-342900">
              <a:buClr>
                <a:schemeClr val="accent1"/>
              </a:buClr>
              <a:buFont typeface="Arial" panose="020B0604020202020204" pitchFamily="34" charset="0"/>
              <a:buChar char="•"/>
            </a:pPr>
            <a:r>
              <a:rPr lang="de-DE" sz="1700" dirty="0">
                <a:latin typeface="Roboto"/>
                <a:ea typeface="Roboto"/>
                <a:cs typeface="Roboto"/>
              </a:rPr>
              <a:t>nicht kontrollierend wirkendes Feedback</a:t>
            </a:r>
          </a:p>
          <a:p>
            <a:pPr marL="342900" indent="-342900">
              <a:buClr>
                <a:schemeClr val="accent1"/>
              </a:buClr>
              <a:buFont typeface="Arial" panose="020B0604020202020204" pitchFamily="34" charset="0"/>
              <a:buChar char="•"/>
            </a:pPr>
            <a:r>
              <a:rPr lang="de-DE" sz="1700" dirty="0">
                <a:latin typeface="Roboto"/>
                <a:ea typeface="Roboto"/>
                <a:cs typeface="Roboto"/>
              </a:rPr>
              <a:t>Selbstwirksamkeitserwartungen</a:t>
            </a:r>
            <a:endParaRPr lang="de-DE" sz="1700" dirty="0">
              <a:cs typeface="Roboto"/>
            </a:endParaRPr>
          </a:p>
          <a:p>
            <a:pPr marL="342900" indent="-342900">
              <a:buClr>
                <a:schemeClr val="accent1"/>
              </a:buClr>
              <a:buFont typeface="Arial" panose="020B0604020202020204" pitchFamily="34" charset="0"/>
              <a:buChar char="•"/>
            </a:pPr>
            <a:r>
              <a:rPr lang="de-DE" sz="1700" dirty="0">
                <a:latin typeface="Roboto"/>
                <a:ea typeface="Roboto"/>
                <a:cs typeface="Roboto"/>
              </a:rPr>
              <a:t>Persönliche Zuwendung/Anteilnahme wichtiger Bezugspersonen</a:t>
            </a:r>
          </a:p>
          <a:p>
            <a:endParaRPr lang="de-DE" dirty="0">
              <a:cs typeface="Roboto"/>
            </a:endParaRPr>
          </a:p>
        </p:txBody>
      </p:sp>
      <p:sp>
        <p:nvSpPr>
          <p:cNvPr id="3" name="Untertitel 5">
            <a:extLst>
              <a:ext uri="{FF2B5EF4-FFF2-40B4-BE49-F238E27FC236}">
                <a16:creationId xmlns:a16="http://schemas.microsoft.com/office/drawing/2014/main" id="{C72E24F2-B2E2-AECB-C500-075490A1A2A8}"/>
              </a:ext>
            </a:extLst>
          </p:cNvPr>
          <p:cNvSpPr txBox="1">
            <a:spLocks/>
          </p:cNvSpPr>
          <p:nvPr/>
        </p:nvSpPr>
        <p:spPr>
          <a:xfrm>
            <a:off x="444540" y="1328400"/>
            <a:ext cx="9966532" cy="720580"/>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i="1" dirty="0">
                <a:solidFill>
                  <a:schemeClr val="accent1"/>
                </a:solidFill>
              </a:rPr>
              <a:t>Faktoren zur Steigerung der intrinsischen Motivation</a:t>
            </a:r>
          </a:p>
        </p:txBody>
      </p:sp>
      <p:sp>
        <p:nvSpPr>
          <p:cNvPr id="11" name="Textfeld 10">
            <a:extLst>
              <a:ext uri="{FF2B5EF4-FFF2-40B4-BE49-F238E27FC236}">
                <a16:creationId xmlns:a16="http://schemas.microsoft.com/office/drawing/2014/main" id="{2880B545-2836-4DF1-5D25-F538FBB3559D}"/>
              </a:ext>
            </a:extLst>
          </p:cNvPr>
          <p:cNvSpPr txBox="1"/>
          <p:nvPr/>
        </p:nvSpPr>
        <p:spPr>
          <a:xfrm>
            <a:off x="437073" y="2742032"/>
            <a:ext cx="3656627" cy="1846659"/>
          </a:xfrm>
          <a:prstGeom prst="rect">
            <a:avLst/>
          </a:prstGeom>
          <a:noFill/>
        </p:spPr>
        <p:txBody>
          <a:bodyPr wrap="square">
            <a:spAutoFit/>
          </a:bodyPr>
          <a:lstStyle/>
          <a:p>
            <a:r>
              <a:rPr lang="de-DE" sz="1900" dirty="0">
                <a:solidFill>
                  <a:schemeClr val="accent2"/>
                </a:solidFill>
                <a:latin typeface="Roboto"/>
                <a:ea typeface="Roboto"/>
                <a:cs typeface="Roboto"/>
              </a:rPr>
              <a:t>Die Entstehung selbstbestimmter Motivation wird von der Gestaltung der Lernumgebung und dem Verhalten der </a:t>
            </a:r>
            <a:r>
              <a:rPr lang="de-DE" sz="1900" dirty="0" err="1">
                <a:solidFill>
                  <a:schemeClr val="accent2"/>
                </a:solidFill>
                <a:latin typeface="Roboto"/>
                <a:ea typeface="Roboto"/>
                <a:cs typeface="Roboto"/>
              </a:rPr>
              <a:t>Lehrer:innen</a:t>
            </a:r>
            <a:r>
              <a:rPr lang="de-DE" sz="1900" dirty="0">
                <a:solidFill>
                  <a:schemeClr val="accent2"/>
                </a:solidFill>
                <a:latin typeface="Roboto"/>
                <a:ea typeface="Roboto"/>
                <a:cs typeface="Roboto"/>
              </a:rPr>
              <a:t> bestimmt</a:t>
            </a:r>
            <a:endParaRPr lang="de-DE" sz="1900" dirty="0">
              <a:solidFill>
                <a:schemeClr val="accent2"/>
              </a:solidFill>
              <a:cs typeface="Roboto"/>
            </a:endParaRPr>
          </a:p>
        </p:txBody>
      </p:sp>
      <p:pic>
        <p:nvPicPr>
          <p:cNvPr id="7" name="Grafik 6" descr="Pfeil mit einer Linie: Kurve gegen den Uhrzeigersinn mit einfarbiger Füllung">
            <a:extLst>
              <a:ext uri="{FF2B5EF4-FFF2-40B4-BE49-F238E27FC236}">
                <a16:creationId xmlns:a16="http://schemas.microsoft.com/office/drawing/2014/main" id="{706F51D9-1A90-1635-0178-FCAE7C5E68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6083706">
            <a:off x="3101245" y="3785576"/>
            <a:ext cx="1299977" cy="1299977"/>
          </a:xfrm>
          <a:prstGeom prst="rect">
            <a:avLst/>
          </a:prstGeom>
        </p:spPr>
      </p:pic>
      <p:pic>
        <p:nvPicPr>
          <p:cNvPr id="9" name="Grafik 8">
            <a:extLst>
              <a:ext uri="{FF2B5EF4-FFF2-40B4-BE49-F238E27FC236}">
                <a16:creationId xmlns:a16="http://schemas.microsoft.com/office/drawing/2014/main" id="{02F90D26-4379-9831-7260-A234D656A63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0919815" y="5392121"/>
            <a:ext cx="900000" cy="900000"/>
          </a:xfrm>
          <a:prstGeom prst="rect">
            <a:avLst/>
          </a:prstGeom>
        </p:spPr>
      </p:pic>
      <p:sp>
        <p:nvSpPr>
          <p:cNvPr id="10" name="Textfeld 9">
            <a:extLst>
              <a:ext uri="{FF2B5EF4-FFF2-40B4-BE49-F238E27FC236}">
                <a16:creationId xmlns:a16="http://schemas.microsoft.com/office/drawing/2014/main" id="{6A1C3006-5E01-B1A8-36BC-65D87552DAAB}"/>
              </a:ext>
            </a:extLst>
          </p:cNvPr>
          <p:cNvSpPr txBox="1"/>
          <p:nvPr/>
        </p:nvSpPr>
        <p:spPr>
          <a:xfrm>
            <a:off x="10201041" y="6133606"/>
            <a:ext cx="1560746" cy="230832"/>
          </a:xfrm>
          <a:prstGeom prst="rect">
            <a:avLst/>
          </a:prstGeom>
          <a:noFill/>
        </p:spPr>
        <p:txBody>
          <a:bodyPr wrap="square" rtlCol="0">
            <a:spAutoFit/>
          </a:bodyPr>
          <a:lstStyle/>
          <a:p>
            <a:pPr algn="r"/>
            <a:r>
              <a:rPr lang="de-DE" sz="900" dirty="0">
                <a:latin typeface=""/>
                <a:ea typeface="Calibri" panose="020F0502020204030204" pitchFamily="34" charset="0"/>
              </a:rPr>
              <a:t>(vgl. Deci &amp; Ryan 1993)</a:t>
            </a:r>
          </a:p>
        </p:txBody>
      </p:sp>
    </p:spTree>
    <p:extLst>
      <p:ext uri="{BB962C8B-B14F-4D97-AF65-F5344CB8AC3E}">
        <p14:creationId xmlns:p14="http://schemas.microsoft.com/office/powerpoint/2010/main" val="1889476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091B2-5AED-7E89-DB6A-1CCDC8DA7CCF}"/>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7EDD3CF-4A1E-61D8-909B-5713AFA0004F}"/>
              </a:ext>
            </a:extLst>
          </p:cNvPr>
          <p:cNvSpPr>
            <a:spLocks noGrp="1"/>
          </p:cNvSpPr>
          <p:nvPr>
            <p:ph type="sldNum" sz="quarter" idx="12"/>
          </p:nvPr>
        </p:nvSpPr>
        <p:spPr/>
        <p:txBody>
          <a:bodyPr/>
          <a:lstStyle/>
          <a:p>
            <a:fld id="{A5BCC98E-DAB4-264B-9802-D1899FCD3063}" type="slidenum">
              <a:rPr lang="de-DE" smtClean="0"/>
              <a:t>21</a:t>
            </a:fld>
            <a:endParaRPr lang="de-DE" dirty="0"/>
          </a:p>
        </p:txBody>
      </p:sp>
      <p:sp>
        <p:nvSpPr>
          <p:cNvPr id="3" name="Fußzeilenplatzhalter 2">
            <a:extLst>
              <a:ext uri="{FF2B5EF4-FFF2-40B4-BE49-F238E27FC236}">
                <a16:creationId xmlns:a16="http://schemas.microsoft.com/office/drawing/2014/main" id="{A8D5A542-1C75-A3ED-9CAE-2AB578AC9D39}"/>
              </a:ext>
            </a:extLst>
          </p:cNvPr>
          <p:cNvSpPr>
            <a:spLocks noGrp="1"/>
          </p:cNvSpPr>
          <p:nvPr>
            <p:ph type="ftr" sz="quarter" idx="3"/>
          </p:nvPr>
        </p:nvSpPr>
        <p:spPr/>
        <p:txBody>
          <a:bodyPr/>
          <a:lstStyle/>
          <a:p>
            <a:r>
              <a:rPr lang="de-DE" dirty="0"/>
              <a:t>Einbindung des Kollegiums</a:t>
            </a:r>
          </a:p>
        </p:txBody>
      </p:sp>
      <p:sp>
        <p:nvSpPr>
          <p:cNvPr id="4" name="Titel 1">
            <a:extLst>
              <a:ext uri="{FF2B5EF4-FFF2-40B4-BE49-F238E27FC236}">
                <a16:creationId xmlns:a16="http://schemas.microsoft.com/office/drawing/2014/main" id="{0131B8A0-7ED0-C250-C7C0-ECA43BC94E77}"/>
              </a:ext>
            </a:extLst>
          </p:cNvPr>
          <p:cNvSpPr txBox="1">
            <a:spLocks/>
          </p:cNvSpPr>
          <p:nvPr/>
        </p:nvSpPr>
        <p:spPr>
          <a:xfrm>
            <a:off x="1440000" y="2810785"/>
            <a:ext cx="10563543" cy="178784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a:lstStyle>
          <a:p>
            <a:r>
              <a:rPr lang="de-DE" sz="5400" dirty="0">
                <a:solidFill>
                  <a:schemeClr val="tx2"/>
                </a:solidFill>
              </a:rPr>
              <a:t>Arbeitsphase</a:t>
            </a:r>
          </a:p>
        </p:txBody>
      </p:sp>
      <p:sp>
        <p:nvSpPr>
          <p:cNvPr id="5" name="Titel 1">
            <a:extLst>
              <a:ext uri="{FF2B5EF4-FFF2-40B4-BE49-F238E27FC236}">
                <a16:creationId xmlns:a16="http://schemas.microsoft.com/office/drawing/2014/main" id="{93ECFE3F-9784-F79E-34F3-BEFDF3F84319}"/>
              </a:ext>
            </a:extLst>
          </p:cNvPr>
          <p:cNvSpPr txBox="1">
            <a:spLocks/>
          </p:cNvSpPr>
          <p:nvPr/>
        </p:nvSpPr>
        <p:spPr>
          <a:xfrm>
            <a:off x="450805" y="2810784"/>
            <a:ext cx="1193592" cy="178784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a:lstStyle>
          <a:p>
            <a:r>
              <a:rPr lang="de-DE" sz="5400" dirty="0">
                <a:solidFill>
                  <a:schemeClr val="accent1"/>
                </a:solidFill>
                <a:ea typeface="Roboto"/>
                <a:cs typeface="Roboto"/>
              </a:rPr>
              <a:t>03</a:t>
            </a:r>
            <a:endParaRPr lang="de-DE" sz="5400" dirty="0">
              <a:solidFill>
                <a:schemeClr val="accent1"/>
              </a:solidFill>
            </a:endParaRPr>
          </a:p>
        </p:txBody>
      </p:sp>
    </p:spTree>
    <p:extLst>
      <p:ext uri="{BB962C8B-B14F-4D97-AF65-F5344CB8AC3E}">
        <p14:creationId xmlns:p14="http://schemas.microsoft.com/office/powerpoint/2010/main" val="4287786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ieren 20">
            <a:extLst>
              <a:ext uri="{FF2B5EF4-FFF2-40B4-BE49-F238E27FC236}">
                <a16:creationId xmlns:a16="http://schemas.microsoft.com/office/drawing/2014/main" id="{64E3A07E-46AD-B6C8-3573-3677A2E5B551}"/>
              </a:ext>
            </a:extLst>
          </p:cNvPr>
          <p:cNvGrpSpPr/>
          <p:nvPr/>
        </p:nvGrpSpPr>
        <p:grpSpPr>
          <a:xfrm>
            <a:off x="7506482" y="3953419"/>
            <a:ext cx="4719411" cy="2082446"/>
            <a:chOff x="7215231" y="4134663"/>
            <a:chExt cx="4719411" cy="2082446"/>
          </a:xfrm>
        </p:grpSpPr>
        <p:pic>
          <p:nvPicPr>
            <p:cNvPr id="18" name="Grafik 17">
              <a:extLst>
                <a:ext uri="{FF2B5EF4-FFF2-40B4-BE49-F238E27FC236}">
                  <a16:creationId xmlns:a16="http://schemas.microsoft.com/office/drawing/2014/main" id="{5D3274FF-9D9F-7DB3-E8EF-3406F68E58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52196" y="4134663"/>
              <a:ext cx="2082446" cy="2082446"/>
            </a:xfrm>
            <a:prstGeom prst="rect">
              <a:avLst/>
            </a:prstGeom>
          </p:spPr>
        </p:pic>
        <p:pic>
          <p:nvPicPr>
            <p:cNvPr id="19" name="Grafik 18">
              <a:extLst>
                <a:ext uri="{FF2B5EF4-FFF2-40B4-BE49-F238E27FC236}">
                  <a16:creationId xmlns:a16="http://schemas.microsoft.com/office/drawing/2014/main" id="{DBD6F3A2-3DE3-64A1-CF78-FD950FBD274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215231" y="4134663"/>
              <a:ext cx="2082446" cy="2082446"/>
            </a:xfrm>
            <a:prstGeom prst="rect">
              <a:avLst/>
            </a:prstGeom>
          </p:spPr>
        </p:pic>
        <p:pic>
          <p:nvPicPr>
            <p:cNvPr id="20" name="Grafik 19">
              <a:extLst>
                <a:ext uri="{FF2B5EF4-FFF2-40B4-BE49-F238E27FC236}">
                  <a16:creationId xmlns:a16="http://schemas.microsoft.com/office/drawing/2014/main" id="{7343CE40-38D2-6892-66D5-4B5DE9EA8E4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467453" y="4134663"/>
              <a:ext cx="2082446" cy="2082446"/>
            </a:xfrm>
            <a:prstGeom prst="rect">
              <a:avLst/>
            </a:prstGeom>
          </p:spPr>
        </p:pic>
      </p:grpSp>
      <p:sp>
        <p:nvSpPr>
          <p:cNvPr id="6" name="Abgerundetes Rechteck 5">
            <a:extLst>
              <a:ext uri="{FF2B5EF4-FFF2-40B4-BE49-F238E27FC236}">
                <a16:creationId xmlns:a16="http://schemas.microsoft.com/office/drawing/2014/main" id="{6E48152B-EEC4-6774-23EE-EBC68831199D}"/>
              </a:ext>
            </a:extLst>
          </p:cNvPr>
          <p:cNvSpPr/>
          <p:nvPr/>
        </p:nvSpPr>
        <p:spPr>
          <a:xfrm>
            <a:off x="515938" y="4513135"/>
            <a:ext cx="7310902" cy="1294035"/>
          </a:xfrm>
          <a:prstGeom prst="roundRect">
            <a:avLst/>
          </a:prstGeom>
          <a:solidFill>
            <a:srgbClr val="D9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900" b="1" dirty="0">
                <a:solidFill>
                  <a:schemeClr val="tx1"/>
                </a:solidFill>
                <a:latin typeface="Roboto" panose="02000000000000000000" pitchFamily="2" charset="0"/>
                <a:ea typeface="Roboto" panose="02000000000000000000" pitchFamily="2" charset="0"/>
                <a:cs typeface="Roboto" panose="02000000000000000000" pitchFamily="2" charset="0"/>
              </a:rPr>
              <a:t>Wollen → </a:t>
            </a:r>
            <a:r>
              <a:rPr lang="de-DE" sz="1900" dirty="0">
                <a:solidFill>
                  <a:schemeClr val="tx1"/>
                </a:solidFill>
                <a:latin typeface="Roboto" panose="02000000000000000000" pitchFamily="2" charset="0"/>
                <a:ea typeface="Roboto" panose="02000000000000000000" pitchFamily="2" charset="0"/>
                <a:cs typeface="Roboto" panose="02000000000000000000" pitchFamily="2" charset="0"/>
              </a:rPr>
              <a:t>Wollens- und Risikobarriere</a:t>
            </a:r>
          </a:p>
          <a:p>
            <a:r>
              <a:rPr lang="de-DE" sz="1900" b="1" dirty="0">
                <a:solidFill>
                  <a:schemeClr val="tx1"/>
                </a:solidFill>
                <a:latin typeface="Roboto" panose="02000000000000000000" pitchFamily="2" charset="0"/>
                <a:ea typeface="Roboto" panose="02000000000000000000" pitchFamily="2" charset="0"/>
                <a:cs typeface="Roboto" panose="02000000000000000000" pitchFamily="2" charset="0"/>
              </a:rPr>
              <a:t>Müssen/(Dürfen) </a:t>
            </a:r>
            <a:r>
              <a:rPr lang="de-DE" sz="1900" dirty="0">
                <a:solidFill>
                  <a:schemeClr val="tx1"/>
                </a:solidFill>
                <a:latin typeface="Roboto" panose="02000000000000000000" pitchFamily="2" charset="0"/>
                <a:ea typeface="Roboto" panose="02000000000000000000" pitchFamily="2" charset="0"/>
                <a:cs typeface="Roboto" panose="02000000000000000000" pitchFamily="2" charset="0"/>
              </a:rPr>
              <a:t>→ Organisations- und Bequemlichkeitsbarriere</a:t>
            </a:r>
          </a:p>
          <a:p>
            <a:r>
              <a:rPr lang="de-DE" sz="1900" b="1" dirty="0">
                <a:solidFill>
                  <a:schemeClr val="tx1"/>
                </a:solidFill>
                <a:latin typeface="Roboto" panose="02000000000000000000" pitchFamily="2" charset="0"/>
                <a:ea typeface="Roboto" panose="02000000000000000000" pitchFamily="2" charset="0"/>
                <a:cs typeface="Roboto" panose="02000000000000000000" pitchFamily="2" charset="0"/>
              </a:rPr>
              <a:t>Können → </a:t>
            </a:r>
            <a:r>
              <a:rPr lang="de-DE" sz="1900" dirty="0">
                <a:solidFill>
                  <a:schemeClr val="tx1"/>
                </a:solidFill>
                <a:latin typeface="Roboto" panose="02000000000000000000" pitchFamily="2" charset="0"/>
                <a:ea typeface="Roboto" panose="02000000000000000000" pitchFamily="2" charset="0"/>
                <a:cs typeface="Roboto" panose="02000000000000000000" pitchFamily="2" charset="0"/>
              </a:rPr>
              <a:t>Fähigkeits- und Informationsbarriere</a:t>
            </a:r>
          </a:p>
        </p:txBody>
      </p:sp>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22</a:t>
            </a:fld>
            <a:endParaRPr lang="de-DE" dirty="0"/>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a:xfrm>
            <a:off x="515938" y="740320"/>
            <a:ext cx="12351923" cy="521322"/>
          </a:xfrm>
        </p:spPr>
        <p:txBody>
          <a:bodyPr>
            <a:noAutofit/>
          </a:bodyPr>
          <a:lstStyle/>
          <a:p>
            <a:r>
              <a:rPr lang="de-DE" dirty="0"/>
              <a:t>03 Arbeitsphase</a:t>
            </a:r>
            <a:br>
              <a:rPr lang="de-DE" dirty="0"/>
            </a:br>
            <a:endParaRPr lang="de-DE" dirty="0"/>
          </a:p>
        </p:txBody>
      </p:sp>
      <p:sp>
        <p:nvSpPr>
          <p:cNvPr id="15" name="Textfeld 14">
            <a:extLst>
              <a:ext uri="{FF2B5EF4-FFF2-40B4-BE49-F238E27FC236}">
                <a16:creationId xmlns:a16="http://schemas.microsoft.com/office/drawing/2014/main" id="{6359EB7A-09F2-4E6C-8301-17BB00E7AE25}"/>
              </a:ext>
            </a:extLst>
          </p:cNvPr>
          <p:cNvSpPr txBox="1"/>
          <p:nvPr/>
        </p:nvSpPr>
        <p:spPr>
          <a:xfrm>
            <a:off x="3048000" y="3244334"/>
            <a:ext cx="6096000" cy="369332"/>
          </a:xfrm>
          <a:prstGeom prst="rect">
            <a:avLst/>
          </a:prstGeom>
          <a:noFill/>
        </p:spPr>
        <p:txBody>
          <a:bodyPr wrap="square">
            <a:spAutoFit/>
          </a:bodyPr>
          <a:lstStyle/>
          <a:p>
            <a:r>
              <a:rPr lang="de-DE" dirty="0"/>
              <a:t> </a:t>
            </a:r>
          </a:p>
        </p:txBody>
      </p:sp>
      <p:sp>
        <p:nvSpPr>
          <p:cNvPr id="10" name="Textfeld 10">
            <a:extLst>
              <a:ext uri="{FF2B5EF4-FFF2-40B4-BE49-F238E27FC236}">
                <a16:creationId xmlns:a16="http://schemas.microsoft.com/office/drawing/2014/main" id="{F7AB707E-10FC-41ED-88B1-E390F4ABA587}"/>
              </a:ext>
            </a:extLst>
          </p:cNvPr>
          <p:cNvSpPr txBox="1"/>
          <p:nvPr/>
        </p:nvSpPr>
        <p:spPr>
          <a:xfrm>
            <a:off x="-4636405" y="5802778"/>
            <a:ext cx="1361293" cy="246221"/>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BZ" sz="1000" dirty="0">
                <a:solidFill>
                  <a:schemeClr val="bg1"/>
                </a:solidFill>
              </a:rPr>
              <a:t>©fauxels 31/Pexels</a:t>
            </a:r>
            <a:endParaRPr lang="en-GB" sz="1000" dirty="0">
              <a:solidFill>
                <a:schemeClr val="bg1"/>
              </a:solidFill>
              <a:ea typeface="Calibri"/>
              <a:cs typeface="Calibri"/>
            </a:endParaRPr>
          </a:p>
        </p:txBody>
      </p:sp>
      <p:sp>
        <p:nvSpPr>
          <p:cNvPr id="11" name="Vertikaler Textplatzhalter 3">
            <a:extLst>
              <a:ext uri="{FF2B5EF4-FFF2-40B4-BE49-F238E27FC236}">
                <a16:creationId xmlns:a16="http://schemas.microsoft.com/office/drawing/2014/main" id="{21D3B8F5-E901-4B96-B05A-0A215E47A81C}"/>
              </a:ext>
            </a:extLst>
          </p:cNvPr>
          <p:cNvSpPr txBox="1">
            <a:spLocks/>
          </p:cNvSpPr>
          <p:nvPr/>
        </p:nvSpPr>
        <p:spPr>
          <a:xfrm>
            <a:off x="515938" y="2001601"/>
            <a:ext cx="11160124" cy="1242734"/>
          </a:xfrm>
          <a:prstGeom prst="rect">
            <a:avLst/>
          </a:prstGeom>
        </p:spPr>
        <p:txBody>
          <a:bodyPr lIns="0"/>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Clr>
                <a:schemeClr val="accent1"/>
              </a:buClr>
            </a:pPr>
            <a:r>
              <a:rPr lang="de-DE" sz="1900" dirty="0">
                <a:cs typeface="Calibri"/>
              </a:rPr>
              <a:t>Um die Umsetzung der Beruflichen Orientierung im Kollegium zu fördern, müssen die dafür notwendigen Kompetenzen gestärkt werden.</a:t>
            </a:r>
          </a:p>
          <a:p>
            <a:pPr marL="457200" indent="-457200">
              <a:spcBef>
                <a:spcPts val="600"/>
              </a:spcBef>
              <a:buClr>
                <a:schemeClr val="accent1"/>
              </a:buClr>
              <a:buFont typeface="+mj-lt"/>
              <a:buAutoNum type="arabicPeriod"/>
            </a:pPr>
            <a:r>
              <a:rPr lang="de-DE" sz="2000" dirty="0">
                <a:cs typeface="Calibri"/>
              </a:rPr>
              <a:t>Passgenaues Zusammenspiel verschiedener Maßnahmen</a:t>
            </a:r>
          </a:p>
          <a:p>
            <a:pPr marL="457200" indent="-457200">
              <a:spcBef>
                <a:spcPts val="600"/>
              </a:spcBef>
              <a:buClr>
                <a:schemeClr val="accent1"/>
              </a:buClr>
              <a:buFont typeface="+mj-lt"/>
              <a:buAutoNum type="arabicPeriod"/>
            </a:pPr>
            <a:r>
              <a:rPr lang="de-DE" sz="2000" dirty="0">
                <a:cs typeface="Calibri"/>
              </a:rPr>
              <a:t>Aktive Unterstützung durch die Schulleitung</a:t>
            </a:r>
          </a:p>
          <a:p>
            <a:pPr marL="457200" indent="-457200">
              <a:spcBef>
                <a:spcPts val="600"/>
              </a:spcBef>
              <a:buClr>
                <a:schemeClr val="accent1"/>
              </a:buClr>
              <a:buFont typeface="+mj-lt"/>
              <a:buAutoNum type="arabicPeriod"/>
            </a:pPr>
            <a:r>
              <a:rPr lang="de-DE" sz="2000" dirty="0">
                <a:cs typeface="Calibri"/>
              </a:rPr>
              <a:t>Umgang mit menschlichen Widerständen</a:t>
            </a:r>
          </a:p>
          <a:p>
            <a:pPr>
              <a:spcBef>
                <a:spcPts val="600"/>
              </a:spcBef>
            </a:pPr>
            <a:endParaRPr lang="de-DE" sz="1950" dirty="0">
              <a:ea typeface="Calibri" panose="020F0502020204030204" pitchFamily="34" charset="0"/>
            </a:endParaRPr>
          </a:p>
        </p:txBody>
      </p:sp>
      <p:sp>
        <p:nvSpPr>
          <p:cNvPr id="12" name="Pfeil: nach unten 11">
            <a:extLst>
              <a:ext uri="{FF2B5EF4-FFF2-40B4-BE49-F238E27FC236}">
                <a16:creationId xmlns:a16="http://schemas.microsoft.com/office/drawing/2014/main" id="{606658EA-5C60-439C-A878-09C8330B1736}"/>
              </a:ext>
            </a:extLst>
          </p:cNvPr>
          <p:cNvSpPr/>
          <p:nvPr/>
        </p:nvSpPr>
        <p:spPr>
          <a:xfrm>
            <a:off x="3641297" y="3953419"/>
            <a:ext cx="873553" cy="529901"/>
          </a:xfrm>
          <a:prstGeom prst="downArrow">
            <a:avLst/>
          </a:prstGeom>
          <a:solidFill>
            <a:srgbClr val="F0D8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Textfeld 13">
            <a:extLst>
              <a:ext uri="{FF2B5EF4-FFF2-40B4-BE49-F238E27FC236}">
                <a16:creationId xmlns:a16="http://schemas.microsoft.com/office/drawing/2014/main" id="{7AF3F0FF-FF01-4CF4-8A5B-9470DCCD89F9}"/>
              </a:ext>
            </a:extLst>
          </p:cNvPr>
          <p:cNvSpPr txBox="1"/>
          <p:nvPr/>
        </p:nvSpPr>
        <p:spPr>
          <a:xfrm>
            <a:off x="9998966" y="5706412"/>
            <a:ext cx="1765310" cy="230832"/>
          </a:xfrm>
          <a:prstGeom prst="rect">
            <a:avLst/>
          </a:prstGeom>
          <a:noFill/>
        </p:spPr>
        <p:txBody>
          <a:bodyPr wrap="square" rtlCol="0">
            <a:spAutoFit/>
          </a:bodyPr>
          <a:lstStyle/>
          <a:p>
            <a:pPr algn="r"/>
            <a:r>
              <a:rPr lang="de-DE" sz="900" dirty="0">
                <a:latin typeface="Roboto" panose="02000000000000000000" pitchFamily="2" charset="0"/>
                <a:ea typeface="Roboto" panose="02000000000000000000" pitchFamily="2" charset="0"/>
              </a:rPr>
              <a:t>(vgl. Butz 2008, S. 131f.)</a:t>
            </a:r>
          </a:p>
        </p:txBody>
      </p:sp>
      <p:sp>
        <p:nvSpPr>
          <p:cNvPr id="7" name="Untertitel 5">
            <a:extLst>
              <a:ext uri="{FF2B5EF4-FFF2-40B4-BE49-F238E27FC236}">
                <a16:creationId xmlns:a16="http://schemas.microsoft.com/office/drawing/2014/main" id="{C46EC608-23A3-BD38-066D-7875D384FB48}"/>
              </a:ext>
            </a:extLst>
          </p:cNvPr>
          <p:cNvSpPr>
            <a:spLocks noGrp="1"/>
          </p:cNvSpPr>
          <p:nvPr>
            <p:ph type="subTitle" idx="15"/>
          </p:nvPr>
        </p:nvSpPr>
        <p:spPr>
          <a:xfrm>
            <a:off x="515938" y="1327558"/>
            <a:ext cx="9966532" cy="720580"/>
          </a:xfrm>
        </p:spPr>
        <p:txBody>
          <a:bodyPr/>
          <a:lstStyle/>
          <a:p>
            <a:pPr>
              <a:spcBef>
                <a:spcPts val="600"/>
              </a:spcBef>
            </a:pPr>
            <a:r>
              <a:rPr lang="de-DE" sz="2000" i="1" dirty="0">
                <a:solidFill>
                  <a:srgbClr val="AF0078"/>
                </a:solidFill>
                <a:cs typeface="Calibri"/>
              </a:rPr>
              <a:t>Zum Erfolg von Änderungsprozessen (aus der Innovationsforschung)</a:t>
            </a:r>
          </a:p>
        </p:txBody>
      </p:sp>
    </p:spTree>
    <p:extLst>
      <p:ext uri="{BB962C8B-B14F-4D97-AF65-F5344CB8AC3E}">
        <p14:creationId xmlns:p14="http://schemas.microsoft.com/office/powerpoint/2010/main" val="4194613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23</a:t>
            </a:fld>
            <a:endParaRPr lang="de-DE" dirty="0"/>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p:txBody>
          <a:bodyPr>
            <a:noAutofit/>
          </a:bodyPr>
          <a:lstStyle/>
          <a:p>
            <a:r>
              <a:rPr lang="de-DE" dirty="0"/>
              <a:t>03 Arbeitsphase</a:t>
            </a:r>
            <a:br>
              <a:rPr lang="de-DE" dirty="0"/>
            </a:br>
            <a:endParaRPr lang="de-DE" dirty="0"/>
          </a:p>
        </p:txBody>
      </p:sp>
      <p:sp>
        <p:nvSpPr>
          <p:cNvPr id="6" name="Untertitel 5">
            <a:extLst>
              <a:ext uri="{FF2B5EF4-FFF2-40B4-BE49-F238E27FC236}">
                <a16:creationId xmlns:a16="http://schemas.microsoft.com/office/drawing/2014/main" id="{D4BF702E-BDC9-2D9A-C077-4ACC3F030FBC}"/>
              </a:ext>
            </a:extLst>
          </p:cNvPr>
          <p:cNvSpPr>
            <a:spLocks noGrp="1"/>
          </p:cNvSpPr>
          <p:nvPr>
            <p:ph type="subTitle" idx="15"/>
          </p:nvPr>
        </p:nvSpPr>
        <p:spPr/>
        <p:txBody>
          <a:bodyPr>
            <a:normAutofit/>
          </a:bodyPr>
          <a:lstStyle/>
          <a:p>
            <a:r>
              <a:rPr lang="de-DE" i="1" u="none" strike="noStrike" dirty="0">
                <a:solidFill>
                  <a:srgbClr val="AF0078"/>
                </a:solidFill>
                <a:effectLst/>
              </a:rPr>
              <a:t>Schulentwicklung</a:t>
            </a:r>
            <a:endParaRPr lang="de-DE" i="1" dirty="0"/>
          </a:p>
        </p:txBody>
      </p:sp>
      <p:sp>
        <p:nvSpPr>
          <p:cNvPr id="15" name="Textfeld 14">
            <a:extLst>
              <a:ext uri="{FF2B5EF4-FFF2-40B4-BE49-F238E27FC236}">
                <a16:creationId xmlns:a16="http://schemas.microsoft.com/office/drawing/2014/main" id="{6359EB7A-09F2-4E6C-8301-17BB00E7AE25}"/>
              </a:ext>
            </a:extLst>
          </p:cNvPr>
          <p:cNvSpPr txBox="1"/>
          <p:nvPr/>
        </p:nvSpPr>
        <p:spPr>
          <a:xfrm>
            <a:off x="4877047" y="3015735"/>
            <a:ext cx="4266952" cy="369332"/>
          </a:xfrm>
          <a:prstGeom prst="rect">
            <a:avLst/>
          </a:prstGeom>
          <a:noFill/>
        </p:spPr>
        <p:txBody>
          <a:bodyPr wrap="square">
            <a:spAutoFit/>
          </a:bodyPr>
          <a:lstStyle/>
          <a:p>
            <a:r>
              <a:rPr lang="de-DE" dirty="0"/>
              <a:t> </a:t>
            </a:r>
          </a:p>
        </p:txBody>
      </p:sp>
      <p:sp>
        <p:nvSpPr>
          <p:cNvPr id="17" name="Textfeld 16">
            <a:extLst>
              <a:ext uri="{FF2B5EF4-FFF2-40B4-BE49-F238E27FC236}">
                <a16:creationId xmlns:a16="http://schemas.microsoft.com/office/drawing/2014/main" id="{36BA0866-9903-418B-919C-6CB265DE7C3E}"/>
              </a:ext>
            </a:extLst>
          </p:cNvPr>
          <p:cNvSpPr txBox="1"/>
          <p:nvPr/>
        </p:nvSpPr>
        <p:spPr>
          <a:xfrm>
            <a:off x="10418233" y="5975901"/>
            <a:ext cx="1543580" cy="230832"/>
          </a:xfrm>
          <a:prstGeom prst="rect">
            <a:avLst/>
          </a:prstGeom>
          <a:noFill/>
        </p:spPr>
        <p:txBody>
          <a:bodyPr wrap="square" rtlCol="0">
            <a:spAutoFit/>
          </a:bodyPr>
          <a:lstStyle/>
          <a:p>
            <a:pPr algn="just"/>
            <a:r>
              <a:rPr lang="de-DE" sz="900" dirty="0">
                <a:latin typeface="Roboto" panose="02000000000000000000" pitchFamily="2" charset="0"/>
                <a:ea typeface="Roboto" panose="02000000000000000000" pitchFamily="2" charset="0"/>
              </a:rPr>
              <a:t>(vgl. Butz 2008, S. 133)</a:t>
            </a:r>
          </a:p>
        </p:txBody>
      </p:sp>
      <p:sp>
        <p:nvSpPr>
          <p:cNvPr id="7" name="Textfeld 6">
            <a:extLst>
              <a:ext uri="{FF2B5EF4-FFF2-40B4-BE49-F238E27FC236}">
                <a16:creationId xmlns:a16="http://schemas.microsoft.com/office/drawing/2014/main" id="{BE2BD8B2-0B60-6416-EFD6-6F02F3DFA7ED}"/>
              </a:ext>
            </a:extLst>
          </p:cNvPr>
          <p:cNvSpPr txBox="1"/>
          <p:nvPr/>
        </p:nvSpPr>
        <p:spPr>
          <a:xfrm>
            <a:off x="441648" y="2690336"/>
            <a:ext cx="3217234" cy="1261884"/>
          </a:xfrm>
          <a:prstGeom prst="rect">
            <a:avLst/>
          </a:prstGeom>
          <a:noFill/>
        </p:spPr>
        <p:txBody>
          <a:bodyPr wrap="square">
            <a:spAutoFit/>
          </a:bodyPr>
          <a:lstStyle/>
          <a:p>
            <a:r>
              <a:rPr lang="de-DE" sz="1900" dirty="0">
                <a:latin typeface="Roboto" panose="02000000000000000000" pitchFamily="2" charset="0"/>
                <a:ea typeface="Roboto" panose="02000000000000000000" pitchFamily="2" charset="0"/>
                <a:cs typeface="Roboto" panose="02000000000000000000" pitchFamily="2" charset="0"/>
              </a:rPr>
              <a:t>Um die Barrieren zu überwinden, brauchen wir Maßnahmen, die auf drei Ebenen ansetzen:</a:t>
            </a:r>
          </a:p>
        </p:txBody>
      </p:sp>
      <p:grpSp>
        <p:nvGrpSpPr>
          <p:cNvPr id="8" name="Gruppieren 7">
            <a:extLst>
              <a:ext uri="{FF2B5EF4-FFF2-40B4-BE49-F238E27FC236}">
                <a16:creationId xmlns:a16="http://schemas.microsoft.com/office/drawing/2014/main" id="{E510C8DA-34BD-8698-91D7-12E92ACCB745}"/>
              </a:ext>
            </a:extLst>
          </p:cNvPr>
          <p:cNvGrpSpPr/>
          <p:nvPr/>
        </p:nvGrpSpPr>
        <p:grpSpPr>
          <a:xfrm>
            <a:off x="3902265" y="1249515"/>
            <a:ext cx="7746087" cy="4648802"/>
            <a:chOff x="3929973" y="1240279"/>
            <a:chExt cx="7746087" cy="4648802"/>
          </a:xfrm>
        </p:grpSpPr>
        <p:graphicFrame>
          <p:nvGraphicFramePr>
            <p:cNvPr id="4" name="Diagramm 3">
              <a:extLst>
                <a:ext uri="{FF2B5EF4-FFF2-40B4-BE49-F238E27FC236}">
                  <a16:creationId xmlns:a16="http://schemas.microsoft.com/office/drawing/2014/main" id="{77CFCE91-DAE4-D324-27B6-04E2D4259BF6}"/>
                </a:ext>
              </a:extLst>
            </p:cNvPr>
            <p:cNvGraphicFramePr/>
            <p:nvPr>
              <p:extLst>
                <p:ext uri="{D42A27DB-BD31-4B8C-83A1-F6EECF244321}">
                  <p14:modId xmlns:p14="http://schemas.microsoft.com/office/powerpoint/2010/main" val="3707595016"/>
                </p:ext>
              </p:extLst>
            </p:nvPr>
          </p:nvGraphicFramePr>
          <p:xfrm>
            <a:off x="3929973" y="1240279"/>
            <a:ext cx="7746087" cy="46488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Grafik 8">
              <a:extLst>
                <a:ext uri="{FF2B5EF4-FFF2-40B4-BE49-F238E27FC236}">
                  <a16:creationId xmlns:a16="http://schemas.microsoft.com/office/drawing/2014/main" id="{3175CE80-F1B0-FBEF-0B04-0B358FA1A780}"/>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53402" y="1735518"/>
              <a:ext cx="1115653" cy="1115653"/>
            </a:xfrm>
            <a:prstGeom prst="rect">
              <a:avLst/>
            </a:prstGeom>
            <a:noFill/>
          </p:spPr>
        </p:pic>
        <p:pic>
          <p:nvPicPr>
            <p:cNvPr id="10" name="Grafik 9">
              <a:extLst>
                <a:ext uri="{FF2B5EF4-FFF2-40B4-BE49-F238E27FC236}">
                  <a16:creationId xmlns:a16="http://schemas.microsoft.com/office/drawing/2014/main" id="{DCEB9C7B-4956-BD8C-4874-1803FC970706}"/>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145607" y="1650150"/>
              <a:ext cx="1316790" cy="1316790"/>
            </a:xfrm>
            <a:prstGeom prst="rect">
              <a:avLst/>
            </a:prstGeom>
          </p:spPr>
        </p:pic>
        <p:pic>
          <p:nvPicPr>
            <p:cNvPr id="12" name="Grafik 11">
              <a:extLst>
                <a:ext uri="{FF2B5EF4-FFF2-40B4-BE49-F238E27FC236}">
                  <a16:creationId xmlns:a16="http://schemas.microsoft.com/office/drawing/2014/main" id="{1C6B4563-F80B-F75C-0597-F0CF4435F49F}"/>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4722949" y="1848723"/>
              <a:ext cx="932358" cy="932358"/>
            </a:xfrm>
            <a:prstGeom prst="rect">
              <a:avLst/>
            </a:prstGeom>
          </p:spPr>
        </p:pic>
        <p:sp>
          <p:nvSpPr>
            <p:cNvPr id="13" name="Textfeld 12">
              <a:extLst>
                <a:ext uri="{FF2B5EF4-FFF2-40B4-BE49-F238E27FC236}">
                  <a16:creationId xmlns:a16="http://schemas.microsoft.com/office/drawing/2014/main" id="{7FE67AE0-C30D-0225-50AF-B83F4C7B088D}"/>
                </a:ext>
              </a:extLst>
            </p:cNvPr>
            <p:cNvSpPr txBox="1"/>
            <p:nvPr/>
          </p:nvSpPr>
          <p:spPr>
            <a:xfrm>
              <a:off x="9143999" y="3635506"/>
              <a:ext cx="2532061" cy="830997"/>
            </a:xfrm>
            <a:prstGeom prst="rect">
              <a:avLst/>
            </a:prstGeom>
            <a:noFill/>
          </p:spPr>
          <p:txBody>
            <a:bodyPr wrap="square" rtlCol="0">
              <a:spAutoFit/>
            </a:bodyPr>
            <a:lstStyle/>
            <a:p>
              <a:pPr algn="ctr"/>
              <a:r>
                <a:rPr lang="de-DE" sz="1200" dirty="0">
                  <a:latin typeface="Roboto" panose="02000000000000000000" pitchFamily="2" charset="0"/>
                  <a:ea typeface="Roboto" panose="02000000000000000000" pitchFamily="2" charset="0"/>
                  <a:cs typeface="Roboto" panose="02000000000000000000" pitchFamily="2" charset="0"/>
                </a:rPr>
                <a:t>Kompetenzen stärken</a:t>
              </a:r>
            </a:p>
            <a:p>
              <a:pPr algn="ctr"/>
              <a:endParaRPr lang="de-DE" sz="1200" dirty="0">
                <a:latin typeface="Roboto" panose="02000000000000000000" pitchFamily="2" charset="0"/>
                <a:ea typeface="Roboto" panose="02000000000000000000" pitchFamily="2" charset="0"/>
                <a:cs typeface="Roboto" panose="02000000000000000000" pitchFamily="2" charset="0"/>
              </a:endParaRPr>
            </a:p>
            <a:p>
              <a:pPr algn="ctr"/>
              <a:r>
                <a:rPr lang="de-DE" sz="1200" dirty="0">
                  <a:latin typeface="Roboto" panose="02000000000000000000" pitchFamily="2" charset="0"/>
                  <a:ea typeface="Roboto" panose="02000000000000000000" pitchFamily="2" charset="0"/>
                  <a:cs typeface="Roboto" panose="02000000000000000000" pitchFamily="2" charset="0"/>
                </a:rPr>
                <a:t>Wissen &amp; Umsetzung</a:t>
              </a:r>
            </a:p>
            <a:p>
              <a:pPr algn="ctr"/>
              <a:endParaRPr lang="de-DE" sz="1200" dirty="0">
                <a:latin typeface="Roboto" panose="02000000000000000000" pitchFamily="2" charset="0"/>
                <a:ea typeface="Roboto" panose="02000000000000000000" pitchFamily="2" charset="0"/>
                <a:cs typeface="Roboto" panose="02000000000000000000" pitchFamily="2" charset="0"/>
              </a:endParaRPr>
            </a:p>
          </p:txBody>
        </p:sp>
        <p:sp>
          <p:nvSpPr>
            <p:cNvPr id="14" name="Textfeld 13">
              <a:extLst>
                <a:ext uri="{FF2B5EF4-FFF2-40B4-BE49-F238E27FC236}">
                  <a16:creationId xmlns:a16="http://schemas.microsoft.com/office/drawing/2014/main" id="{357A450D-4A97-CC26-FF35-662FEF79022D}"/>
                </a:ext>
              </a:extLst>
            </p:cNvPr>
            <p:cNvSpPr txBox="1"/>
            <p:nvPr/>
          </p:nvSpPr>
          <p:spPr>
            <a:xfrm>
              <a:off x="6546715" y="3635506"/>
              <a:ext cx="2534734" cy="1938992"/>
            </a:xfrm>
            <a:prstGeom prst="rect">
              <a:avLst/>
            </a:prstGeom>
            <a:noFill/>
          </p:spPr>
          <p:txBody>
            <a:bodyPr wrap="square" rtlCol="0">
              <a:spAutoFit/>
            </a:bodyPr>
            <a:lstStyle/>
            <a:p>
              <a:pPr algn="ctr"/>
              <a:r>
                <a:rPr lang="de-DE" sz="1200" dirty="0">
                  <a:latin typeface="Roboto" panose="02000000000000000000" pitchFamily="2" charset="0"/>
                  <a:ea typeface="Roboto" panose="02000000000000000000" pitchFamily="2" charset="0"/>
                  <a:cs typeface="Roboto" panose="02000000000000000000" pitchFamily="2" charset="0"/>
                </a:rPr>
                <a:t>Gestaltung organisatorischer Rahmenbedingungen</a:t>
              </a:r>
            </a:p>
            <a:p>
              <a:pPr algn="ctr"/>
              <a:endParaRPr lang="de-DE" sz="1200" dirty="0">
                <a:latin typeface="Roboto" panose="02000000000000000000" pitchFamily="2" charset="0"/>
                <a:ea typeface="Roboto" panose="02000000000000000000" pitchFamily="2" charset="0"/>
                <a:cs typeface="Roboto" panose="02000000000000000000" pitchFamily="2" charset="0"/>
              </a:endParaRPr>
            </a:p>
            <a:p>
              <a:pPr algn="ctr"/>
              <a:r>
                <a:rPr lang="de-DE" sz="1200" dirty="0">
                  <a:latin typeface="Roboto" panose="02000000000000000000" pitchFamily="2" charset="0"/>
                  <a:ea typeface="Roboto" panose="02000000000000000000" pitchFamily="2" charset="0"/>
                  <a:cs typeface="Roboto" panose="02000000000000000000" pitchFamily="2" charset="0"/>
                </a:rPr>
                <a:t>Freiräume für innovatives Handeln &amp; Handlungsdruck, der die Veränderung lohnender als den Status Quo erscheinen lässt</a:t>
              </a:r>
            </a:p>
            <a:p>
              <a:pPr lvl="0" algn="ctr">
                <a:lnSpc>
                  <a:spcPct val="100000"/>
                </a:lnSpc>
              </a:pPr>
              <a:br>
                <a:rPr lang="de-DE" sz="1200" dirty="0">
                  <a:solidFill>
                    <a:schemeClr val="tx1"/>
                  </a:solidFill>
                  <a:latin typeface="Roboto" panose="02000000000000000000" pitchFamily="2" charset="0"/>
                  <a:ea typeface="Roboto" panose="02000000000000000000" pitchFamily="2" charset="0"/>
                  <a:cs typeface="Roboto" panose="02000000000000000000" pitchFamily="2" charset="0"/>
                </a:rPr>
              </a:br>
              <a:br>
                <a:rPr lang="de-DE" sz="1200" dirty="0">
                  <a:solidFill>
                    <a:schemeClr val="tx1"/>
                  </a:solidFill>
                  <a:latin typeface="Roboto" panose="02000000000000000000" pitchFamily="2" charset="0"/>
                  <a:ea typeface="Roboto" panose="02000000000000000000" pitchFamily="2" charset="0"/>
                  <a:cs typeface="Roboto" panose="02000000000000000000" pitchFamily="2" charset="0"/>
                </a:rPr>
              </a:br>
              <a:endParaRPr lang="de-DE" sz="1200" dirty="0">
                <a:latin typeface="Roboto" panose="02000000000000000000" pitchFamily="2" charset="0"/>
                <a:ea typeface="Roboto" panose="02000000000000000000" pitchFamily="2" charset="0"/>
                <a:cs typeface="Roboto" panose="02000000000000000000" pitchFamily="2" charset="0"/>
              </a:endParaRPr>
            </a:p>
          </p:txBody>
        </p:sp>
        <p:sp>
          <p:nvSpPr>
            <p:cNvPr id="19" name="Textfeld 18">
              <a:extLst>
                <a:ext uri="{FF2B5EF4-FFF2-40B4-BE49-F238E27FC236}">
                  <a16:creationId xmlns:a16="http://schemas.microsoft.com/office/drawing/2014/main" id="{61CD4F15-7980-4306-698B-C853597502B2}"/>
                </a:ext>
              </a:extLst>
            </p:cNvPr>
            <p:cNvSpPr txBox="1"/>
            <p:nvPr/>
          </p:nvSpPr>
          <p:spPr>
            <a:xfrm>
              <a:off x="3939704" y="3635506"/>
              <a:ext cx="2534734" cy="1015663"/>
            </a:xfrm>
            <a:prstGeom prst="rect">
              <a:avLst/>
            </a:prstGeom>
            <a:noFill/>
          </p:spPr>
          <p:txBody>
            <a:bodyPr wrap="square" rtlCol="0">
              <a:spAutoFit/>
            </a:bodyPr>
            <a:lstStyle/>
            <a:p>
              <a:pPr lvl="0" algn="ctr">
                <a:lnSpc>
                  <a:spcPct val="100000"/>
                </a:lnSpc>
              </a:pPr>
              <a:r>
                <a:rPr lang="de-DE" sz="1200" b="0" dirty="0">
                  <a:solidFill>
                    <a:schemeClr val="tx1"/>
                  </a:solidFill>
                  <a:latin typeface="Roboto" panose="02000000000000000000" pitchFamily="2" charset="0"/>
                  <a:ea typeface="Roboto" panose="02000000000000000000" pitchFamily="2" charset="0"/>
                  <a:cs typeface="Roboto" panose="02000000000000000000" pitchFamily="2" charset="0"/>
                </a:rPr>
                <a:t>Motivation stärken</a:t>
              </a:r>
            </a:p>
            <a:p>
              <a:pPr lvl="0" algn="ctr">
                <a:lnSpc>
                  <a:spcPct val="100000"/>
                </a:lnSpc>
              </a:pPr>
              <a:endParaRPr lang="de-DE" sz="1200" b="0" dirty="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ctr">
                <a:lnSpc>
                  <a:spcPct val="100000"/>
                </a:lnSpc>
              </a:pPr>
              <a:r>
                <a:rPr lang="de-DE" sz="1200" b="0" dirty="0">
                  <a:solidFill>
                    <a:schemeClr val="tx1"/>
                  </a:solidFill>
                  <a:latin typeface="Roboto" panose="02000000000000000000" pitchFamily="2" charset="0"/>
                  <a:ea typeface="Roboto" panose="02000000000000000000" pitchFamily="2" charset="0"/>
                  <a:cs typeface="Roboto" panose="02000000000000000000" pitchFamily="2" charset="0"/>
                </a:rPr>
                <a:t>Begeisterung für das </a:t>
              </a:r>
              <a:br>
                <a:rPr lang="de-DE" sz="1200" b="0" dirty="0">
                  <a:solidFill>
                    <a:schemeClr val="tx1"/>
                  </a:solidFill>
                  <a:latin typeface="Roboto" panose="02000000000000000000" pitchFamily="2" charset="0"/>
                  <a:ea typeface="Roboto" panose="02000000000000000000" pitchFamily="2" charset="0"/>
                  <a:cs typeface="Roboto" panose="02000000000000000000" pitchFamily="2" charset="0"/>
                </a:rPr>
              </a:br>
              <a:r>
                <a:rPr lang="de-DE" sz="1200" b="0" dirty="0">
                  <a:solidFill>
                    <a:schemeClr val="tx1"/>
                  </a:solidFill>
                  <a:latin typeface="Roboto" panose="02000000000000000000" pitchFamily="2" charset="0"/>
                  <a:ea typeface="Roboto" panose="02000000000000000000" pitchFamily="2" charset="0"/>
                  <a:cs typeface="Roboto" panose="02000000000000000000" pitchFamily="2" charset="0"/>
                </a:rPr>
                <a:t>Thema &amp; Überwindung </a:t>
              </a:r>
              <a:br>
                <a:rPr lang="de-DE" sz="1200" b="0" dirty="0">
                  <a:solidFill>
                    <a:schemeClr val="tx1"/>
                  </a:solidFill>
                  <a:latin typeface="Roboto" panose="02000000000000000000" pitchFamily="2" charset="0"/>
                  <a:ea typeface="Roboto" panose="02000000000000000000" pitchFamily="2" charset="0"/>
                  <a:cs typeface="Roboto" panose="02000000000000000000" pitchFamily="2" charset="0"/>
                </a:rPr>
              </a:br>
              <a:r>
                <a:rPr lang="de-DE" sz="1200" b="0" dirty="0">
                  <a:solidFill>
                    <a:schemeClr val="tx1"/>
                  </a:solidFill>
                  <a:latin typeface="Roboto" panose="02000000000000000000" pitchFamily="2" charset="0"/>
                  <a:ea typeface="Roboto" panose="02000000000000000000" pitchFamily="2" charset="0"/>
                  <a:cs typeface="Roboto" panose="02000000000000000000" pitchFamily="2" charset="0"/>
                </a:rPr>
                <a:t>von Ängsten</a:t>
              </a:r>
              <a:endParaRPr lang="de-DE" sz="1200" dirty="0">
                <a:solidFill>
                  <a:schemeClr val="accent2"/>
                </a:solidFill>
                <a:latin typeface="Roboto" panose="02000000000000000000" pitchFamily="2" charset="0"/>
                <a:ea typeface="Roboto" panose="02000000000000000000" pitchFamily="2" charset="0"/>
                <a:cs typeface="Roboto" panose="02000000000000000000" pitchFamily="2" charset="0"/>
              </a:endParaRPr>
            </a:p>
          </p:txBody>
        </p:sp>
      </p:grpSp>
    </p:spTree>
    <p:extLst>
      <p:ext uri="{BB962C8B-B14F-4D97-AF65-F5344CB8AC3E}">
        <p14:creationId xmlns:p14="http://schemas.microsoft.com/office/powerpoint/2010/main" val="3312962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24</a:t>
            </a:fld>
            <a:endParaRPr lang="de-DE"/>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p:txBody>
          <a:bodyPr>
            <a:noAutofit/>
          </a:bodyPr>
          <a:lstStyle/>
          <a:p>
            <a:r>
              <a:rPr lang="de-DE" dirty="0"/>
              <a:t>03 Arbeitsphase</a:t>
            </a:r>
            <a:br>
              <a:rPr lang="de-DE" dirty="0"/>
            </a:br>
            <a:endParaRPr lang="de-DE" dirty="0"/>
          </a:p>
        </p:txBody>
      </p:sp>
      <p:sp>
        <p:nvSpPr>
          <p:cNvPr id="6" name="Untertitel 5">
            <a:extLst>
              <a:ext uri="{FF2B5EF4-FFF2-40B4-BE49-F238E27FC236}">
                <a16:creationId xmlns:a16="http://schemas.microsoft.com/office/drawing/2014/main" id="{D4BF702E-BDC9-2D9A-C077-4ACC3F030FBC}"/>
              </a:ext>
            </a:extLst>
          </p:cNvPr>
          <p:cNvSpPr>
            <a:spLocks noGrp="1"/>
          </p:cNvSpPr>
          <p:nvPr>
            <p:ph type="subTitle" idx="15"/>
          </p:nvPr>
        </p:nvSpPr>
        <p:spPr/>
        <p:txBody>
          <a:bodyPr>
            <a:normAutofit/>
          </a:bodyPr>
          <a:lstStyle/>
          <a:p>
            <a:r>
              <a:rPr lang="de-DE" i="1" u="none" strike="noStrike" dirty="0">
                <a:solidFill>
                  <a:srgbClr val="AF0078"/>
                </a:solidFill>
                <a:effectLst/>
              </a:rPr>
              <a:t>Wollen → Wollens- und Risikobarriere</a:t>
            </a:r>
          </a:p>
        </p:txBody>
      </p:sp>
      <p:sp>
        <p:nvSpPr>
          <p:cNvPr id="10" name="Rechteck 9">
            <a:extLst>
              <a:ext uri="{FF2B5EF4-FFF2-40B4-BE49-F238E27FC236}">
                <a16:creationId xmlns:a16="http://schemas.microsoft.com/office/drawing/2014/main" id="{480921CD-909D-4B49-A434-2B2A9D55FAF7}"/>
              </a:ext>
            </a:extLst>
          </p:cNvPr>
          <p:cNvSpPr/>
          <p:nvPr/>
        </p:nvSpPr>
        <p:spPr>
          <a:xfrm>
            <a:off x="443037" y="2488223"/>
            <a:ext cx="3909156" cy="292080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b"/>
          <a:lstStyle/>
          <a:p>
            <a:pPr>
              <a:spcBef>
                <a:spcPts val="600"/>
              </a:spcBef>
            </a:pPr>
            <a:r>
              <a:rPr lang="de-DE" sz="3600" dirty="0">
                <a:solidFill>
                  <a:schemeClr val="tx2"/>
                </a:solidFill>
                <a:latin typeface="Roboto" panose="02000000000000000000" pitchFamily="2" charset="0"/>
                <a:ea typeface="Roboto" panose="02000000000000000000" pitchFamily="2" charset="0"/>
              </a:rPr>
              <a:t>Wollen</a:t>
            </a:r>
            <a:r>
              <a:rPr lang="de-DE" sz="2000" dirty="0">
                <a:latin typeface="Roboto" panose="02000000000000000000" pitchFamily="2" charset="0"/>
                <a:ea typeface="Roboto" panose="02000000000000000000" pitchFamily="2" charset="0"/>
              </a:rPr>
              <a:t> </a:t>
            </a:r>
            <a:br>
              <a:rPr lang="de-DE" sz="2000" dirty="0">
                <a:latin typeface="Roboto" panose="02000000000000000000" pitchFamily="2" charset="0"/>
                <a:ea typeface="Roboto" panose="02000000000000000000" pitchFamily="2" charset="0"/>
              </a:rPr>
            </a:br>
            <a:r>
              <a:rPr lang="de-DE" sz="1900" b="1" dirty="0">
                <a:solidFill>
                  <a:srgbClr val="AF0078"/>
                </a:solidFill>
                <a:latin typeface="Roboto" panose="02000000000000000000" pitchFamily="2" charset="0"/>
                <a:ea typeface="Roboto" panose="02000000000000000000" pitchFamily="2" charset="0"/>
              </a:rPr>
              <a:t>→</a:t>
            </a:r>
            <a:r>
              <a:rPr lang="de-DE" sz="1900" dirty="0">
                <a:latin typeface="Roboto" panose="02000000000000000000" pitchFamily="2" charset="0"/>
                <a:ea typeface="Roboto" panose="02000000000000000000" pitchFamily="2" charset="0"/>
              </a:rPr>
              <a:t> Wollens- und Risikobarriere</a:t>
            </a:r>
          </a:p>
          <a:p>
            <a:pPr>
              <a:spcBef>
                <a:spcPts val="600"/>
              </a:spcBef>
            </a:pPr>
            <a:endParaRPr lang="de-DE" sz="1900" dirty="0">
              <a:latin typeface="Roboto" panose="02000000000000000000" pitchFamily="2" charset="0"/>
              <a:ea typeface="Roboto" panose="02000000000000000000" pitchFamily="2" charset="0"/>
            </a:endParaRPr>
          </a:p>
          <a:p>
            <a:pPr>
              <a:spcBef>
                <a:spcPts val="600"/>
              </a:spcBef>
            </a:pPr>
            <a:endParaRPr lang="de-DE" sz="1900" dirty="0">
              <a:latin typeface="Roboto" panose="02000000000000000000" pitchFamily="2" charset="0"/>
              <a:ea typeface="Roboto" panose="02000000000000000000" pitchFamily="2" charset="0"/>
            </a:endParaRPr>
          </a:p>
          <a:p>
            <a:pPr>
              <a:spcBef>
                <a:spcPts val="600"/>
              </a:spcBef>
            </a:pPr>
            <a:r>
              <a:rPr lang="de-DE" sz="1900" b="0" dirty="0">
                <a:latin typeface="Roboto" panose="02000000000000000000" pitchFamily="2" charset="0"/>
                <a:ea typeface="Roboto" panose="02000000000000000000" pitchFamily="2" charset="0"/>
              </a:rPr>
              <a:t>Motivation stärken</a:t>
            </a:r>
          </a:p>
          <a:p>
            <a:pPr marL="342900" indent="-342900">
              <a:buClr>
                <a:schemeClr val="accent1"/>
              </a:buClr>
              <a:buFont typeface="Arial" panose="020B0604020202020204" pitchFamily="34" charset="0"/>
              <a:buChar char="•"/>
            </a:pPr>
            <a:r>
              <a:rPr lang="de-DE" sz="1900" b="0" dirty="0">
                <a:latin typeface="Roboto" panose="02000000000000000000" pitchFamily="2" charset="0"/>
                <a:ea typeface="Roboto" panose="02000000000000000000" pitchFamily="2" charset="0"/>
              </a:rPr>
              <a:t>Begeisterung für das Thema</a:t>
            </a:r>
          </a:p>
          <a:p>
            <a:pPr marL="342900" indent="-342900">
              <a:buClr>
                <a:schemeClr val="accent1"/>
              </a:buClr>
              <a:buFont typeface="Arial" panose="020B0604020202020204" pitchFamily="34" charset="0"/>
              <a:buChar char="•"/>
            </a:pPr>
            <a:r>
              <a:rPr lang="de-DE" sz="1900" b="0" dirty="0">
                <a:latin typeface="Roboto" panose="02000000000000000000" pitchFamily="2" charset="0"/>
                <a:ea typeface="Roboto" panose="02000000000000000000" pitchFamily="2" charset="0"/>
              </a:rPr>
              <a:t>Überwindung von Ängsten</a:t>
            </a:r>
          </a:p>
          <a:p>
            <a:pPr marL="342900" indent="-342900">
              <a:buClr>
                <a:schemeClr val="accent1"/>
              </a:buClr>
              <a:buFont typeface="Arial" panose="020B0604020202020204" pitchFamily="34" charset="0"/>
              <a:buChar char="•"/>
            </a:pPr>
            <a:endParaRPr lang="de-DE" sz="2000" dirty="0">
              <a:latin typeface="Roboto" panose="02000000000000000000" pitchFamily="2" charset="0"/>
              <a:ea typeface="Roboto" panose="02000000000000000000" pitchFamily="2" charset="0"/>
            </a:endParaRPr>
          </a:p>
        </p:txBody>
      </p:sp>
      <p:grpSp>
        <p:nvGrpSpPr>
          <p:cNvPr id="12" name="Gruppieren 11">
            <a:extLst>
              <a:ext uri="{FF2B5EF4-FFF2-40B4-BE49-F238E27FC236}">
                <a16:creationId xmlns:a16="http://schemas.microsoft.com/office/drawing/2014/main" id="{049270F2-DF86-73BC-04FB-DC5B176BB46C}"/>
              </a:ext>
            </a:extLst>
          </p:cNvPr>
          <p:cNvGrpSpPr/>
          <p:nvPr/>
        </p:nvGrpSpPr>
        <p:grpSpPr>
          <a:xfrm>
            <a:off x="1705808" y="-1118608"/>
            <a:ext cx="11566186" cy="8151778"/>
            <a:chOff x="1705808" y="-1118608"/>
            <a:chExt cx="11566186" cy="8151778"/>
          </a:xfrm>
        </p:grpSpPr>
        <p:graphicFrame>
          <p:nvGraphicFramePr>
            <p:cNvPr id="9" name="Diagramm 8">
              <a:extLst>
                <a:ext uri="{FF2B5EF4-FFF2-40B4-BE49-F238E27FC236}">
                  <a16:creationId xmlns:a16="http://schemas.microsoft.com/office/drawing/2014/main" id="{16323CF8-778C-BE4A-EA1C-BC390326B861}"/>
                </a:ext>
              </a:extLst>
            </p:cNvPr>
            <p:cNvGraphicFramePr/>
            <p:nvPr>
              <p:extLst>
                <p:ext uri="{D42A27DB-BD31-4B8C-83A1-F6EECF244321}">
                  <p14:modId xmlns:p14="http://schemas.microsoft.com/office/powerpoint/2010/main" val="660522820"/>
                </p:ext>
              </p:extLst>
            </p:nvPr>
          </p:nvGraphicFramePr>
          <p:xfrm>
            <a:off x="1705808" y="-1118608"/>
            <a:ext cx="11566186" cy="81517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Oval 10">
              <a:extLst>
                <a:ext uri="{FF2B5EF4-FFF2-40B4-BE49-F238E27FC236}">
                  <a16:creationId xmlns:a16="http://schemas.microsoft.com/office/drawing/2014/main" id="{C530374B-FAA6-CFAF-1071-A8319EC9E736}"/>
                </a:ext>
              </a:extLst>
            </p:cNvPr>
            <p:cNvSpPr/>
            <p:nvPr/>
          </p:nvSpPr>
          <p:spPr>
            <a:xfrm>
              <a:off x="6828922" y="3937768"/>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grpSp>
    </p:spTree>
    <p:extLst>
      <p:ext uri="{BB962C8B-B14F-4D97-AF65-F5344CB8AC3E}">
        <p14:creationId xmlns:p14="http://schemas.microsoft.com/office/powerpoint/2010/main" val="1018786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AC0AD-8CCE-8AF1-739C-E3F5AAC7831F}"/>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03C7E00-9BB6-BD51-487F-AF381AEEBC12}"/>
              </a:ext>
            </a:extLst>
          </p:cNvPr>
          <p:cNvSpPr>
            <a:spLocks noGrp="1"/>
          </p:cNvSpPr>
          <p:nvPr>
            <p:ph type="sldNum" sz="quarter" idx="12"/>
          </p:nvPr>
        </p:nvSpPr>
        <p:spPr/>
        <p:txBody>
          <a:bodyPr/>
          <a:lstStyle/>
          <a:p>
            <a:fld id="{A5BCC98E-DAB4-264B-9802-D1899FCD3063}" type="slidenum">
              <a:rPr lang="de-DE" smtClean="0"/>
              <a:t>25</a:t>
            </a:fld>
            <a:endParaRPr lang="de-DE" dirty="0"/>
          </a:p>
        </p:txBody>
      </p:sp>
      <p:sp>
        <p:nvSpPr>
          <p:cNvPr id="3" name="Fußzeilenplatzhalter 2">
            <a:extLst>
              <a:ext uri="{FF2B5EF4-FFF2-40B4-BE49-F238E27FC236}">
                <a16:creationId xmlns:a16="http://schemas.microsoft.com/office/drawing/2014/main" id="{070468D0-3823-A4CE-A44C-2EA77ED05620}"/>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60137978-2E5A-7ECA-C019-D04BE8BF6532}"/>
              </a:ext>
            </a:extLst>
          </p:cNvPr>
          <p:cNvSpPr>
            <a:spLocks noGrp="1"/>
          </p:cNvSpPr>
          <p:nvPr>
            <p:ph type="title"/>
          </p:nvPr>
        </p:nvSpPr>
        <p:spPr/>
        <p:txBody>
          <a:bodyPr>
            <a:noAutofit/>
          </a:bodyPr>
          <a:lstStyle/>
          <a:p>
            <a:r>
              <a:rPr lang="de-DE" dirty="0"/>
              <a:t>03 Arbeitsphase</a:t>
            </a:r>
            <a:br>
              <a:rPr lang="de-DE" dirty="0"/>
            </a:br>
            <a:endParaRPr lang="de-DE" dirty="0"/>
          </a:p>
        </p:txBody>
      </p:sp>
      <p:sp>
        <p:nvSpPr>
          <p:cNvPr id="6" name="Untertitel 5">
            <a:extLst>
              <a:ext uri="{FF2B5EF4-FFF2-40B4-BE49-F238E27FC236}">
                <a16:creationId xmlns:a16="http://schemas.microsoft.com/office/drawing/2014/main" id="{ED644252-9FC5-0867-1784-3F89C093A1F0}"/>
              </a:ext>
            </a:extLst>
          </p:cNvPr>
          <p:cNvSpPr>
            <a:spLocks noGrp="1"/>
          </p:cNvSpPr>
          <p:nvPr>
            <p:ph type="subTitle" idx="15"/>
          </p:nvPr>
        </p:nvSpPr>
        <p:spPr/>
        <p:txBody>
          <a:bodyPr>
            <a:normAutofit/>
          </a:bodyPr>
          <a:lstStyle/>
          <a:p>
            <a:pPr>
              <a:spcBef>
                <a:spcPts val="600"/>
              </a:spcBef>
            </a:pPr>
            <a:r>
              <a:rPr lang="de-DE" sz="2000" i="1" dirty="0">
                <a:latin typeface="Roboto" panose="02000000000000000000" pitchFamily="2" charset="0"/>
                <a:ea typeface="Roboto" panose="02000000000000000000" pitchFamily="2" charset="0"/>
              </a:rPr>
              <a:t>Müssen </a:t>
            </a:r>
            <a:r>
              <a:rPr lang="de-DE" sz="2000" i="1" dirty="0">
                <a:solidFill>
                  <a:srgbClr val="AF0078"/>
                </a:solidFill>
                <a:latin typeface="Roboto" panose="02000000000000000000" pitchFamily="2" charset="0"/>
                <a:ea typeface="Roboto" panose="02000000000000000000" pitchFamily="2" charset="0"/>
              </a:rPr>
              <a:t>→</a:t>
            </a:r>
            <a:r>
              <a:rPr lang="de-DE" sz="2000" i="1" dirty="0">
                <a:latin typeface="Roboto" panose="02000000000000000000" pitchFamily="2" charset="0"/>
                <a:ea typeface="Roboto" panose="02000000000000000000" pitchFamily="2" charset="0"/>
              </a:rPr>
              <a:t> Organisations- und Bequemlichkeitsbarriere</a:t>
            </a:r>
          </a:p>
        </p:txBody>
      </p:sp>
      <p:sp>
        <p:nvSpPr>
          <p:cNvPr id="10" name="Rechteck 9">
            <a:extLst>
              <a:ext uri="{FF2B5EF4-FFF2-40B4-BE49-F238E27FC236}">
                <a16:creationId xmlns:a16="http://schemas.microsoft.com/office/drawing/2014/main" id="{05F093B1-24BE-9BDC-5376-086047B7A5D2}"/>
              </a:ext>
            </a:extLst>
          </p:cNvPr>
          <p:cNvSpPr/>
          <p:nvPr/>
        </p:nvSpPr>
        <p:spPr>
          <a:xfrm>
            <a:off x="414900" y="1391501"/>
            <a:ext cx="4516877" cy="401752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b"/>
          <a:lstStyle/>
          <a:p>
            <a:pPr>
              <a:spcBef>
                <a:spcPts val="600"/>
              </a:spcBef>
            </a:pPr>
            <a:r>
              <a:rPr lang="de-DE" sz="3600" dirty="0">
                <a:solidFill>
                  <a:schemeClr val="accent2"/>
                </a:solidFill>
                <a:latin typeface="Roboto" panose="02000000000000000000" pitchFamily="2" charset="0"/>
                <a:ea typeface="Roboto" panose="02000000000000000000" pitchFamily="2" charset="0"/>
              </a:rPr>
              <a:t>Müssen</a:t>
            </a:r>
            <a:r>
              <a:rPr lang="de-DE" sz="2000" dirty="0">
                <a:solidFill>
                  <a:schemeClr val="accent2"/>
                </a:solidFill>
                <a:latin typeface="Roboto" panose="02000000000000000000" pitchFamily="2" charset="0"/>
                <a:ea typeface="Roboto" panose="02000000000000000000" pitchFamily="2" charset="0"/>
              </a:rPr>
              <a:t> </a:t>
            </a:r>
            <a:br>
              <a:rPr lang="de-DE" sz="2000" dirty="0">
                <a:latin typeface="Roboto" panose="02000000000000000000" pitchFamily="2" charset="0"/>
                <a:ea typeface="Roboto" panose="02000000000000000000" pitchFamily="2" charset="0"/>
              </a:rPr>
            </a:br>
            <a:r>
              <a:rPr lang="de-DE" sz="1900" b="1" dirty="0">
                <a:solidFill>
                  <a:srgbClr val="AF0078"/>
                </a:solidFill>
                <a:latin typeface="Roboto" panose="02000000000000000000" pitchFamily="2" charset="0"/>
                <a:ea typeface="Roboto" panose="02000000000000000000" pitchFamily="2" charset="0"/>
              </a:rPr>
              <a:t>→</a:t>
            </a:r>
            <a:r>
              <a:rPr lang="de-DE" sz="1900" dirty="0">
                <a:latin typeface="Roboto" panose="02000000000000000000" pitchFamily="2" charset="0"/>
                <a:ea typeface="Roboto" panose="02000000000000000000" pitchFamily="2" charset="0"/>
              </a:rPr>
              <a:t> Organisations- und Bequemlichkeitsbarriere</a:t>
            </a:r>
          </a:p>
          <a:p>
            <a:pPr>
              <a:spcBef>
                <a:spcPts val="600"/>
              </a:spcBef>
            </a:pPr>
            <a:endParaRPr lang="de-DE" sz="1900" dirty="0">
              <a:latin typeface="Roboto" panose="02000000000000000000" pitchFamily="2" charset="0"/>
              <a:ea typeface="Roboto" panose="02000000000000000000" pitchFamily="2" charset="0"/>
            </a:endParaRPr>
          </a:p>
          <a:p>
            <a:r>
              <a:rPr lang="de-DE" sz="1900" b="0" dirty="0">
                <a:latin typeface="Roboto" panose="02000000000000000000" pitchFamily="2" charset="0"/>
                <a:ea typeface="Roboto" panose="02000000000000000000" pitchFamily="2" charset="0"/>
              </a:rPr>
              <a:t>Gestaltung organisatorischer Rahmenbedingungen </a:t>
            </a:r>
          </a:p>
          <a:p>
            <a:pPr marL="342900" indent="-342900">
              <a:buClr>
                <a:schemeClr val="accent1"/>
              </a:buClr>
              <a:buFont typeface="Arial" panose="020B0604020202020204" pitchFamily="34" charset="0"/>
              <a:buChar char="•"/>
            </a:pPr>
            <a:r>
              <a:rPr lang="de-DE" sz="1900" b="0" dirty="0">
                <a:latin typeface="Roboto" panose="02000000000000000000" pitchFamily="2" charset="0"/>
                <a:ea typeface="Roboto" panose="02000000000000000000" pitchFamily="2" charset="0"/>
              </a:rPr>
              <a:t>Freiräume für innovatives Handeln</a:t>
            </a:r>
          </a:p>
          <a:p>
            <a:pPr marL="342900" indent="-342900">
              <a:buClr>
                <a:schemeClr val="accent1"/>
              </a:buClr>
              <a:buFont typeface="Arial" panose="020B0604020202020204" pitchFamily="34" charset="0"/>
              <a:buChar char="•"/>
            </a:pPr>
            <a:r>
              <a:rPr lang="de-DE" sz="1900" b="0" dirty="0">
                <a:latin typeface="Roboto" panose="02000000000000000000" pitchFamily="2" charset="0"/>
                <a:ea typeface="Roboto" panose="02000000000000000000" pitchFamily="2" charset="0"/>
              </a:rPr>
              <a:t>Handlungsdruck, der die Veränderung lohnender als den Status Quo erscheinen lässt</a:t>
            </a:r>
            <a:endParaRPr lang="de-DE" sz="1900" dirty="0">
              <a:latin typeface="Roboto" panose="02000000000000000000" pitchFamily="2" charset="0"/>
              <a:ea typeface="Roboto" panose="02000000000000000000" pitchFamily="2" charset="0"/>
            </a:endParaRPr>
          </a:p>
        </p:txBody>
      </p:sp>
      <p:graphicFrame>
        <p:nvGraphicFramePr>
          <p:cNvPr id="7" name="Diagramm 6">
            <a:extLst>
              <a:ext uri="{FF2B5EF4-FFF2-40B4-BE49-F238E27FC236}">
                <a16:creationId xmlns:a16="http://schemas.microsoft.com/office/drawing/2014/main" id="{4D94C45E-92C4-4E66-7CBF-DF783884C5B9}"/>
              </a:ext>
            </a:extLst>
          </p:cNvPr>
          <p:cNvGraphicFramePr/>
          <p:nvPr>
            <p:extLst>
              <p:ext uri="{D42A27DB-BD31-4B8C-83A1-F6EECF244321}">
                <p14:modId xmlns:p14="http://schemas.microsoft.com/office/powerpoint/2010/main" val="3685731607"/>
              </p:ext>
            </p:extLst>
          </p:nvPr>
        </p:nvGraphicFramePr>
        <p:xfrm>
          <a:off x="5600700" y="781799"/>
          <a:ext cx="6470423" cy="48572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Grafik 11">
            <a:extLst>
              <a:ext uri="{FF2B5EF4-FFF2-40B4-BE49-F238E27FC236}">
                <a16:creationId xmlns:a16="http://schemas.microsoft.com/office/drawing/2014/main" id="{51415F6D-9A51-9D9B-B4D4-4CD32E0054ED}"/>
              </a:ext>
            </a:extLst>
          </p:cNvPr>
          <p:cNvPicPr>
            <a:picLocks noChangeAspect="1"/>
          </p:cNvPicPr>
          <p:nvPr/>
        </p:nvPicPr>
        <p:blipFill>
          <a:blip r:embed="rId7"/>
          <a:srcRect/>
          <a:stretch/>
        </p:blipFill>
        <p:spPr>
          <a:xfrm>
            <a:off x="7645552" y="2003676"/>
            <a:ext cx="1350125" cy="1350125"/>
          </a:xfrm>
          <a:prstGeom prst="rect">
            <a:avLst/>
          </a:prstGeom>
        </p:spPr>
      </p:pic>
      <p:pic>
        <p:nvPicPr>
          <p:cNvPr id="13" name="Grafik 12">
            <a:extLst>
              <a:ext uri="{FF2B5EF4-FFF2-40B4-BE49-F238E27FC236}">
                <a16:creationId xmlns:a16="http://schemas.microsoft.com/office/drawing/2014/main" id="{3BCCC294-8C4B-0C02-9B04-B54D814C7B12}"/>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5754660" y="3992943"/>
            <a:ext cx="1712067" cy="1712067"/>
          </a:xfrm>
          <a:prstGeom prst="rect">
            <a:avLst/>
          </a:prstGeom>
        </p:spPr>
      </p:pic>
      <p:sp>
        <p:nvSpPr>
          <p:cNvPr id="14" name="Ellipse 13">
            <a:extLst>
              <a:ext uri="{FF2B5EF4-FFF2-40B4-BE49-F238E27FC236}">
                <a16:creationId xmlns:a16="http://schemas.microsoft.com/office/drawing/2014/main" id="{151CE337-A6AC-84B4-A0C8-A3C0F05C6A34}"/>
              </a:ext>
            </a:extLst>
          </p:cNvPr>
          <p:cNvSpPr/>
          <p:nvPr/>
        </p:nvSpPr>
        <p:spPr>
          <a:xfrm rot="20454758">
            <a:off x="7345330" y="4132045"/>
            <a:ext cx="140400" cy="140400"/>
          </a:xfrm>
          <a:prstGeom prst="ellipse">
            <a:avLst/>
          </a:prstGeom>
          <a:solidFill>
            <a:srgbClr val="008E95"/>
          </a:solid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5" name="Ellipse 14">
            <a:extLst>
              <a:ext uri="{FF2B5EF4-FFF2-40B4-BE49-F238E27FC236}">
                <a16:creationId xmlns:a16="http://schemas.microsoft.com/office/drawing/2014/main" id="{DCE46BB0-48C4-2FAE-9298-BE7B71330582}"/>
              </a:ext>
            </a:extLst>
          </p:cNvPr>
          <p:cNvSpPr/>
          <p:nvPr/>
        </p:nvSpPr>
        <p:spPr>
          <a:xfrm rot="20454758">
            <a:off x="8397523" y="1867902"/>
            <a:ext cx="140400" cy="140400"/>
          </a:xfrm>
          <a:prstGeom prst="ellipse">
            <a:avLst/>
          </a:prstGeom>
          <a:solidFill>
            <a:srgbClr val="008E95"/>
          </a:solid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1778560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6DD34-FB7C-6787-8705-F0F9BA439E02}"/>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DFAF44B-8F2E-E4C6-C9BB-7DD36DE3B051}"/>
              </a:ext>
            </a:extLst>
          </p:cNvPr>
          <p:cNvSpPr>
            <a:spLocks noGrp="1"/>
          </p:cNvSpPr>
          <p:nvPr>
            <p:ph type="sldNum" sz="quarter" idx="12"/>
          </p:nvPr>
        </p:nvSpPr>
        <p:spPr/>
        <p:txBody>
          <a:bodyPr/>
          <a:lstStyle/>
          <a:p>
            <a:fld id="{A5BCC98E-DAB4-264B-9802-D1899FCD3063}" type="slidenum">
              <a:rPr lang="de-DE" smtClean="0"/>
              <a:t>26</a:t>
            </a:fld>
            <a:endParaRPr lang="de-DE" dirty="0"/>
          </a:p>
        </p:txBody>
      </p:sp>
      <p:sp>
        <p:nvSpPr>
          <p:cNvPr id="3" name="Fußzeilenplatzhalter 2">
            <a:extLst>
              <a:ext uri="{FF2B5EF4-FFF2-40B4-BE49-F238E27FC236}">
                <a16:creationId xmlns:a16="http://schemas.microsoft.com/office/drawing/2014/main" id="{EE73AA7F-701F-D4AB-01D9-F72B0895F4F3}"/>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473087DF-73BF-BB16-BF7F-37BF4B857BC8}"/>
              </a:ext>
            </a:extLst>
          </p:cNvPr>
          <p:cNvSpPr>
            <a:spLocks noGrp="1"/>
          </p:cNvSpPr>
          <p:nvPr>
            <p:ph type="title"/>
          </p:nvPr>
        </p:nvSpPr>
        <p:spPr/>
        <p:txBody>
          <a:bodyPr>
            <a:noAutofit/>
          </a:bodyPr>
          <a:lstStyle/>
          <a:p>
            <a:r>
              <a:rPr lang="de-DE" dirty="0"/>
              <a:t>03 Arbeitsphase</a:t>
            </a:r>
            <a:br>
              <a:rPr lang="de-DE" dirty="0"/>
            </a:br>
            <a:endParaRPr lang="de-DE" dirty="0"/>
          </a:p>
        </p:txBody>
      </p:sp>
      <p:sp>
        <p:nvSpPr>
          <p:cNvPr id="6" name="Untertitel 5">
            <a:extLst>
              <a:ext uri="{FF2B5EF4-FFF2-40B4-BE49-F238E27FC236}">
                <a16:creationId xmlns:a16="http://schemas.microsoft.com/office/drawing/2014/main" id="{785E8E82-8A18-9580-5031-0B689AB01465}"/>
              </a:ext>
            </a:extLst>
          </p:cNvPr>
          <p:cNvSpPr>
            <a:spLocks noGrp="1"/>
          </p:cNvSpPr>
          <p:nvPr>
            <p:ph type="subTitle" idx="15"/>
          </p:nvPr>
        </p:nvSpPr>
        <p:spPr/>
        <p:txBody>
          <a:bodyPr>
            <a:normAutofit/>
          </a:bodyPr>
          <a:lstStyle/>
          <a:p>
            <a:pPr>
              <a:spcBef>
                <a:spcPts val="600"/>
              </a:spcBef>
            </a:pPr>
            <a:r>
              <a:rPr lang="de-DE" sz="2000" i="1" dirty="0">
                <a:latin typeface="Roboto" panose="02000000000000000000" pitchFamily="2" charset="0"/>
                <a:ea typeface="Roboto" panose="02000000000000000000" pitchFamily="2" charset="0"/>
              </a:rPr>
              <a:t>Können </a:t>
            </a:r>
            <a:r>
              <a:rPr lang="de-DE" sz="2000" i="1" dirty="0">
                <a:solidFill>
                  <a:srgbClr val="AF0078"/>
                </a:solidFill>
                <a:latin typeface="Roboto" panose="02000000000000000000" pitchFamily="2" charset="0"/>
                <a:ea typeface="Roboto" panose="02000000000000000000" pitchFamily="2" charset="0"/>
              </a:rPr>
              <a:t>→</a:t>
            </a:r>
            <a:r>
              <a:rPr lang="de-DE" sz="2000" i="1" dirty="0">
                <a:latin typeface="Roboto" panose="02000000000000000000" pitchFamily="2" charset="0"/>
                <a:ea typeface="Roboto" panose="02000000000000000000" pitchFamily="2" charset="0"/>
              </a:rPr>
              <a:t> Fähigkeits- und Informationsbarriere</a:t>
            </a:r>
          </a:p>
        </p:txBody>
      </p:sp>
      <p:sp>
        <p:nvSpPr>
          <p:cNvPr id="10" name="Rechteck 9">
            <a:extLst>
              <a:ext uri="{FF2B5EF4-FFF2-40B4-BE49-F238E27FC236}">
                <a16:creationId xmlns:a16="http://schemas.microsoft.com/office/drawing/2014/main" id="{C2CB8485-CE1B-E5BD-DBB4-5A2D1E18E8E2}"/>
              </a:ext>
            </a:extLst>
          </p:cNvPr>
          <p:cNvSpPr/>
          <p:nvPr/>
        </p:nvSpPr>
        <p:spPr>
          <a:xfrm>
            <a:off x="414900" y="1391503"/>
            <a:ext cx="4857491" cy="387582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b"/>
          <a:lstStyle/>
          <a:p>
            <a:pPr>
              <a:spcBef>
                <a:spcPts val="600"/>
              </a:spcBef>
            </a:pPr>
            <a:r>
              <a:rPr lang="de-DE" sz="3600" dirty="0">
                <a:solidFill>
                  <a:schemeClr val="accent1"/>
                </a:solidFill>
                <a:latin typeface="Roboto" panose="02000000000000000000" pitchFamily="2" charset="0"/>
                <a:ea typeface="Roboto" panose="02000000000000000000" pitchFamily="2" charset="0"/>
              </a:rPr>
              <a:t>Können</a:t>
            </a:r>
            <a:r>
              <a:rPr lang="de-DE" sz="2000" dirty="0">
                <a:solidFill>
                  <a:schemeClr val="accent1"/>
                </a:solidFill>
                <a:latin typeface="Roboto" panose="02000000000000000000" pitchFamily="2" charset="0"/>
                <a:ea typeface="Roboto" panose="02000000000000000000" pitchFamily="2" charset="0"/>
              </a:rPr>
              <a:t> </a:t>
            </a:r>
            <a:br>
              <a:rPr lang="de-DE" sz="2000" dirty="0">
                <a:latin typeface="Roboto" panose="02000000000000000000" pitchFamily="2" charset="0"/>
                <a:ea typeface="Roboto" panose="02000000000000000000" pitchFamily="2" charset="0"/>
              </a:rPr>
            </a:br>
            <a:r>
              <a:rPr lang="de-DE" sz="1900" b="1" dirty="0">
                <a:solidFill>
                  <a:srgbClr val="AF0078"/>
                </a:solidFill>
                <a:latin typeface="Roboto" panose="02000000000000000000" pitchFamily="2" charset="0"/>
                <a:ea typeface="Roboto" panose="02000000000000000000" pitchFamily="2" charset="0"/>
              </a:rPr>
              <a:t>→</a:t>
            </a:r>
            <a:r>
              <a:rPr lang="de-DE" sz="1900" dirty="0">
                <a:latin typeface="Roboto" panose="02000000000000000000" pitchFamily="2" charset="0"/>
                <a:ea typeface="Roboto" panose="02000000000000000000" pitchFamily="2" charset="0"/>
              </a:rPr>
              <a:t> Fähigkeits- und </a:t>
            </a:r>
            <a:br>
              <a:rPr lang="de-DE" sz="1900" dirty="0">
                <a:latin typeface="Roboto" panose="02000000000000000000" pitchFamily="2" charset="0"/>
                <a:ea typeface="Roboto" panose="02000000000000000000" pitchFamily="2" charset="0"/>
              </a:rPr>
            </a:br>
            <a:r>
              <a:rPr lang="de-DE" sz="1900" dirty="0">
                <a:latin typeface="Roboto" panose="02000000000000000000" pitchFamily="2" charset="0"/>
                <a:ea typeface="Roboto" panose="02000000000000000000" pitchFamily="2" charset="0"/>
              </a:rPr>
              <a:t>Informationsbarriere</a:t>
            </a:r>
          </a:p>
          <a:p>
            <a:pPr>
              <a:spcBef>
                <a:spcPts val="600"/>
              </a:spcBef>
            </a:pPr>
            <a:endParaRPr lang="de-DE" sz="1900" dirty="0">
              <a:latin typeface="Roboto" panose="02000000000000000000" pitchFamily="2" charset="0"/>
              <a:ea typeface="Roboto" panose="02000000000000000000" pitchFamily="2" charset="0"/>
            </a:endParaRPr>
          </a:p>
          <a:p>
            <a:r>
              <a:rPr lang="de-DE" sz="1900" b="0" dirty="0">
                <a:latin typeface="Roboto" panose="02000000000000000000" pitchFamily="2" charset="0"/>
                <a:ea typeface="Roboto" panose="02000000000000000000" pitchFamily="2" charset="0"/>
              </a:rPr>
              <a:t>Kompetenzen stärken</a:t>
            </a:r>
          </a:p>
          <a:p>
            <a:pPr marL="342900" indent="-342900">
              <a:buClr>
                <a:schemeClr val="accent1"/>
              </a:buClr>
              <a:buFont typeface="Arial" panose="020B0604020202020204" pitchFamily="34" charset="0"/>
              <a:buChar char="•"/>
            </a:pPr>
            <a:r>
              <a:rPr lang="de-DE" sz="1900" dirty="0">
                <a:latin typeface="Roboto" panose="02000000000000000000" pitchFamily="2" charset="0"/>
                <a:ea typeface="Roboto" panose="02000000000000000000" pitchFamily="2" charset="0"/>
              </a:rPr>
              <a:t>Ebene des Wissens</a:t>
            </a:r>
          </a:p>
          <a:p>
            <a:pPr marL="342900" indent="-342900">
              <a:buClr>
                <a:schemeClr val="accent1"/>
              </a:buClr>
              <a:buFont typeface="Arial" panose="020B0604020202020204" pitchFamily="34" charset="0"/>
              <a:buChar char="•"/>
            </a:pPr>
            <a:r>
              <a:rPr lang="de-DE" sz="1900" dirty="0">
                <a:latin typeface="Roboto" panose="02000000000000000000" pitchFamily="2" charset="0"/>
                <a:ea typeface="Roboto" panose="02000000000000000000" pitchFamily="2" charset="0"/>
              </a:rPr>
              <a:t>Praktische Umsetzung</a:t>
            </a:r>
          </a:p>
        </p:txBody>
      </p:sp>
      <p:graphicFrame>
        <p:nvGraphicFramePr>
          <p:cNvPr id="4" name="Diagramm 3">
            <a:extLst>
              <a:ext uri="{FF2B5EF4-FFF2-40B4-BE49-F238E27FC236}">
                <a16:creationId xmlns:a16="http://schemas.microsoft.com/office/drawing/2014/main" id="{2AA779D7-D6AE-D7CE-3CEF-0515C944AECB}"/>
              </a:ext>
            </a:extLst>
          </p:cNvPr>
          <p:cNvGraphicFramePr/>
          <p:nvPr>
            <p:extLst>
              <p:ext uri="{D42A27DB-BD31-4B8C-83A1-F6EECF244321}">
                <p14:modId xmlns:p14="http://schemas.microsoft.com/office/powerpoint/2010/main" val="3944963135"/>
              </p:ext>
            </p:extLst>
          </p:nvPr>
        </p:nvGraphicFramePr>
        <p:xfrm>
          <a:off x="1760855" y="-1171361"/>
          <a:ext cx="11566186" cy="81517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Ellipse 16">
            <a:extLst>
              <a:ext uri="{FF2B5EF4-FFF2-40B4-BE49-F238E27FC236}">
                <a16:creationId xmlns:a16="http://schemas.microsoft.com/office/drawing/2014/main" id="{94319A76-27CB-159B-784D-D9E813A7A291}"/>
              </a:ext>
            </a:extLst>
          </p:cNvPr>
          <p:cNvSpPr/>
          <p:nvPr/>
        </p:nvSpPr>
        <p:spPr>
          <a:xfrm>
            <a:off x="6771386" y="3982329"/>
            <a:ext cx="138700" cy="138700"/>
          </a:xfrm>
          <a:prstGeom prst="ellipse">
            <a:avLst/>
          </a:prstGeom>
          <a:solidFill>
            <a:srgbClr val="AF0078"/>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3986202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E4AB8-11DD-137A-2401-D4C6346D52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0A5D180-2988-94AC-2C49-B623B8F11634}"/>
              </a:ext>
            </a:extLst>
          </p:cNvPr>
          <p:cNvSpPr>
            <a:spLocks noGrp="1"/>
          </p:cNvSpPr>
          <p:nvPr>
            <p:ph type="title"/>
          </p:nvPr>
        </p:nvSpPr>
        <p:spPr/>
        <p:txBody>
          <a:bodyPr>
            <a:noAutofit/>
          </a:bodyPr>
          <a:lstStyle/>
          <a:p>
            <a:r>
              <a:rPr lang="de-DE" dirty="0"/>
              <a:t>03 Arbeitsphase</a:t>
            </a:r>
          </a:p>
        </p:txBody>
      </p:sp>
      <p:sp>
        <p:nvSpPr>
          <p:cNvPr id="4" name="Foliennummernplatzhalter 3">
            <a:extLst>
              <a:ext uri="{FF2B5EF4-FFF2-40B4-BE49-F238E27FC236}">
                <a16:creationId xmlns:a16="http://schemas.microsoft.com/office/drawing/2014/main" id="{8EB1EB16-B3F1-446C-D0C4-425BFB40BDBB}"/>
              </a:ext>
            </a:extLst>
          </p:cNvPr>
          <p:cNvSpPr>
            <a:spLocks noGrp="1"/>
          </p:cNvSpPr>
          <p:nvPr>
            <p:ph type="sldNum" sz="quarter" idx="12"/>
          </p:nvPr>
        </p:nvSpPr>
        <p:spPr/>
        <p:txBody>
          <a:bodyPr/>
          <a:lstStyle/>
          <a:p>
            <a:fld id="{A5BCC98E-DAB4-264B-9802-D1899FCD3063}" type="slidenum">
              <a:rPr lang="de-DE" smtClean="0"/>
              <a:pPr/>
              <a:t>27</a:t>
            </a:fld>
            <a:endParaRPr lang="de-DE"/>
          </a:p>
        </p:txBody>
      </p:sp>
      <p:sp>
        <p:nvSpPr>
          <p:cNvPr id="5" name="Fußzeilenplatzhalter 4">
            <a:extLst>
              <a:ext uri="{FF2B5EF4-FFF2-40B4-BE49-F238E27FC236}">
                <a16:creationId xmlns:a16="http://schemas.microsoft.com/office/drawing/2014/main" id="{7B4D180A-624D-E390-5B33-D7D4E8D9C1ED}"/>
              </a:ext>
            </a:extLst>
          </p:cNvPr>
          <p:cNvSpPr>
            <a:spLocks noGrp="1"/>
          </p:cNvSpPr>
          <p:nvPr>
            <p:ph type="ftr" sz="quarter" idx="3"/>
          </p:nvPr>
        </p:nvSpPr>
        <p:spPr/>
        <p:txBody>
          <a:bodyPr/>
          <a:lstStyle/>
          <a:p>
            <a:r>
              <a:rPr lang="de-DE" dirty="0"/>
              <a:t>Einbindung des Kollegiums</a:t>
            </a:r>
          </a:p>
        </p:txBody>
      </p:sp>
      <p:sp>
        <p:nvSpPr>
          <p:cNvPr id="14" name="Textfeld 13">
            <a:extLst>
              <a:ext uri="{FF2B5EF4-FFF2-40B4-BE49-F238E27FC236}">
                <a16:creationId xmlns:a16="http://schemas.microsoft.com/office/drawing/2014/main" id="{5107F4E7-E9F3-44EA-835B-A9527CC356EB}"/>
              </a:ext>
            </a:extLst>
          </p:cNvPr>
          <p:cNvSpPr txBox="1"/>
          <p:nvPr/>
        </p:nvSpPr>
        <p:spPr>
          <a:xfrm>
            <a:off x="7261494" y="5630981"/>
            <a:ext cx="2038350" cy="230832"/>
          </a:xfrm>
          <a:prstGeom prst="rect">
            <a:avLst/>
          </a:prstGeom>
          <a:noFill/>
        </p:spPr>
        <p:txBody>
          <a:bodyPr wrap="square" rtlCol="0">
            <a:spAutoFit/>
          </a:bodyPr>
          <a:lstStyle/>
          <a:p>
            <a:r>
              <a:rPr lang="de-DE" sz="900">
                <a:solidFill>
                  <a:schemeClr val="bg1"/>
                </a:solidFill>
              </a:rPr>
              <a:t>@pixabay</a:t>
            </a:r>
          </a:p>
        </p:txBody>
      </p:sp>
      <p:sp>
        <p:nvSpPr>
          <p:cNvPr id="6" name="Textfeld 5">
            <a:extLst>
              <a:ext uri="{FF2B5EF4-FFF2-40B4-BE49-F238E27FC236}">
                <a16:creationId xmlns:a16="http://schemas.microsoft.com/office/drawing/2014/main" id="{E8A12C43-846D-4FB5-A0C2-70847FB974E7}"/>
              </a:ext>
            </a:extLst>
          </p:cNvPr>
          <p:cNvSpPr txBox="1"/>
          <p:nvPr/>
        </p:nvSpPr>
        <p:spPr>
          <a:xfrm>
            <a:off x="515938" y="1640205"/>
            <a:ext cx="11160124" cy="677108"/>
          </a:xfrm>
          <a:prstGeom prst="rect">
            <a:avLst/>
          </a:prstGeom>
          <a:noFill/>
        </p:spPr>
        <p:txBody>
          <a:bodyPr wrap="square" rtlCol="0">
            <a:spAutoFit/>
          </a:bodyPr>
          <a:lstStyle/>
          <a:p>
            <a:pPr>
              <a:buClr>
                <a:schemeClr val="accent1"/>
              </a:buClr>
            </a:pPr>
            <a:r>
              <a:rPr lang="de-DE" sz="1900" dirty="0">
                <a:latin typeface="Roboto" panose="02000000000000000000" pitchFamily="2" charset="0"/>
                <a:ea typeface="Roboto" panose="02000000000000000000" pitchFamily="2" charset="0"/>
              </a:rPr>
              <a:t>Welche </a:t>
            </a:r>
            <a:r>
              <a:rPr lang="de-DE" sz="1900" dirty="0">
                <a:solidFill>
                  <a:schemeClr val="accent1"/>
                </a:solidFill>
                <a:latin typeface="Roboto" panose="02000000000000000000" pitchFamily="2" charset="0"/>
                <a:ea typeface="Roboto" panose="02000000000000000000" pitchFamily="2" charset="0"/>
              </a:rPr>
              <a:t>Maßnahmen und Angebote</a:t>
            </a:r>
            <a:r>
              <a:rPr lang="de-DE" sz="1900" dirty="0">
                <a:latin typeface="Roboto" panose="02000000000000000000" pitchFamily="2" charset="0"/>
                <a:ea typeface="Roboto" panose="02000000000000000000" pitchFamily="2" charset="0"/>
              </a:rPr>
              <a:t> möchtet ihr ausgehend von den Ergebnissen der Befragung umsetzen, um das Kollegium stärker in die Berufliche Orientierung mit einzubinden?</a:t>
            </a:r>
          </a:p>
        </p:txBody>
      </p:sp>
      <p:sp>
        <p:nvSpPr>
          <p:cNvPr id="8" name="Rechteck 7">
            <a:extLst>
              <a:ext uri="{FF2B5EF4-FFF2-40B4-BE49-F238E27FC236}">
                <a16:creationId xmlns:a16="http://schemas.microsoft.com/office/drawing/2014/main" id="{82419BF9-8F60-4B01-8EF5-F1ADAF402FB5}"/>
              </a:ext>
            </a:extLst>
          </p:cNvPr>
          <p:cNvSpPr/>
          <p:nvPr/>
        </p:nvSpPr>
        <p:spPr>
          <a:xfrm>
            <a:off x="1511595" y="2517803"/>
            <a:ext cx="3909156" cy="1038781"/>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t"/>
          <a:lstStyle/>
          <a:p>
            <a:pPr>
              <a:spcBef>
                <a:spcPts val="400"/>
              </a:spcBef>
            </a:pPr>
            <a:r>
              <a:rPr lang="de-DE" sz="3600" dirty="0">
                <a:solidFill>
                  <a:schemeClr val="tx2"/>
                </a:solidFill>
                <a:latin typeface="Roboto" panose="02000000000000000000" pitchFamily="2" charset="0"/>
                <a:ea typeface="Roboto" panose="02000000000000000000" pitchFamily="2" charset="0"/>
              </a:rPr>
              <a:t>Wollen</a:t>
            </a:r>
            <a:r>
              <a:rPr lang="de-DE" sz="2000" dirty="0">
                <a:latin typeface="Roboto" panose="02000000000000000000" pitchFamily="2" charset="0"/>
                <a:ea typeface="Roboto" panose="02000000000000000000" pitchFamily="2" charset="0"/>
              </a:rPr>
              <a:t> </a:t>
            </a:r>
            <a:endParaRPr lang="de-DE" sz="1900" dirty="0">
              <a:latin typeface="Roboto" panose="02000000000000000000" pitchFamily="2" charset="0"/>
              <a:ea typeface="Roboto" panose="02000000000000000000" pitchFamily="2" charset="0"/>
            </a:endParaRPr>
          </a:p>
          <a:p>
            <a:pPr>
              <a:spcBef>
                <a:spcPts val="400"/>
              </a:spcBef>
            </a:pPr>
            <a:r>
              <a:rPr lang="de-DE" sz="1900" b="0" dirty="0">
                <a:latin typeface="Roboto" panose="02000000000000000000" pitchFamily="2" charset="0"/>
                <a:ea typeface="Roboto" panose="02000000000000000000" pitchFamily="2" charset="0"/>
              </a:rPr>
              <a:t>Motivation stärken</a:t>
            </a:r>
          </a:p>
        </p:txBody>
      </p:sp>
      <p:sp>
        <p:nvSpPr>
          <p:cNvPr id="9" name="Rechteck 8">
            <a:extLst>
              <a:ext uri="{FF2B5EF4-FFF2-40B4-BE49-F238E27FC236}">
                <a16:creationId xmlns:a16="http://schemas.microsoft.com/office/drawing/2014/main" id="{8D52E03A-3450-4B25-8C9D-513825AD6D73}"/>
              </a:ext>
            </a:extLst>
          </p:cNvPr>
          <p:cNvSpPr/>
          <p:nvPr/>
        </p:nvSpPr>
        <p:spPr>
          <a:xfrm>
            <a:off x="7047538" y="2521256"/>
            <a:ext cx="4516877" cy="1039008"/>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t"/>
          <a:lstStyle/>
          <a:p>
            <a:pPr>
              <a:spcBef>
                <a:spcPts val="400"/>
              </a:spcBef>
            </a:pPr>
            <a:r>
              <a:rPr lang="de-DE" sz="3600" dirty="0">
                <a:solidFill>
                  <a:schemeClr val="accent1"/>
                </a:solidFill>
                <a:latin typeface="Roboto" panose="02000000000000000000" pitchFamily="2" charset="0"/>
                <a:ea typeface="Roboto" panose="02000000000000000000" pitchFamily="2" charset="0"/>
              </a:rPr>
              <a:t>Können</a:t>
            </a:r>
            <a:r>
              <a:rPr lang="de-DE" sz="2000" dirty="0">
                <a:solidFill>
                  <a:schemeClr val="accent2"/>
                </a:solidFill>
                <a:latin typeface="Roboto" panose="02000000000000000000" pitchFamily="2" charset="0"/>
                <a:ea typeface="Roboto" panose="02000000000000000000" pitchFamily="2" charset="0"/>
              </a:rPr>
              <a:t> </a:t>
            </a:r>
            <a:endParaRPr lang="de-DE" sz="1900" dirty="0">
              <a:latin typeface="Roboto" panose="02000000000000000000" pitchFamily="2" charset="0"/>
              <a:ea typeface="Roboto" panose="02000000000000000000" pitchFamily="2" charset="0"/>
            </a:endParaRPr>
          </a:p>
          <a:p>
            <a:pPr>
              <a:spcBef>
                <a:spcPts val="400"/>
              </a:spcBef>
            </a:pPr>
            <a:r>
              <a:rPr lang="de-DE" sz="1900" b="0" dirty="0">
                <a:latin typeface="Roboto" panose="02000000000000000000" pitchFamily="2" charset="0"/>
                <a:ea typeface="Roboto" panose="02000000000000000000" pitchFamily="2" charset="0"/>
              </a:rPr>
              <a:t>Kompetenzen stärken</a:t>
            </a:r>
          </a:p>
        </p:txBody>
      </p:sp>
      <p:grpSp>
        <p:nvGrpSpPr>
          <p:cNvPr id="10" name="Gruppieren 9">
            <a:extLst>
              <a:ext uri="{FF2B5EF4-FFF2-40B4-BE49-F238E27FC236}">
                <a16:creationId xmlns:a16="http://schemas.microsoft.com/office/drawing/2014/main" id="{C990768C-DDB4-4A8C-B5DF-B1213D62C588}"/>
              </a:ext>
            </a:extLst>
          </p:cNvPr>
          <p:cNvGrpSpPr/>
          <p:nvPr/>
        </p:nvGrpSpPr>
        <p:grpSpPr>
          <a:xfrm>
            <a:off x="6581317" y="3577024"/>
            <a:ext cx="4964376" cy="802803"/>
            <a:chOff x="4951385" y="5679173"/>
            <a:chExt cx="4964376" cy="802803"/>
          </a:xfrm>
          <a:solidFill>
            <a:srgbClr val="F0D8EA"/>
          </a:solidFill>
        </p:grpSpPr>
        <p:sp>
          <p:nvSpPr>
            <p:cNvPr id="11" name="Rechteck: abgerundete Ecken 10">
              <a:extLst>
                <a:ext uri="{FF2B5EF4-FFF2-40B4-BE49-F238E27FC236}">
                  <a16:creationId xmlns:a16="http://schemas.microsoft.com/office/drawing/2014/main" id="{875F1BC4-E24A-4CBB-B3B4-62141B792AAF}"/>
                </a:ext>
              </a:extLst>
            </p:cNvPr>
            <p:cNvSpPr/>
            <p:nvPr/>
          </p:nvSpPr>
          <p:spPr>
            <a:xfrm>
              <a:off x="4951385" y="5679173"/>
              <a:ext cx="4964376" cy="802803"/>
            </a:xfrm>
            <a:prstGeom prst="roundRect">
              <a:avLst/>
            </a:prstGeom>
            <a:grp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12" name="Rechteck: abgerundete Ecken 4">
              <a:extLst>
                <a:ext uri="{FF2B5EF4-FFF2-40B4-BE49-F238E27FC236}">
                  <a16:creationId xmlns:a16="http://schemas.microsoft.com/office/drawing/2014/main" id="{E6004326-C0B9-45DB-8E92-34973A7A5799}"/>
                </a:ext>
              </a:extLst>
            </p:cNvPr>
            <p:cNvSpPr txBox="1"/>
            <p:nvPr/>
          </p:nvSpPr>
          <p:spPr>
            <a:xfrm>
              <a:off x="4990575" y="5718363"/>
              <a:ext cx="4885996" cy="7244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chemeClr val="accent1"/>
                  </a:solidFill>
                  <a:latin typeface="Roboto" panose="02000000000000000000" pitchFamily="2" charset="0"/>
                  <a:ea typeface="Roboto" panose="02000000000000000000" pitchFamily="2" charset="0"/>
                  <a:cs typeface="Roboto" panose="02000000000000000000" pitchFamily="2" charset="0"/>
                </a:rPr>
                <a:t>Welche Unterstützung hinsichtlich des Wissens könnte das Kollegium benötigen und wie könnte dies zur Verfügung gestellt werden?</a:t>
              </a:r>
            </a:p>
          </p:txBody>
        </p:sp>
      </p:grpSp>
      <p:grpSp>
        <p:nvGrpSpPr>
          <p:cNvPr id="13" name="Gruppieren 12">
            <a:extLst>
              <a:ext uri="{FF2B5EF4-FFF2-40B4-BE49-F238E27FC236}">
                <a16:creationId xmlns:a16="http://schemas.microsoft.com/office/drawing/2014/main" id="{AC988475-DD82-4CFF-80B2-2CACDE48EA9A}"/>
              </a:ext>
            </a:extLst>
          </p:cNvPr>
          <p:cNvGrpSpPr/>
          <p:nvPr/>
        </p:nvGrpSpPr>
        <p:grpSpPr>
          <a:xfrm>
            <a:off x="761760" y="3590903"/>
            <a:ext cx="4964376" cy="802803"/>
            <a:chOff x="5012809" y="5617751"/>
            <a:chExt cx="4964376" cy="802803"/>
          </a:xfrm>
        </p:grpSpPr>
        <p:sp>
          <p:nvSpPr>
            <p:cNvPr id="15" name="Rechteck: abgerundete Ecken 14">
              <a:extLst>
                <a:ext uri="{FF2B5EF4-FFF2-40B4-BE49-F238E27FC236}">
                  <a16:creationId xmlns:a16="http://schemas.microsoft.com/office/drawing/2014/main" id="{7E8AE870-ED3C-470C-B0AF-C4C30417DE8C}"/>
                </a:ext>
              </a:extLst>
            </p:cNvPr>
            <p:cNvSpPr/>
            <p:nvPr/>
          </p:nvSpPr>
          <p:spPr>
            <a:xfrm>
              <a:off x="5012809" y="5617751"/>
              <a:ext cx="4964376" cy="802803"/>
            </a:xfrm>
            <a:prstGeom prst="roundRect">
              <a:avLst/>
            </a:prstGeom>
            <a:solidFill>
              <a:srgbClr val="D9E7EC"/>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16" name="Rechteck: abgerundete Ecken 4">
              <a:extLst>
                <a:ext uri="{FF2B5EF4-FFF2-40B4-BE49-F238E27FC236}">
                  <a16:creationId xmlns:a16="http://schemas.microsoft.com/office/drawing/2014/main" id="{9652D1A8-E8C7-4B69-B4DE-6F3D4065AB7E}"/>
                </a:ext>
              </a:extLst>
            </p:cNvPr>
            <p:cNvSpPr txBox="1"/>
            <p:nvPr/>
          </p:nvSpPr>
          <p:spPr>
            <a:xfrm>
              <a:off x="5051999" y="5656941"/>
              <a:ext cx="4885996" cy="7244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t>Wie kann das Kollegium motiviert und unterstützt werden, </a:t>
              </a:r>
              <a:b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br>
              <a: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t>Berufliche Orientierung im Fachunterricht umzusetzen?</a:t>
              </a:r>
            </a:p>
          </p:txBody>
        </p:sp>
      </p:grpSp>
      <p:grpSp>
        <p:nvGrpSpPr>
          <p:cNvPr id="17" name="Gruppieren 16">
            <a:extLst>
              <a:ext uri="{FF2B5EF4-FFF2-40B4-BE49-F238E27FC236}">
                <a16:creationId xmlns:a16="http://schemas.microsoft.com/office/drawing/2014/main" id="{E8B261FE-B8C4-4907-B427-C6BE26106B3C}"/>
              </a:ext>
            </a:extLst>
          </p:cNvPr>
          <p:cNvGrpSpPr/>
          <p:nvPr/>
        </p:nvGrpSpPr>
        <p:grpSpPr>
          <a:xfrm>
            <a:off x="1335206" y="4444883"/>
            <a:ext cx="3817485" cy="802170"/>
            <a:chOff x="6168255" y="4245912"/>
            <a:chExt cx="3817485" cy="802170"/>
          </a:xfrm>
        </p:grpSpPr>
        <p:sp>
          <p:nvSpPr>
            <p:cNvPr id="18" name="Rechteck: abgerundete Ecken 17">
              <a:extLst>
                <a:ext uri="{FF2B5EF4-FFF2-40B4-BE49-F238E27FC236}">
                  <a16:creationId xmlns:a16="http://schemas.microsoft.com/office/drawing/2014/main" id="{035F87AC-223D-4A30-ABC2-F58110DD5703}"/>
                </a:ext>
              </a:extLst>
            </p:cNvPr>
            <p:cNvSpPr/>
            <p:nvPr/>
          </p:nvSpPr>
          <p:spPr>
            <a:xfrm>
              <a:off x="6168255" y="4245912"/>
              <a:ext cx="3817485" cy="802170"/>
            </a:xfrm>
            <a:prstGeom prst="roundRect">
              <a:avLst/>
            </a:prstGeom>
            <a:solidFill>
              <a:srgbClr val="D9E7EC"/>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19" name="Rechteck: abgerundete Ecken 4">
              <a:extLst>
                <a:ext uri="{FF2B5EF4-FFF2-40B4-BE49-F238E27FC236}">
                  <a16:creationId xmlns:a16="http://schemas.microsoft.com/office/drawing/2014/main" id="{FA4EC89D-A532-4F94-89C5-F581BD31FD4E}"/>
                </a:ext>
              </a:extLst>
            </p:cNvPr>
            <p:cNvSpPr txBox="1"/>
            <p:nvPr/>
          </p:nvSpPr>
          <p:spPr>
            <a:xfrm>
              <a:off x="6207414" y="4285071"/>
              <a:ext cx="3739167" cy="7238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t>Wie können dem Kollegium die Vorteile der Einbindung von Berufsorientierung deutlich gemacht werden?</a:t>
              </a:r>
            </a:p>
          </p:txBody>
        </p:sp>
      </p:grpSp>
      <p:grpSp>
        <p:nvGrpSpPr>
          <p:cNvPr id="20" name="Gruppieren 19">
            <a:extLst>
              <a:ext uri="{FF2B5EF4-FFF2-40B4-BE49-F238E27FC236}">
                <a16:creationId xmlns:a16="http://schemas.microsoft.com/office/drawing/2014/main" id="{3AB02AB1-2B13-48B6-8606-966DE1B3C91B}"/>
              </a:ext>
            </a:extLst>
          </p:cNvPr>
          <p:cNvGrpSpPr/>
          <p:nvPr/>
        </p:nvGrpSpPr>
        <p:grpSpPr>
          <a:xfrm>
            <a:off x="1649553" y="5325518"/>
            <a:ext cx="3188790" cy="802170"/>
            <a:chOff x="6656652" y="2900355"/>
            <a:chExt cx="3329589" cy="802170"/>
          </a:xfrm>
        </p:grpSpPr>
        <p:sp>
          <p:nvSpPr>
            <p:cNvPr id="21" name="Rechteck: abgerundete Ecken 20">
              <a:extLst>
                <a:ext uri="{FF2B5EF4-FFF2-40B4-BE49-F238E27FC236}">
                  <a16:creationId xmlns:a16="http://schemas.microsoft.com/office/drawing/2014/main" id="{510B2F51-E003-4F98-8405-36A26DD4919D}"/>
                </a:ext>
              </a:extLst>
            </p:cNvPr>
            <p:cNvSpPr/>
            <p:nvPr/>
          </p:nvSpPr>
          <p:spPr>
            <a:xfrm>
              <a:off x="6656652" y="2900355"/>
              <a:ext cx="3329589" cy="802170"/>
            </a:xfrm>
            <a:prstGeom prst="roundRect">
              <a:avLst/>
            </a:prstGeom>
            <a:solidFill>
              <a:srgbClr val="D9E7EC"/>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22" name="Rechteck: abgerundete Ecken 4">
              <a:extLst>
                <a:ext uri="{FF2B5EF4-FFF2-40B4-BE49-F238E27FC236}">
                  <a16:creationId xmlns:a16="http://schemas.microsoft.com/office/drawing/2014/main" id="{C7E9C567-5DFA-4700-A97D-A51A77BD8DC4}"/>
                </a:ext>
              </a:extLst>
            </p:cNvPr>
            <p:cNvSpPr txBox="1"/>
            <p:nvPr/>
          </p:nvSpPr>
          <p:spPr>
            <a:xfrm>
              <a:off x="6695811" y="2939514"/>
              <a:ext cx="3251271" cy="7238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Clr>
                  <a:schemeClr val="accent1"/>
                </a:buClr>
                <a:buFont typeface="Arial" panose="020B0604020202020204" pitchFamily="34" charset="0"/>
                <a:buNone/>
              </a:pPr>
              <a:r>
                <a:rPr lang="de-DE" sz="1100" i="0" kern="1200" dirty="0">
                  <a:solidFill>
                    <a:srgbClr val="333F48"/>
                  </a:solidFill>
                  <a:latin typeface="Roboto" panose="02000000000000000000" pitchFamily="2" charset="0"/>
                  <a:ea typeface="Roboto" panose="02000000000000000000" pitchFamily="2" charset="0"/>
                  <a:cs typeface="Roboto" panose="02000000000000000000" pitchFamily="2" charset="0"/>
                </a:rPr>
                <a:t>Welche Einflussfaktoren hindern das Kollegium daran, BO im Fachunterricht umzusetzen?</a:t>
              </a:r>
            </a:p>
          </p:txBody>
        </p:sp>
      </p:grpSp>
      <p:grpSp>
        <p:nvGrpSpPr>
          <p:cNvPr id="23" name="Gruppieren 22">
            <a:extLst>
              <a:ext uri="{FF2B5EF4-FFF2-40B4-BE49-F238E27FC236}">
                <a16:creationId xmlns:a16="http://schemas.microsoft.com/office/drawing/2014/main" id="{17687D2F-A98E-45D7-A814-9879DA33C527}"/>
              </a:ext>
            </a:extLst>
          </p:cNvPr>
          <p:cNvGrpSpPr/>
          <p:nvPr/>
        </p:nvGrpSpPr>
        <p:grpSpPr>
          <a:xfrm>
            <a:off x="7154762" y="4442526"/>
            <a:ext cx="3817485" cy="802170"/>
            <a:chOff x="6106831" y="4307334"/>
            <a:chExt cx="3817485" cy="802170"/>
          </a:xfrm>
          <a:solidFill>
            <a:srgbClr val="F0D8EA"/>
          </a:solidFill>
        </p:grpSpPr>
        <p:sp>
          <p:nvSpPr>
            <p:cNvPr id="24" name="Rechteck: abgerundete Ecken 23">
              <a:extLst>
                <a:ext uri="{FF2B5EF4-FFF2-40B4-BE49-F238E27FC236}">
                  <a16:creationId xmlns:a16="http://schemas.microsoft.com/office/drawing/2014/main" id="{B9CAA8C4-A1E5-4238-9785-73BB16B93188}"/>
                </a:ext>
              </a:extLst>
            </p:cNvPr>
            <p:cNvSpPr/>
            <p:nvPr/>
          </p:nvSpPr>
          <p:spPr>
            <a:xfrm>
              <a:off x="6106831" y="4307334"/>
              <a:ext cx="3817485" cy="802170"/>
            </a:xfrm>
            <a:prstGeom prst="roundRect">
              <a:avLst/>
            </a:prstGeom>
            <a:grp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de-DE">
                <a:solidFill>
                  <a:schemeClr val="accent1"/>
                </a:solidFill>
              </a:endParaRPr>
            </a:p>
          </p:txBody>
        </p:sp>
        <p:sp>
          <p:nvSpPr>
            <p:cNvPr id="25" name="Rechteck: abgerundete Ecken 4">
              <a:extLst>
                <a:ext uri="{FF2B5EF4-FFF2-40B4-BE49-F238E27FC236}">
                  <a16:creationId xmlns:a16="http://schemas.microsoft.com/office/drawing/2014/main" id="{995C22AE-54F0-42D4-B622-0F9725F5131A}"/>
                </a:ext>
              </a:extLst>
            </p:cNvPr>
            <p:cNvSpPr txBox="1"/>
            <p:nvPr/>
          </p:nvSpPr>
          <p:spPr>
            <a:xfrm>
              <a:off x="6145990" y="4346493"/>
              <a:ext cx="3739167" cy="7238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None/>
              </a:pPr>
              <a:r>
                <a:rPr lang="de-DE" sz="1100" i="0" kern="1200" dirty="0">
                  <a:solidFill>
                    <a:schemeClr val="accent1"/>
                  </a:solidFill>
                  <a:latin typeface="Roboto" panose="02000000000000000000" pitchFamily="2" charset="0"/>
                  <a:ea typeface="Roboto" panose="02000000000000000000" pitchFamily="2" charset="0"/>
                  <a:cs typeface="Roboto" panose="02000000000000000000" pitchFamily="2" charset="0"/>
                </a:rPr>
                <a:t>Welches Material könnte dem Kollegium zur Verfügung gestellt werden?</a:t>
              </a:r>
            </a:p>
          </p:txBody>
        </p:sp>
      </p:grpSp>
      <p:grpSp>
        <p:nvGrpSpPr>
          <p:cNvPr id="26" name="Gruppieren 25">
            <a:extLst>
              <a:ext uri="{FF2B5EF4-FFF2-40B4-BE49-F238E27FC236}">
                <a16:creationId xmlns:a16="http://schemas.microsoft.com/office/drawing/2014/main" id="{D4E5DCAE-6F2C-4B91-B412-25BF64CB7ECB}"/>
              </a:ext>
            </a:extLst>
          </p:cNvPr>
          <p:cNvGrpSpPr/>
          <p:nvPr/>
        </p:nvGrpSpPr>
        <p:grpSpPr>
          <a:xfrm>
            <a:off x="7398709" y="5325518"/>
            <a:ext cx="3329589" cy="802170"/>
            <a:chOff x="6595229" y="2961778"/>
            <a:chExt cx="3329589" cy="802170"/>
          </a:xfrm>
          <a:solidFill>
            <a:srgbClr val="F0D8EA"/>
          </a:solidFill>
        </p:grpSpPr>
        <p:sp>
          <p:nvSpPr>
            <p:cNvPr id="27" name="Rechteck: abgerundete Ecken 26">
              <a:extLst>
                <a:ext uri="{FF2B5EF4-FFF2-40B4-BE49-F238E27FC236}">
                  <a16:creationId xmlns:a16="http://schemas.microsoft.com/office/drawing/2014/main" id="{CD7A6498-67C8-4083-82A1-D30DBDA33AE3}"/>
                </a:ext>
              </a:extLst>
            </p:cNvPr>
            <p:cNvSpPr/>
            <p:nvPr/>
          </p:nvSpPr>
          <p:spPr>
            <a:xfrm>
              <a:off x="6595229" y="2961778"/>
              <a:ext cx="3329589" cy="802170"/>
            </a:xfrm>
            <a:prstGeom prst="roundRect">
              <a:avLst/>
            </a:prstGeom>
            <a:grp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de-DE">
                <a:solidFill>
                  <a:schemeClr val="accent1"/>
                </a:solidFill>
              </a:endParaRPr>
            </a:p>
          </p:txBody>
        </p:sp>
        <p:sp>
          <p:nvSpPr>
            <p:cNvPr id="28" name="Rechteck: abgerundete Ecken 4">
              <a:extLst>
                <a:ext uri="{FF2B5EF4-FFF2-40B4-BE49-F238E27FC236}">
                  <a16:creationId xmlns:a16="http://schemas.microsoft.com/office/drawing/2014/main" id="{F7F1058F-7019-4037-B9A0-573B16AA4CFC}"/>
                </a:ext>
              </a:extLst>
            </p:cNvPr>
            <p:cNvSpPr txBox="1"/>
            <p:nvPr/>
          </p:nvSpPr>
          <p:spPr>
            <a:xfrm>
              <a:off x="6634388" y="3000937"/>
              <a:ext cx="3251271" cy="7238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72000" tIns="41910" rIns="41910" bIns="41910" numCol="1" spcCol="1270" anchor="ctr" anchorCtr="0">
              <a:noAutofit/>
            </a:bodyPr>
            <a:lstStyle/>
            <a:p>
              <a:pPr marL="0" lvl="0" indent="0" algn="l" defTabSz="488950">
                <a:lnSpc>
                  <a:spcPct val="100000"/>
                </a:lnSpc>
                <a:spcBef>
                  <a:spcPct val="0"/>
                </a:spcBef>
                <a:spcAft>
                  <a:spcPct val="35000"/>
                </a:spcAft>
                <a:buClr>
                  <a:schemeClr val="accent1"/>
                </a:buClr>
                <a:buFont typeface="Arial" panose="020B0604020202020204" pitchFamily="34" charset="0"/>
                <a:buNone/>
              </a:pPr>
              <a:r>
                <a:rPr lang="de-DE" sz="1100" i="0" kern="1200" dirty="0">
                  <a:solidFill>
                    <a:schemeClr val="accent1"/>
                  </a:solidFill>
                  <a:latin typeface="Roboto" panose="02000000000000000000" pitchFamily="2" charset="0"/>
                  <a:ea typeface="Roboto" panose="02000000000000000000" pitchFamily="2" charset="0"/>
                  <a:cs typeface="Roboto" panose="02000000000000000000" pitchFamily="2" charset="0"/>
                </a:rPr>
                <a:t>Wo findet das Kollegium Material?</a:t>
              </a:r>
            </a:p>
          </p:txBody>
        </p:sp>
      </p:grpSp>
      <p:sp>
        <p:nvSpPr>
          <p:cNvPr id="29" name="Ellipse 28">
            <a:extLst>
              <a:ext uri="{FF2B5EF4-FFF2-40B4-BE49-F238E27FC236}">
                <a16:creationId xmlns:a16="http://schemas.microsoft.com/office/drawing/2014/main" id="{9D7130B5-758C-4F13-9D4C-73F0728FF080}"/>
              </a:ext>
            </a:extLst>
          </p:cNvPr>
          <p:cNvSpPr/>
          <p:nvPr/>
        </p:nvSpPr>
        <p:spPr>
          <a:xfrm>
            <a:off x="515938" y="4262888"/>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0" name="Ellipse 29">
            <a:extLst>
              <a:ext uri="{FF2B5EF4-FFF2-40B4-BE49-F238E27FC236}">
                <a16:creationId xmlns:a16="http://schemas.microsoft.com/office/drawing/2014/main" id="{3A4024D2-862B-4BA5-9173-029766D31056}"/>
              </a:ext>
            </a:extLst>
          </p:cNvPr>
          <p:cNvSpPr/>
          <p:nvPr/>
        </p:nvSpPr>
        <p:spPr>
          <a:xfrm>
            <a:off x="546797" y="3926856"/>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1" name="Ellipse 30">
            <a:extLst>
              <a:ext uri="{FF2B5EF4-FFF2-40B4-BE49-F238E27FC236}">
                <a16:creationId xmlns:a16="http://schemas.microsoft.com/office/drawing/2014/main" id="{EDCBE716-DD6F-4076-9CC3-FD801773AB31}"/>
              </a:ext>
            </a:extLst>
          </p:cNvPr>
          <p:cNvSpPr/>
          <p:nvPr/>
        </p:nvSpPr>
        <p:spPr>
          <a:xfrm>
            <a:off x="840933" y="4709787"/>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2" name="Ellipse 31">
            <a:extLst>
              <a:ext uri="{FF2B5EF4-FFF2-40B4-BE49-F238E27FC236}">
                <a16:creationId xmlns:a16="http://schemas.microsoft.com/office/drawing/2014/main" id="{86E1C5CA-39E6-48A1-8F15-885AF85406A8}"/>
              </a:ext>
            </a:extLst>
          </p:cNvPr>
          <p:cNvSpPr/>
          <p:nvPr/>
        </p:nvSpPr>
        <p:spPr>
          <a:xfrm>
            <a:off x="1038373" y="5090607"/>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3" name="Ellipse 32">
            <a:extLst>
              <a:ext uri="{FF2B5EF4-FFF2-40B4-BE49-F238E27FC236}">
                <a16:creationId xmlns:a16="http://schemas.microsoft.com/office/drawing/2014/main" id="{74A9C86E-6EE3-4F3A-AD51-FB754CE8F114}"/>
              </a:ext>
            </a:extLst>
          </p:cNvPr>
          <p:cNvSpPr/>
          <p:nvPr/>
        </p:nvSpPr>
        <p:spPr>
          <a:xfrm>
            <a:off x="1442245" y="5602311"/>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4" name="Ellipse 33">
            <a:extLst>
              <a:ext uri="{FF2B5EF4-FFF2-40B4-BE49-F238E27FC236}">
                <a16:creationId xmlns:a16="http://schemas.microsoft.com/office/drawing/2014/main" id="{27A0BC32-1E42-4F89-BB6C-5CEEE885D0D4}"/>
              </a:ext>
            </a:extLst>
          </p:cNvPr>
          <p:cNvSpPr/>
          <p:nvPr/>
        </p:nvSpPr>
        <p:spPr>
          <a:xfrm>
            <a:off x="1092985" y="4809431"/>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5" name="Ellipse 34">
            <a:extLst>
              <a:ext uri="{FF2B5EF4-FFF2-40B4-BE49-F238E27FC236}">
                <a16:creationId xmlns:a16="http://schemas.microsoft.com/office/drawing/2014/main" id="{7F4B16FA-3938-4924-AB37-60AD5A3161AA}"/>
              </a:ext>
            </a:extLst>
          </p:cNvPr>
          <p:cNvSpPr/>
          <p:nvPr/>
        </p:nvSpPr>
        <p:spPr>
          <a:xfrm>
            <a:off x="1208363" y="5549812"/>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6" name="Ellipse 35">
            <a:extLst>
              <a:ext uri="{FF2B5EF4-FFF2-40B4-BE49-F238E27FC236}">
                <a16:creationId xmlns:a16="http://schemas.microsoft.com/office/drawing/2014/main" id="{87ED9F68-04C3-4F87-B29F-D02BA75BB4BC}"/>
              </a:ext>
            </a:extLst>
          </p:cNvPr>
          <p:cNvSpPr/>
          <p:nvPr/>
        </p:nvSpPr>
        <p:spPr>
          <a:xfrm>
            <a:off x="6353672" y="3909075"/>
            <a:ext cx="138700" cy="138700"/>
          </a:xfrm>
          <a:prstGeom prst="ellipse">
            <a:avLst/>
          </a:prstGeom>
          <a:solidFill>
            <a:schemeClr val="accent1"/>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7" name="Ellipse 36">
            <a:extLst>
              <a:ext uri="{FF2B5EF4-FFF2-40B4-BE49-F238E27FC236}">
                <a16:creationId xmlns:a16="http://schemas.microsoft.com/office/drawing/2014/main" id="{DD833282-A963-4DF9-A755-65BD05EC4589}"/>
              </a:ext>
            </a:extLst>
          </p:cNvPr>
          <p:cNvSpPr/>
          <p:nvPr/>
        </p:nvSpPr>
        <p:spPr>
          <a:xfrm>
            <a:off x="6930368" y="4754884"/>
            <a:ext cx="138700" cy="138700"/>
          </a:xfrm>
          <a:prstGeom prst="ellipse">
            <a:avLst/>
          </a:prstGeom>
          <a:solidFill>
            <a:schemeClr val="accent1"/>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8" name="Ellipse 37">
            <a:extLst>
              <a:ext uri="{FF2B5EF4-FFF2-40B4-BE49-F238E27FC236}">
                <a16:creationId xmlns:a16="http://schemas.microsoft.com/office/drawing/2014/main" id="{4992967A-00B1-4D54-854E-DD359055B273}"/>
              </a:ext>
            </a:extLst>
          </p:cNvPr>
          <p:cNvSpPr/>
          <p:nvPr/>
        </p:nvSpPr>
        <p:spPr>
          <a:xfrm>
            <a:off x="7193921" y="5628865"/>
            <a:ext cx="138700" cy="138700"/>
          </a:xfrm>
          <a:prstGeom prst="ellipse">
            <a:avLst/>
          </a:prstGeom>
          <a:solidFill>
            <a:schemeClr val="accent1"/>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39" name="Ellipse 38">
            <a:extLst>
              <a:ext uri="{FF2B5EF4-FFF2-40B4-BE49-F238E27FC236}">
                <a16:creationId xmlns:a16="http://schemas.microsoft.com/office/drawing/2014/main" id="{6F2E63BA-85C8-4F48-919B-C7A05B54959A}"/>
              </a:ext>
            </a:extLst>
          </p:cNvPr>
          <p:cNvSpPr/>
          <p:nvPr/>
        </p:nvSpPr>
        <p:spPr>
          <a:xfrm>
            <a:off x="1055919" y="5367543"/>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40" name="Ellipse 39">
            <a:extLst>
              <a:ext uri="{FF2B5EF4-FFF2-40B4-BE49-F238E27FC236}">
                <a16:creationId xmlns:a16="http://schemas.microsoft.com/office/drawing/2014/main" id="{1FDCAC7B-9346-4775-8A16-CCF73F891456}"/>
              </a:ext>
            </a:extLst>
          </p:cNvPr>
          <p:cNvSpPr/>
          <p:nvPr/>
        </p:nvSpPr>
        <p:spPr>
          <a:xfrm>
            <a:off x="623060" y="4527570"/>
            <a:ext cx="138700" cy="138700"/>
          </a:xfrm>
          <a:prstGeom prst="ellipse">
            <a:avLst/>
          </a:prstGeom>
          <a:solidFill>
            <a:schemeClr val="tx2"/>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41" name="Ellipse 40">
            <a:extLst>
              <a:ext uri="{FF2B5EF4-FFF2-40B4-BE49-F238E27FC236}">
                <a16:creationId xmlns:a16="http://schemas.microsoft.com/office/drawing/2014/main" id="{93F1E386-F319-4ED7-A6E8-ABE244E0296F}"/>
              </a:ext>
            </a:extLst>
          </p:cNvPr>
          <p:cNvSpPr/>
          <p:nvPr/>
        </p:nvSpPr>
        <p:spPr>
          <a:xfrm>
            <a:off x="6284322" y="4193538"/>
            <a:ext cx="138700" cy="138700"/>
          </a:xfrm>
          <a:prstGeom prst="ellipse">
            <a:avLst/>
          </a:prstGeom>
          <a:solidFill>
            <a:schemeClr val="accent1"/>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42" name="Ellipse 41">
            <a:extLst>
              <a:ext uri="{FF2B5EF4-FFF2-40B4-BE49-F238E27FC236}">
                <a16:creationId xmlns:a16="http://schemas.microsoft.com/office/drawing/2014/main" id="{CD399CAF-278D-4619-9390-873511C6EA27}"/>
              </a:ext>
            </a:extLst>
          </p:cNvPr>
          <p:cNvSpPr/>
          <p:nvPr/>
        </p:nvSpPr>
        <p:spPr>
          <a:xfrm>
            <a:off x="6432785" y="4481812"/>
            <a:ext cx="138700" cy="138700"/>
          </a:xfrm>
          <a:prstGeom prst="ellipse">
            <a:avLst/>
          </a:prstGeom>
          <a:solidFill>
            <a:schemeClr val="accent1"/>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43" name="Ellipse 42">
            <a:extLst>
              <a:ext uri="{FF2B5EF4-FFF2-40B4-BE49-F238E27FC236}">
                <a16:creationId xmlns:a16="http://schemas.microsoft.com/office/drawing/2014/main" id="{F00A1FEB-6FE7-4C61-A368-F31F9411DC89}"/>
              </a:ext>
            </a:extLst>
          </p:cNvPr>
          <p:cNvSpPr/>
          <p:nvPr/>
        </p:nvSpPr>
        <p:spPr>
          <a:xfrm>
            <a:off x="6670354" y="4661952"/>
            <a:ext cx="138700" cy="138700"/>
          </a:xfrm>
          <a:prstGeom prst="ellipse">
            <a:avLst/>
          </a:prstGeom>
          <a:solidFill>
            <a:schemeClr val="accent1"/>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44" name="Ellipse 43">
            <a:extLst>
              <a:ext uri="{FF2B5EF4-FFF2-40B4-BE49-F238E27FC236}">
                <a16:creationId xmlns:a16="http://schemas.microsoft.com/office/drawing/2014/main" id="{DA2D95BC-0F70-40F1-98B0-7A293F4AF9A7}"/>
              </a:ext>
            </a:extLst>
          </p:cNvPr>
          <p:cNvSpPr/>
          <p:nvPr/>
        </p:nvSpPr>
        <p:spPr>
          <a:xfrm>
            <a:off x="6843530" y="5013336"/>
            <a:ext cx="138700" cy="138700"/>
          </a:xfrm>
          <a:prstGeom prst="ellipse">
            <a:avLst/>
          </a:prstGeom>
          <a:solidFill>
            <a:schemeClr val="accent1"/>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45" name="Ellipse 44">
            <a:extLst>
              <a:ext uri="{FF2B5EF4-FFF2-40B4-BE49-F238E27FC236}">
                <a16:creationId xmlns:a16="http://schemas.microsoft.com/office/drawing/2014/main" id="{D9E60201-268B-4F07-ABD6-34ECB5B777B2}"/>
              </a:ext>
            </a:extLst>
          </p:cNvPr>
          <p:cNvSpPr/>
          <p:nvPr/>
        </p:nvSpPr>
        <p:spPr>
          <a:xfrm>
            <a:off x="6835072" y="5285477"/>
            <a:ext cx="138700" cy="138700"/>
          </a:xfrm>
          <a:prstGeom prst="ellipse">
            <a:avLst/>
          </a:prstGeom>
          <a:solidFill>
            <a:schemeClr val="accent1"/>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
        <p:nvSpPr>
          <p:cNvPr id="46" name="Ellipse 45">
            <a:extLst>
              <a:ext uri="{FF2B5EF4-FFF2-40B4-BE49-F238E27FC236}">
                <a16:creationId xmlns:a16="http://schemas.microsoft.com/office/drawing/2014/main" id="{FB098D8F-E37A-407C-BD4C-F35FABCE4AF7}"/>
              </a:ext>
            </a:extLst>
          </p:cNvPr>
          <p:cNvSpPr/>
          <p:nvPr/>
        </p:nvSpPr>
        <p:spPr>
          <a:xfrm>
            <a:off x="6973772" y="5502625"/>
            <a:ext cx="138700" cy="138700"/>
          </a:xfrm>
          <a:prstGeom prst="ellipse">
            <a:avLst/>
          </a:prstGeom>
          <a:solidFill>
            <a:schemeClr val="accent1"/>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a:lstStyle/>
          <a:p>
            <a:endParaRPr lang="de-DE"/>
          </a:p>
        </p:txBody>
      </p:sp>
    </p:spTree>
    <p:extLst>
      <p:ext uri="{BB962C8B-B14F-4D97-AF65-F5344CB8AC3E}">
        <p14:creationId xmlns:p14="http://schemas.microsoft.com/office/powerpoint/2010/main" val="130207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48AFD0-39D2-C7B5-3518-DF9C69AFEAD4}"/>
              </a:ext>
            </a:extLst>
          </p:cNvPr>
          <p:cNvSpPr>
            <a:spLocks noGrp="1"/>
          </p:cNvSpPr>
          <p:nvPr>
            <p:ph type="title"/>
          </p:nvPr>
        </p:nvSpPr>
        <p:spPr/>
        <p:txBody>
          <a:bodyPr>
            <a:noAutofit/>
          </a:bodyPr>
          <a:lstStyle/>
          <a:p>
            <a:r>
              <a:rPr lang="de-DE" dirty="0"/>
              <a:t>03 Arbeitsphase</a:t>
            </a:r>
          </a:p>
        </p:txBody>
      </p:sp>
      <p:sp>
        <p:nvSpPr>
          <p:cNvPr id="4" name="Foliennummernplatzhalter 3">
            <a:extLst>
              <a:ext uri="{FF2B5EF4-FFF2-40B4-BE49-F238E27FC236}">
                <a16:creationId xmlns:a16="http://schemas.microsoft.com/office/drawing/2014/main" id="{B1382528-A8D3-BF5F-413D-B0F886C618B9}"/>
              </a:ext>
            </a:extLst>
          </p:cNvPr>
          <p:cNvSpPr>
            <a:spLocks noGrp="1"/>
          </p:cNvSpPr>
          <p:nvPr>
            <p:ph type="sldNum" sz="quarter" idx="12"/>
          </p:nvPr>
        </p:nvSpPr>
        <p:spPr/>
        <p:txBody>
          <a:bodyPr/>
          <a:lstStyle/>
          <a:p>
            <a:fld id="{A5BCC98E-DAB4-264B-9802-D1899FCD3063}" type="slidenum">
              <a:rPr lang="de-DE" smtClean="0"/>
              <a:pPr/>
              <a:t>28</a:t>
            </a:fld>
            <a:endParaRPr lang="de-DE" dirty="0"/>
          </a:p>
        </p:txBody>
      </p:sp>
      <p:sp>
        <p:nvSpPr>
          <p:cNvPr id="10" name="Fußzeilenplatzhalter 4">
            <a:extLst>
              <a:ext uri="{FF2B5EF4-FFF2-40B4-BE49-F238E27FC236}">
                <a16:creationId xmlns:a16="http://schemas.microsoft.com/office/drawing/2014/main" id="{B2DC9062-D420-42B1-837F-7A2943AB8FB2}"/>
              </a:ext>
            </a:extLst>
          </p:cNvPr>
          <p:cNvSpPr>
            <a:spLocks noGrp="1"/>
          </p:cNvSpPr>
          <p:nvPr>
            <p:ph type="ftr" sz="quarter" idx="3"/>
          </p:nvPr>
        </p:nvSpPr>
        <p:spPr>
          <a:xfrm>
            <a:off x="515938" y="6356350"/>
            <a:ext cx="9178568" cy="365125"/>
          </a:xfrm>
        </p:spPr>
        <p:txBody>
          <a:bodyPr/>
          <a:lstStyle/>
          <a:p>
            <a:r>
              <a:rPr lang="de-DE" dirty="0"/>
              <a:t>Einbindung des Kollegiums</a:t>
            </a:r>
          </a:p>
        </p:txBody>
      </p:sp>
      <p:sp>
        <p:nvSpPr>
          <p:cNvPr id="5" name="Untertitel 4">
            <a:extLst>
              <a:ext uri="{FF2B5EF4-FFF2-40B4-BE49-F238E27FC236}">
                <a16:creationId xmlns:a16="http://schemas.microsoft.com/office/drawing/2014/main" id="{28AA620E-0520-4740-890A-563BF28A274C}"/>
              </a:ext>
            </a:extLst>
          </p:cNvPr>
          <p:cNvSpPr>
            <a:spLocks noGrp="1"/>
          </p:cNvSpPr>
          <p:nvPr>
            <p:ph type="subTitle" idx="13"/>
          </p:nvPr>
        </p:nvSpPr>
        <p:spPr/>
        <p:txBody>
          <a:bodyPr vert="horz" lIns="0" tIns="0" rIns="0" bIns="0" rtlCol="0" anchor="t">
            <a:normAutofit/>
          </a:bodyPr>
          <a:lstStyle/>
          <a:p>
            <a:r>
              <a:rPr lang="de-DE" i="1" dirty="0">
                <a:latin typeface="Roboto"/>
                <a:ea typeface="Roboto"/>
                <a:cs typeface="Roboto"/>
              </a:rPr>
              <a:t>Lang- und kurzfristige Ziele</a:t>
            </a:r>
          </a:p>
        </p:txBody>
      </p:sp>
      <p:sp>
        <p:nvSpPr>
          <p:cNvPr id="9" name="Inhaltsplatzhalter 4">
            <a:extLst>
              <a:ext uri="{FF2B5EF4-FFF2-40B4-BE49-F238E27FC236}">
                <a16:creationId xmlns:a16="http://schemas.microsoft.com/office/drawing/2014/main" id="{B2E86229-8F20-469E-9AA9-0A12B23B5797}"/>
              </a:ext>
            </a:extLst>
          </p:cNvPr>
          <p:cNvSpPr>
            <a:spLocks noGrp="1"/>
          </p:cNvSpPr>
          <p:nvPr>
            <p:ph idx="1"/>
          </p:nvPr>
        </p:nvSpPr>
        <p:spPr>
          <a:xfrm>
            <a:off x="515937" y="2001600"/>
            <a:ext cx="8121626" cy="981745"/>
          </a:xfrm>
        </p:spPr>
        <p:txBody>
          <a:bodyPr>
            <a:normAutofit/>
          </a:bodyPr>
          <a:lstStyle/>
          <a:p>
            <a:pPr>
              <a:buClr>
                <a:schemeClr val="accent1"/>
              </a:buClr>
            </a:pPr>
            <a:r>
              <a:rPr lang="de-DE" sz="1900" dirty="0">
                <a:cs typeface="Roboto" panose="02000000000000000000" pitchFamily="2" charset="0"/>
              </a:rPr>
              <a:t>Bitte formuliert „</a:t>
            </a:r>
            <a:r>
              <a:rPr lang="de-DE" sz="1900" dirty="0" err="1">
                <a:cs typeface="Roboto" panose="02000000000000000000" pitchFamily="2" charset="0"/>
              </a:rPr>
              <a:t>SMARTe</a:t>
            </a:r>
            <a:r>
              <a:rPr lang="de-DE" sz="1900" dirty="0">
                <a:cs typeface="Roboto" panose="02000000000000000000" pitchFamily="2" charset="0"/>
              </a:rPr>
              <a:t>“ Ziele zur schulinternen Kooperation bezüglich der Beruflichen Orientierung!</a:t>
            </a:r>
          </a:p>
          <a:p>
            <a:pPr>
              <a:spcBef>
                <a:spcPts val="0"/>
              </a:spcBef>
              <a:buClr>
                <a:schemeClr val="accent1"/>
              </a:buClr>
            </a:pPr>
            <a:endParaRPr lang="de-DE" sz="1900" dirty="0">
              <a:cs typeface="Roboto" panose="02000000000000000000" pitchFamily="2" charset="0"/>
            </a:endParaRPr>
          </a:p>
          <a:p>
            <a:pPr>
              <a:spcBef>
                <a:spcPts val="0"/>
              </a:spcBef>
              <a:buClr>
                <a:schemeClr val="accent1"/>
              </a:buClr>
            </a:pPr>
            <a:endParaRPr lang="de-DE" sz="1900" dirty="0">
              <a:cs typeface="Roboto" panose="02000000000000000000" pitchFamily="2" charset="0"/>
            </a:endParaRPr>
          </a:p>
          <a:p>
            <a:pPr marL="342900" indent="-342900">
              <a:buClr>
                <a:schemeClr val="accent1"/>
              </a:buClr>
              <a:buFont typeface="Wingdings" panose="05000000000000000000" pitchFamily="2" charset="2"/>
              <a:buChar char="Ø"/>
            </a:pPr>
            <a:endParaRPr lang="de-DE" sz="1900" dirty="0">
              <a:cs typeface="Roboto" panose="02000000000000000000" pitchFamily="2" charset="0"/>
            </a:endParaRPr>
          </a:p>
        </p:txBody>
      </p:sp>
      <p:sp>
        <p:nvSpPr>
          <p:cNvPr id="7" name="Rechteck: abgerundete Ecken 2">
            <a:extLst>
              <a:ext uri="{FF2B5EF4-FFF2-40B4-BE49-F238E27FC236}">
                <a16:creationId xmlns:a16="http://schemas.microsoft.com/office/drawing/2014/main" id="{E4B0D6DA-97FA-EB0A-F9BF-D03D9902D743}"/>
              </a:ext>
            </a:extLst>
          </p:cNvPr>
          <p:cNvSpPr/>
          <p:nvPr/>
        </p:nvSpPr>
        <p:spPr>
          <a:xfrm>
            <a:off x="464496" y="3981251"/>
            <a:ext cx="11103855" cy="1526006"/>
          </a:xfrm>
          <a:prstGeom prst="roundRect">
            <a:avLst/>
          </a:prstGeom>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0" numCol="5" spcCol="360000" rtlCol="0" anchor="ctr"/>
          <a:lstStyle/>
          <a:p>
            <a:pPr>
              <a:spcBef>
                <a:spcPts val="0"/>
              </a:spcBef>
              <a:buClr>
                <a:schemeClr val="accent1"/>
              </a:buClr>
            </a:pPr>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Spezifisch: </a:t>
            </a:r>
            <a:b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br>
            <a:r>
              <a:rPr lang="de-DE" sz="1600" dirty="0">
                <a:latin typeface="Roboto" panose="02000000000000000000" pitchFamily="2" charset="0"/>
                <a:ea typeface="Roboto" panose="02000000000000000000" pitchFamily="2" charset="0"/>
                <a:cs typeface="Roboto" panose="02000000000000000000" pitchFamily="2" charset="0"/>
              </a:rPr>
              <a:t>konkret formuliert</a:t>
            </a:r>
          </a:p>
          <a:p>
            <a:pPr>
              <a:spcBef>
                <a:spcPts val="0"/>
              </a:spcBef>
              <a:buClr>
                <a:schemeClr val="accent1"/>
              </a:buClr>
            </a:pPr>
            <a:endParaRPr lang="de-DE" sz="1600" dirty="0">
              <a:latin typeface="Roboto" panose="02000000000000000000" pitchFamily="2" charset="0"/>
              <a:ea typeface="Roboto" panose="02000000000000000000" pitchFamily="2" charset="0"/>
              <a:cs typeface="Roboto" panose="02000000000000000000" pitchFamily="2" charset="0"/>
            </a:endParaRPr>
          </a:p>
          <a:p>
            <a:pPr>
              <a:spcBef>
                <a:spcPts val="0"/>
              </a:spcBef>
              <a:buClr>
                <a:schemeClr val="accent1"/>
              </a:buClr>
            </a:pPr>
            <a:endParaRPr lang="de-DE" sz="1600" dirty="0">
              <a:latin typeface="Roboto" panose="02000000000000000000" pitchFamily="2" charset="0"/>
              <a:ea typeface="Roboto" panose="02000000000000000000" pitchFamily="2" charset="0"/>
              <a:cs typeface="Roboto" panose="02000000000000000000" pitchFamily="2" charset="0"/>
            </a:endParaRPr>
          </a:p>
          <a:p>
            <a:pPr>
              <a:spcBef>
                <a:spcPts val="0"/>
              </a:spcBef>
              <a:buClr>
                <a:schemeClr val="accent1"/>
              </a:buClr>
            </a:pPr>
            <a:endParaRPr lang="de-DE" sz="1600" dirty="0">
              <a:latin typeface="Roboto" panose="02000000000000000000" pitchFamily="2" charset="0"/>
              <a:ea typeface="Roboto" panose="02000000000000000000" pitchFamily="2" charset="0"/>
              <a:cs typeface="Roboto" panose="02000000000000000000" pitchFamily="2" charset="0"/>
            </a:endParaRPr>
          </a:p>
          <a:p>
            <a:pPr>
              <a:spcBef>
                <a:spcPts val="0"/>
              </a:spcBef>
              <a:buClr>
                <a:schemeClr val="accent1"/>
              </a:buClr>
            </a:pPr>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Messbar: </a:t>
            </a:r>
            <a:r>
              <a:rPr lang="de-DE" sz="1600" dirty="0">
                <a:latin typeface="Roboto" panose="02000000000000000000" pitchFamily="2" charset="0"/>
                <a:ea typeface="Roboto" panose="02000000000000000000" pitchFamily="2" charset="0"/>
                <a:cs typeface="Roboto" panose="02000000000000000000" pitchFamily="2" charset="0"/>
              </a:rPr>
              <a:t>quantifizierbar </a:t>
            </a:r>
            <a:br>
              <a:rPr lang="de-DE" sz="1600" dirty="0">
                <a:latin typeface="Roboto" panose="02000000000000000000" pitchFamily="2" charset="0"/>
                <a:ea typeface="Roboto" panose="02000000000000000000" pitchFamily="2" charset="0"/>
                <a:cs typeface="Roboto" panose="02000000000000000000" pitchFamily="2" charset="0"/>
              </a:rPr>
            </a:br>
            <a:r>
              <a:rPr lang="de-DE" sz="1600" dirty="0">
                <a:latin typeface="Roboto" panose="02000000000000000000" pitchFamily="2" charset="0"/>
                <a:ea typeface="Roboto" panose="02000000000000000000" pitchFamily="2" charset="0"/>
                <a:cs typeface="Roboto" panose="02000000000000000000" pitchFamily="2" charset="0"/>
              </a:rPr>
              <a:t>oder eindeutig bewertbar</a:t>
            </a:r>
          </a:p>
          <a:p>
            <a:pPr>
              <a:spcBef>
                <a:spcPts val="0"/>
              </a:spcBef>
              <a:buClr>
                <a:schemeClr val="accent1"/>
              </a:buClr>
            </a:pPr>
            <a:endPar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a:spcBef>
                <a:spcPts val="0"/>
              </a:spcBef>
              <a:buClr>
                <a:schemeClr val="accent1"/>
              </a:buClr>
            </a:pPr>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Attraktiv/ </a:t>
            </a:r>
            <a:b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br>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Akzeptiert:</a:t>
            </a:r>
            <a:r>
              <a:rPr lang="de-DE" sz="1600" dirty="0">
                <a:latin typeface="Roboto" panose="02000000000000000000" pitchFamily="2" charset="0"/>
                <a:ea typeface="Roboto" panose="02000000000000000000" pitchFamily="2" charset="0"/>
                <a:cs typeface="Roboto" panose="02000000000000000000" pitchFamily="2" charset="0"/>
              </a:rPr>
              <a:t> </a:t>
            </a:r>
            <a:br>
              <a:rPr lang="de-DE" sz="1600" dirty="0">
                <a:latin typeface="Roboto" panose="02000000000000000000" pitchFamily="2" charset="0"/>
                <a:ea typeface="Roboto" panose="02000000000000000000" pitchFamily="2" charset="0"/>
                <a:cs typeface="Roboto" panose="02000000000000000000" pitchFamily="2" charset="0"/>
              </a:rPr>
            </a:br>
            <a:r>
              <a:rPr lang="de-DE" sz="1600" dirty="0">
                <a:latin typeface="Roboto" panose="02000000000000000000" pitchFamily="2" charset="0"/>
                <a:ea typeface="Roboto" panose="02000000000000000000" pitchFamily="2" charset="0"/>
                <a:cs typeface="Roboto" panose="02000000000000000000" pitchFamily="2" charset="0"/>
              </a:rPr>
              <a:t>lohnend und von den Beteiligten getragen</a:t>
            </a:r>
          </a:p>
          <a:p>
            <a:pPr>
              <a:buClr>
                <a:schemeClr val="accent1"/>
              </a:buClr>
            </a:pPr>
            <a:endPar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a:buClr>
                <a:schemeClr val="accent1"/>
              </a:buClr>
            </a:pPr>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Realistisch:</a:t>
            </a:r>
            <a:b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br>
            <a:r>
              <a:rPr lang="de-DE" sz="1600" dirty="0">
                <a:latin typeface="Roboto" panose="02000000000000000000" pitchFamily="2" charset="0"/>
                <a:ea typeface="Roboto" panose="02000000000000000000" pitchFamily="2" charset="0"/>
                <a:cs typeface="Roboto" panose="02000000000000000000" pitchFamily="2" charset="0"/>
              </a:rPr>
              <a:t>machbar unter </a:t>
            </a:r>
            <a:br>
              <a:rPr lang="de-DE" sz="1600" dirty="0">
                <a:latin typeface="Roboto" panose="02000000000000000000" pitchFamily="2" charset="0"/>
                <a:ea typeface="Roboto" panose="02000000000000000000" pitchFamily="2" charset="0"/>
                <a:cs typeface="Roboto" panose="02000000000000000000" pitchFamily="2" charset="0"/>
              </a:rPr>
            </a:br>
            <a:r>
              <a:rPr lang="de-DE" sz="1600" dirty="0">
                <a:latin typeface="Roboto" panose="02000000000000000000" pitchFamily="2" charset="0"/>
                <a:ea typeface="Roboto" panose="02000000000000000000" pitchFamily="2" charset="0"/>
                <a:cs typeface="Roboto" panose="02000000000000000000" pitchFamily="2" charset="0"/>
              </a:rPr>
              <a:t>den gegebenen Bedingungen</a:t>
            </a:r>
          </a:p>
          <a:p>
            <a:pPr>
              <a:buClr>
                <a:schemeClr val="accent1"/>
              </a:buClr>
            </a:pPr>
            <a:endParaRPr lang="de-DE" sz="1600" dirty="0">
              <a:latin typeface="Roboto" panose="02000000000000000000" pitchFamily="2" charset="0"/>
              <a:ea typeface="Roboto" panose="02000000000000000000" pitchFamily="2" charset="0"/>
              <a:cs typeface="Roboto" panose="02000000000000000000" pitchFamily="2" charset="0"/>
            </a:endParaRPr>
          </a:p>
          <a:p>
            <a:pPr>
              <a:spcBef>
                <a:spcPts val="0"/>
              </a:spcBef>
              <a:buClr>
                <a:schemeClr val="accent1"/>
              </a:buClr>
            </a:pPr>
            <a: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t>Terminiert: </a:t>
            </a:r>
            <a:br>
              <a:rPr lang="de-DE" sz="1600" dirty="0">
                <a:solidFill>
                  <a:schemeClr val="accent1"/>
                </a:solidFill>
                <a:latin typeface="Roboto" panose="02000000000000000000" pitchFamily="2" charset="0"/>
                <a:ea typeface="Roboto" panose="02000000000000000000" pitchFamily="2" charset="0"/>
                <a:cs typeface="Roboto" panose="02000000000000000000" pitchFamily="2" charset="0"/>
              </a:rPr>
            </a:br>
            <a:r>
              <a:rPr lang="de-DE" sz="1600" dirty="0">
                <a:latin typeface="Roboto" panose="02000000000000000000" pitchFamily="2" charset="0"/>
                <a:ea typeface="Roboto" panose="02000000000000000000" pitchFamily="2" charset="0"/>
                <a:cs typeface="Roboto" panose="02000000000000000000" pitchFamily="2" charset="0"/>
              </a:rPr>
              <a:t>klarer Zeitrahmen</a:t>
            </a:r>
          </a:p>
        </p:txBody>
      </p:sp>
      <p:sp>
        <p:nvSpPr>
          <p:cNvPr id="8" name="Titel 1">
            <a:extLst>
              <a:ext uri="{FF2B5EF4-FFF2-40B4-BE49-F238E27FC236}">
                <a16:creationId xmlns:a16="http://schemas.microsoft.com/office/drawing/2014/main" id="{6321E3EF-BD90-1942-C153-B0EFDD4FB113}"/>
              </a:ext>
            </a:extLst>
          </p:cNvPr>
          <p:cNvSpPr txBox="1">
            <a:spLocks/>
          </p:cNvSpPr>
          <p:nvPr/>
        </p:nvSpPr>
        <p:spPr>
          <a:xfrm>
            <a:off x="502296" y="2869664"/>
            <a:ext cx="1748961" cy="1380625"/>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8800" kern="2000" spc="4600" dirty="0"/>
              <a:t>S</a:t>
            </a:r>
          </a:p>
        </p:txBody>
      </p:sp>
      <p:sp>
        <p:nvSpPr>
          <p:cNvPr id="11" name="Titel 1">
            <a:extLst>
              <a:ext uri="{FF2B5EF4-FFF2-40B4-BE49-F238E27FC236}">
                <a16:creationId xmlns:a16="http://schemas.microsoft.com/office/drawing/2014/main" id="{E2CBE8E2-4CB2-9969-6DAB-06DD86B18C0B}"/>
              </a:ext>
            </a:extLst>
          </p:cNvPr>
          <p:cNvSpPr txBox="1">
            <a:spLocks/>
          </p:cNvSpPr>
          <p:nvPr/>
        </p:nvSpPr>
        <p:spPr>
          <a:xfrm>
            <a:off x="2732087" y="2869664"/>
            <a:ext cx="1748961" cy="1380625"/>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8800" kern="2000" spc="4600" dirty="0"/>
              <a:t>M</a:t>
            </a:r>
          </a:p>
        </p:txBody>
      </p:sp>
      <p:sp>
        <p:nvSpPr>
          <p:cNvPr id="12" name="Titel 1">
            <a:extLst>
              <a:ext uri="{FF2B5EF4-FFF2-40B4-BE49-F238E27FC236}">
                <a16:creationId xmlns:a16="http://schemas.microsoft.com/office/drawing/2014/main" id="{C00D02C3-B7C1-60BC-DB10-888F516E8492}"/>
              </a:ext>
            </a:extLst>
          </p:cNvPr>
          <p:cNvSpPr txBox="1">
            <a:spLocks/>
          </p:cNvSpPr>
          <p:nvPr/>
        </p:nvSpPr>
        <p:spPr>
          <a:xfrm>
            <a:off x="5039572" y="2869664"/>
            <a:ext cx="1748961" cy="1380625"/>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8800" kern="2000" spc="4600" dirty="0"/>
              <a:t>A</a:t>
            </a:r>
          </a:p>
        </p:txBody>
      </p:sp>
      <p:sp>
        <p:nvSpPr>
          <p:cNvPr id="13" name="Titel 1">
            <a:extLst>
              <a:ext uri="{FF2B5EF4-FFF2-40B4-BE49-F238E27FC236}">
                <a16:creationId xmlns:a16="http://schemas.microsoft.com/office/drawing/2014/main" id="{6A516572-6945-170A-634E-2766087B4106}"/>
              </a:ext>
            </a:extLst>
          </p:cNvPr>
          <p:cNvSpPr txBox="1">
            <a:spLocks/>
          </p:cNvSpPr>
          <p:nvPr/>
        </p:nvSpPr>
        <p:spPr>
          <a:xfrm>
            <a:off x="7196082" y="2869664"/>
            <a:ext cx="1748961" cy="1380625"/>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8800" kern="2000" spc="4600" dirty="0"/>
              <a:t>R</a:t>
            </a:r>
          </a:p>
        </p:txBody>
      </p:sp>
      <p:sp>
        <p:nvSpPr>
          <p:cNvPr id="15" name="Titel 1">
            <a:extLst>
              <a:ext uri="{FF2B5EF4-FFF2-40B4-BE49-F238E27FC236}">
                <a16:creationId xmlns:a16="http://schemas.microsoft.com/office/drawing/2014/main" id="{AFF6D483-CC7D-96D7-1BEC-8CFC4D4AE783}"/>
              </a:ext>
            </a:extLst>
          </p:cNvPr>
          <p:cNvSpPr txBox="1">
            <a:spLocks/>
          </p:cNvSpPr>
          <p:nvPr/>
        </p:nvSpPr>
        <p:spPr>
          <a:xfrm>
            <a:off x="9429038" y="2869664"/>
            <a:ext cx="1748961" cy="1380625"/>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8800" kern="2000" spc="4600" dirty="0"/>
              <a:t>T</a:t>
            </a:r>
          </a:p>
        </p:txBody>
      </p:sp>
    </p:spTree>
    <p:extLst>
      <p:ext uri="{BB962C8B-B14F-4D97-AF65-F5344CB8AC3E}">
        <p14:creationId xmlns:p14="http://schemas.microsoft.com/office/powerpoint/2010/main" val="138833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8452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30</a:t>
            </a:fld>
            <a:endParaRPr lang="de-DE" dirty="0"/>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p:txBody>
          <a:bodyPr/>
          <a:lstStyle/>
          <a:p>
            <a:r>
              <a:rPr lang="de-DE" dirty="0"/>
              <a:t>Einbindung des Kollegiums</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p:txBody>
          <a:bodyPr>
            <a:noAutofit/>
          </a:bodyPr>
          <a:lstStyle/>
          <a:p>
            <a:r>
              <a:rPr lang="de-DE" dirty="0"/>
              <a:t>Anhang</a:t>
            </a:r>
          </a:p>
        </p:txBody>
      </p:sp>
      <p:sp>
        <p:nvSpPr>
          <p:cNvPr id="7" name="Textplatzhalter 6">
            <a:extLst>
              <a:ext uri="{FF2B5EF4-FFF2-40B4-BE49-F238E27FC236}">
                <a16:creationId xmlns:a16="http://schemas.microsoft.com/office/drawing/2014/main" id="{A3BE3BB2-E4A3-7B5B-A037-7939DDAA3080}"/>
              </a:ext>
            </a:extLst>
          </p:cNvPr>
          <p:cNvSpPr>
            <a:spLocks noGrp="1"/>
          </p:cNvSpPr>
          <p:nvPr>
            <p:ph type="body" sz="quarter" idx="13"/>
          </p:nvPr>
        </p:nvSpPr>
        <p:spPr>
          <a:xfrm>
            <a:off x="2126028" y="1841196"/>
            <a:ext cx="8637222" cy="4038010"/>
          </a:xfrm>
        </p:spPr>
        <p:txBody>
          <a:bodyPr anchor="t">
            <a:noAutofit/>
          </a:bodyPr>
          <a:lstStyle/>
          <a:p>
            <a:pPr>
              <a:lnSpc>
                <a:spcPts val="3000"/>
              </a:lnSpc>
              <a:spcBef>
                <a:spcPts val="600"/>
              </a:spcBef>
            </a:pPr>
            <a:r>
              <a:rPr lang="de-DE" sz="1900" dirty="0">
                <a:latin typeface="Roboto" panose="02000000000000000000" pitchFamily="2" charset="0"/>
                <a:ea typeface="Roboto" panose="02000000000000000000" pitchFamily="2" charset="0"/>
              </a:rPr>
              <a:t>„</a:t>
            </a:r>
            <a:r>
              <a:rPr lang="de-DE" sz="1900" dirty="0">
                <a:cs typeface="Roboto" panose="02000000000000000000" pitchFamily="2" charset="0"/>
              </a:rPr>
              <a:t>Die Schule vermittelt die zur Erfüllung ihres Bildungs- und Erziehungsauftrags erforderlichen Kenntnisse, Fähigkeiten, Fertigkeiten und Werthaltungen und berücksichtigt dabei die individuellen Voraussetzungen der Schülerinnen </a:t>
            </a:r>
            <a:br>
              <a:rPr lang="de-DE" sz="1900" dirty="0">
                <a:cs typeface="Roboto" panose="02000000000000000000" pitchFamily="2" charset="0"/>
              </a:rPr>
            </a:br>
            <a:r>
              <a:rPr lang="de-DE" sz="1900" dirty="0">
                <a:cs typeface="Roboto" panose="02000000000000000000" pitchFamily="2" charset="0"/>
              </a:rPr>
              <a:t>und Schüler. Sie fördert die </a:t>
            </a:r>
            <a:r>
              <a:rPr lang="de-DE" sz="1900" dirty="0">
                <a:solidFill>
                  <a:schemeClr val="accent1"/>
                </a:solidFill>
                <a:cs typeface="Roboto" panose="02000000000000000000" pitchFamily="2" charset="0"/>
              </a:rPr>
              <a:t>Entfaltung der Person, die Selbstständigkeit ihrer Entscheidungen und Handlungen</a:t>
            </a:r>
            <a:r>
              <a:rPr lang="de-DE" sz="1900" dirty="0">
                <a:cs typeface="Roboto" panose="02000000000000000000" pitchFamily="2" charset="0"/>
              </a:rPr>
              <a:t> und das Verantwortungsbewusstsein für </a:t>
            </a:r>
            <a:br>
              <a:rPr lang="de-DE" sz="1900" dirty="0">
                <a:cs typeface="Roboto" panose="02000000000000000000" pitchFamily="2" charset="0"/>
              </a:rPr>
            </a:br>
            <a:r>
              <a:rPr lang="de-DE" sz="1900" dirty="0">
                <a:cs typeface="Roboto" panose="02000000000000000000" pitchFamily="2" charset="0"/>
              </a:rPr>
              <a:t>das Gemeinwohl, die Natur und die Umwelt. Schülerinnen und Schüler werden </a:t>
            </a:r>
            <a:r>
              <a:rPr lang="de-DE" sz="1900" dirty="0">
                <a:solidFill>
                  <a:schemeClr val="accent1"/>
                </a:solidFill>
                <a:cs typeface="Roboto" panose="02000000000000000000" pitchFamily="2" charset="0"/>
              </a:rPr>
              <a:t>befähigt, verantwortlich am sozialen, gesellschaftlichen, wirtschaftlichen, beruflichen, kulturellen und politischen Leben teilzunehmen</a:t>
            </a:r>
            <a:r>
              <a:rPr lang="de-DE" sz="1900" dirty="0">
                <a:cs typeface="Roboto" panose="02000000000000000000" pitchFamily="2" charset="0"/>
              </a:rPr>
              <a:t> und ihr </a:t>
            </a:r>
            <a:r>
              <a:rPr lang="de-DE" sz="1900" dirty="0">
                <a:solidFill>
                  <a:schemeClr val="accent1"/>
                </a:solidFill>
                <a:cs typeface="Roboto" panose="02000000000000000000" pitchFamily="2" charset="0"/>
              </a:rPr>
              <a:t>eigenes Leben zu gestalten</a:t>
            </a:r>
            <a:r>
              <a:rPr lang="de-DE" sz="1900" dirty="0">
                <a:cs typeface="Roboto" panose="02000000000000000000" pitchFamily="2" charset="0"/>
              </a:rPr>
              <a:t>. Sie erwerben Kompetenzen, um zukünftige Anforderungen und Chancen in einer digitalisierten Welt bewältigen und ergreifen zu können.“</a:t>
            </a:r>
            <a:endParaRPr lang="de-DE" sz="1900" dirty="0">
              <a:latin typeface="Roboto" panose="02000000000000000000" pitchFamily="2" charset="0"/>
              <a:ea typeface="Roboto" panose="02000000000000000000" pitchFamily="2" charset="0"/>
            </a:endParaRPr>
          </a:p>
        </p:txBody>
      </p:sp>
      <p:sp>
        <p:nvSpPr>
          <p:cNvPr id="8" name="Titel 4">
            <a:extLst>
              <a:ext uri="{FF2B5EF4-FFF2-40B4-BE49-F238E27FC236}">
                <a16:creationId xmlns:a16="http://schemas.microsoft.com/office/drawing/2014/main" id="{78B47120-1737-65D2-BACF-55B906FC2682}"/>
              </a:ext>
            </a:extLst>
          </p:cNvPr>
          <p:cNvSpPr txBox="1">
            <a:spLocks/>
          </p:cNvSpPr>
          <p:nvPr/>
        </p:nvSpPr>
        <p:spPr>
          <a:xfrm>
            <a:off x="407082" y="2199005"/>
            <a:ext cx="474662" cy="521322"/>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endParaRPr lang="de-DE" dirty="0"/>
          </a:p>
        </p:txBody>
      </p:sp>
      <p:sp>
        <p:nvSpPr>
          <p:cNvPr id="12" name="Textfeld 11">
            <a:extLst>
              <a:ext uri="{FF2B5EF4-FFF2-40B4-BE49-F238E27FC236}">
                <a16:creationId xmlns:a16="http://schemas.microsoft.com/office/drawing/2014/main" id="{0C00C70A-E8FA-D58A-5FFF-28F0BAC92E31}"/>
              </a:ext>
            </a:extLst>
          </p:cNvPr>
          <p:cNvSpPr txBox="1"/>
          <p:nvPr/>
        </p:nvSpPr>
        <p:spPr>
          <a:xfrm>
            <a:off x="8535865" y="5748989"/>
            <a:ext cx="3225923" cy="246221"/>
          </a:xfrm>
          <a:prstGeom prst="rect">
            <a:avLst/>
          </a:prstGeom>
          <a:noFill/>
        </p:spPr>
        <p:txBody>
          <a:bodyPr wrap="square" rtlCol="0" anchor="t">
            <a:spAutoFit/>
          </a:bodyPr>
          <a:lstStyle/>
          <a:p>
            <a:pPr algn="r"/>
            <a:r>
              <a:rPr lang="de-DE" sz="1000" dirty="0">
                <a:latin typeface="Roboto" panose="02000000000000000000" pitchFamily="2" charset="0"/>
                <a:ea typeface="Roboto" panose="02000000000000000000" pitchFamily="2" charset="0"/>
              </a:rPr>
              <a:t>(</a:t>
            </a:r>
            <a:r>
              <a:rPr lang="de-DE" sz="900" dirty="0">
                <a:latin typeface="Roboto" panose="02000000000000000000" pitchFamily="2" charset="0"/>
                <a:ea typeface="Roboto" panose="02000000000000000000" pitchFamily="2" charset="0"/>
              </a:rPr>
              <a:t>Schulgesetz</a:t>
            </a:r>
            <a:r>
              <a:rPr lang="de-DE" sz="1000" dirty="0">
                <a:latin typeface="Roboto" panose="02000000000000000000" pitchFamily="2" charset="0"/>
                <a:ea typeface="Roboto" panose="02000000000000000000" pitchFamily="2" charset="0"/>
              </a:rPr>
              <a:t> NRW, §2 (Fn 37), Absatz 4)</a:t>
            </a:r>
            <a:endParaRPr lang="de-DE" dirty="0"/>
          </a:p>
        </p:txBody>
      </p:sp>
      <p:sp>
        <p:nvSpPr>
          <p:cNvPr id="13" name="Titel 4">
            <a:extLst>
              <a:ext uri="{FF2B5EF4-FFF2-40B4-BE49-F238E27FC236}">
                <a16:creationId xmlns:a16="http://schemas.microsoft.com/office/drawing/2014/main" id="{F32CE56F-AFF0-921E-081C-D07C0D1305BD}"/>
              </a:ext>
            </a:extLst>
          </p:cNvPr>
          <p:cNvSpPr txBox="1">
            <a:spLocks/>
          </p:cNvSpPr>
          <p:nvPr/>
        </p:nvSpPr>
        <p:spPr>
          <a:xfrm>
            <a:off x="734287" y="2701941"/>
            <a:ext cx="1062492" cy="1818011"/>
          </a:xfrm>
          <a:prstGeom prst="rect">
            <a:avLst/>
          </a:prstGeom>
        </p:spPr>
        <p:txBody>
          <a:bodyPr vert="horz" lIns="0" tIns="45720" rIns="91440" bIns="45720" rtlCol="0" anchor="b"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12000" dirty="0">
                <a:solidFill>
                  <a:srgbClr val="F0D8EA"/>
                </a:solidFill>
              </a:rPr>
              <a:t>§</a:t>
            </a:r>
          </a:p>
        </p:txBody>
      </p:sp>
      <p:sp>
        <p:nvSpPr>
          <p:cNvPr id="15" name="Untertitel 5">
            <a:extLst>
              <a:ext uri="{FF2B5EF4-FFF2-40B4-BE49-F238E27FC236}">
                <a16:creationId xmlns:a16="http://schemas.microsoft.com/office/drawing/2014/main" id="{4AD5BD3E-20ED-1B88-AB3B-2F2B76856B1D}"/>
              </a:ext>
            </a:extLst>
          </p:cNvPr>
          <p:cNvSpPr>
            <a:spLocks noGrp="1"/>
          </p:cNvSpPr>
          <p:nvPr>
            <p:ph type="subTitle" idx="15"/>
          </p:nvPr>
        </p:nvSpPr>
        <p:spPr>
          <a:xfrm>
            <a:off x="515938" y="1327558"/>
            <a:ext cx="6723611" cy="720580"/>
          </a:xfrm>
        </p:spPr>
        <p:txBody>
          <a:bodyPr/>
          <a:lstStyle/>
          <a:p>
            <a:r>
              <a:rPr lang="de-DE" i="1" dirty="0"/>
              <a:t>Bildungs- und Erziehungsauftrag der Schule:</a:t>
            </a:r>
          </a:p>
        </p:txBody>
      </p:sp>
    </p:spTree>
    <p:extLst>
      <p:ext uri="{BB962C8B-B14F-4D97-AF65-F5344CB8AC3E}">
        <p14:creationId xmlns:p14="http://schemas.microsoft.com/office/powerpoint/2010/main" val="2077777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48AFD0-39D2-C7B5-3518-DF9C69AFEAD4}"/>
              </a:ext>
            </a:extLst>
          </p:cNvPr>
          <p:cNvSpPr>
            <a:spLocks noGrp="1"/>
          </p:cNvSpPr>
          <p:nvPr>
            <p:ph type="title"/>
          </p:nvPr>
        </p:nvSpPr>
        <p:spPr/>
        <p:txBody>
          <a:bodyPr>
            <a:normAutofit fontScale="90000"/>
          </a:bodyPr>
          <a:lstStyle/>
          <a:p>
            <a:r>
              <a:rPr lang="de-DE" dirty="0"/>
              <a:t>Literatur</a:t>
            </a:r>
          </a:p>
        </p:txBody>
      </p:sp>
      <p:sp>
        <p:nvSpPr>
          <p:cNvPr id="4" name="Foliennummernplatzhalter 3">
            <a:extLst>
              <a:ext uri="{FF2B5EF4-FFF2-40B4-BE49-F238E27FC236}">
                <a16:creationId xmlns:a16="http://schemas.microsoft.com/office/drawing/2014/main" id="{B1382528-A8D3-BF5F-413D-B0F886C618B9}"/>
              </a:ext>
            </a:extLst>
          </p:cNvPr>
          <p:cNvSpPr>
            <a:spLocks noGrp="1"/>
          </p:cNvSpPr>
          <p:nvPr>
            <p:ph type="sldNum" sz="quarter" idx="12"/>
          </p:nvPr>
        </p:nvSpPr>
        <p:spPr/>
        <p:txBody>
          <a:bodyPr/>
          <a:lstStyle/>
          <a:p>
            <a:fld id="{A5BCC98E-DAB4-264B-9802-D1899FCD3063}" type="slidenum">
              <a:rPr lang="de-DE" smtClean="0"/>
              <a:pPr/>
              <a:t>31</a:t>
            </a:fld>
            <a:endParaRPr lang="de-DE" dirty="0"/>
          </a:p>
        </p:txBody>
      </p:sp>
      <p:sp>
        <p:nvSpPr>
          <p:cNvPr id="10" name="Fußzeilenplatzhalter 4">
            <a:extLst>
              <a:ext uri="{FF2B5EF4-FFF2-40B4-BE49-F238E27FC236}">
                <a16:creationId xmlns:a16="http://schemas.microsoft.com/office/drawing/2014/main" id="{B2DC9062-D420-42B1-837F-7A2943AB8FB2}"/>
              </a:ext>
            </a:extLst>
          </p:cNvPr>
          <p:cNvSpPr>
            <a:spLocks noGrp="1"/>
          </p:cNvSpPr>
          <p:nvPr>
            <p:ph type="ftr" sz="quarter" idx="3"/>
          </p:nvPr>
        </p:nvSpPr>
        <p:spPr>
          <a:xfrm>
            <a:off x="515938" y="6356350"/>
            <a:ext cx="9178568" cy="365125"/>
          </a:xfrm>
        </p:spPr>
        <p:txBody>
          <a:bodyPr/>
          <a:lstStyle/>
          <a:p>
            <a:r>
              <a:rPr lang="de-DE" dirty="0"/>
              <a:t>Einbindung des Kollegiums</a:t>
            </a:r>
          </a:p>
        </p:txBody>
      </p:sp>
      <p:sp>
        <p:nvSpPr>
          <p:cNvPr id="3" name="TextBox 2">
            <a:extLst>
              <a:ext uri="{FF2B5EF4-FFF2-40B4-BE49-F238E27FC236}">
                <a16:creationId xmlns:a16="http://schemas.microsoft.com/office/drawing/2014/main" id="{AA63C6D2-C2DA-DAD5-E3CD-58F6A8BF178A}"/>
              </a:ext>
            </a:extLst>
          </p:cNvPr>
          <p:cNvSpPr txBox="1"/>
          <p:nvPr/>
        </p:nvSpPr>
        <p:spPr>
          <a:xfrm>
            <a:off x="515938" y="1690062"/>
            <a:ext cx="8820150" cy="4401205"/>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r>
              <a:rPr lang="en-US" sz="1000" b="0" i="0" dirty="0">
                <a:effectLst/>
                <a:latin typeface="Roboto" panose="02000000000000000000" pitchFamily="2" charset="0"/>
                <a:ea typeface="Roboto" panose="02000000000000000000" pitchFamily="2" charset="0"/>
                <a:cs typeface="Roboto" panose="02000000000000000000" pitchFamily="2" charset="0"/>
              </a:rPr>
              <a:t>Ali, S. R. &amp; McWhirter, E. H. (2006). Rural Appalachian youth’s vocational/educational postsecondary aspirations: Applying social cognitive career theory. In: Journal of Career Development, 33(2), 87–111.</a:t>
            </a:r>
          </a:p>
          <a:p>
            <a:endParaRPr lang="de-DE" sz="1000" dirty="0">
              <a:latin typeface="Roboto" panose="02000000000000000000" pitchFamily="2" charset="0"/>
              <a:ea typeface="Roboto" panose="02000000000000000000" pitchFamily="2" charset="0"/>
              <a:cs typeface="Roboto" panose="02000000000000000000" pitchFamily="2" charset="0"/>
            </a:endParaRPr>
          </a:p>
          <a:p>
            <a:r>
              <a:rPr lang="de-DE" sz="1000" dirty="0">
                <a:latin typeface="Roboto" panose="02000000000000000000" pitchFamily="2" charset="0"/>
                <a:ea typeface="Roboto" panose="02000000000000000000" pitchFamily="2" charset="0"/>
                <a:cs typeface="Roboto" panose="02000000000000000000" pitchFamily="2" charset="0"/>
              </a:rPr>
              <a:t>Bigos, M. (2020). Schule als kooperativer Akteur der Berufsorientierung. Eine qualitative Untersuchung an allgemeinbildenden Schulen. Wiesbaden: Springer Gabler.</a:t>
            </a:r>
          </a:p>
          <a:p>
            <a:endParaRPr lang="de-DE" sz="1000" dirty="0">
              <a:latin typeface="Roboto" panose="02000000000000000000" pitchFamily="2" charset="0"/>
              <a:ea typeface="Roboto" panose="02000000000000000000" pitchFamily="2" charset="0"/>
              <a:cs typeface="Roboto" panose="02000000000000000000" pitchFamily="2" charset="0"/>
            </a:endParaRPr>
          </a:p>
          <a:p>
            <a:r>
              <a:rPr lang="de-DE" sz="1000" dirty="0">
                <a:latin typeface="Roboto" panose="02000000000000000000" pitchFamily="2" charset="0"/>
                <a:ea typeface="Roboto" panose="02000000000000000000" pitchFamily="2" charset="0"/>
                <a:cs typeface="Roboto" panose="02000000000000000000" pitchFamily="2" charset="0"/>
              </a:rPr>
              <a:t>Butz, B. (2008). Berufsorientierung als Schulentwicklungsaufgabe. Das Setzen externer Impulse zur Verbreitung eines ganzheitlichen Verständnisses von Berufsorientierung. In G.-E. Famulla (Hrsg.), Berufsorientierung als Prozess. Persönlichkeit fördern, Schule entwickeln, Übergang sichern (S. 105-141). Baltmannsweiler: Schneider Hohengehren.</a:t>
            </a:r>
          </a:p>
          <a:p>
            <a:pPr algn="l" rtl="0" fontAlgn="base"/>
            <a:endParaRPr lang="en-US" sz="1000" b="0" i="0" dirty="0">
              <a:effectLst/>
              <a:latin typeface="Roboto" panose="02000000000000000000" pitchFamily="2" charset="0"/>
              <a:ea typeface="Roboto" panose="02000000000000000000" pitchFamily="2" charset="0"/>
              <a:cs typeface="Roboto" panose="02000000000000000000" pitchFamily="2" charset="0"/>
            </a:endParaRPr>
          </a:p>
          <a:p>
            <a:pPr fontAlgn="base"/>
            <a:r>
              <a:rPr lang="en-US" sz="1000" b="0" i="0" dirty="0">
                <a:effectLst/>
                <a:latin typeface="Roboto" panose="02000000000000000000" pitchFamily="2" charset="0"/>
                <a:ea typeface="Roboto" panose="02000000000000000000" pitchFamily="2" charset="0"/>
                <a:cs typeface="Roboto" panose="02000000000000000000" pitchFamily="2" charset="0"/>
              </a:rPr>
              <a:t>Carver, C. S., Scheier, M. F. &amp; Segerstrom, S. C. (2010). Optimism. In: Clinical Psychology Review, 30, 879–889.</a:t>
            </a:r>
          </a:p>
          <a:p>
            <a:pPr algn="l" rtl="0" fontAlgn="base"/>
            <a:endParaRPr lang="en-US" sz="1000" b="0" i="0" u="none" strike="noStrike" dirty="0">
              <a:solidFill>
                <a:srgbClr val="333E48"/>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US" sz="1000" b="0" i="0" u="none" strike="noStrike" dirty="0">
                <a:solidFill>
                  <a:srgbClr val="333E48"/>
                </a:solidFill>
                <a:effectLst/>
                <a:latin typeface="Roboto" panose="02000000000000000000" pitchFamily="2" charset="0"/>
                <a:ea typeface="Roboto" panose="02000000000000000000" pitchFamily="2" charset="0"/>
                <a:cs typeface="Roboto" panose="02000000000000000000" pitchFamily="2" charset="0"/>
              </a:rPr>
              <a:t>Deci, E. L. &amp; Ryan, R. M. (1993). Die Selbstbestimmungstheorie der Motivation und ihre Bedeutung</a:t>
            </a:r>
            <a:r>
              <a:rPr lang="en-US" sz="1000" b="0" i="0" dirty="0">
                <a:effectLst/>
                <a:latin typeface="Roboto" panose="02000000000000000000" pitchFamily="2" charset="0"/>
                <a:ea typeface="Roboto" panose="02000000000000000000" pitchFamily="2" charset="0"/>
                <a:cs typeface="Roboto" panose="02000000000000000000" pitchFamily="2" charset="0"/>
              </a:rPr>
              <a:t>​</a:t>
            </a:r>
            <a:r>
              <a:rPr lang="en-US" sz="1000" dirty="0">
                <a:latin typeface="Roboto" panose="02000000000000000000" pitchFamily="2" charset="0"/>
                <a:ea typeface="Roboto" panose="02000000000000000000" pitchFamily="2" charset="0"/>
                <a:cs typeface="Roboto" panose="02000000000000000000" pitchFamily="2" charset="0"/>
              </a:rPr>
              <a:t> </a:t>
            </a:r>
            <a:r>
              <a:rPr lang="en-US" sz="1000" b="0" i="0" u="none" strike="noStrike" dirty="0">
                <a:solidFill>
                  <a:srgbClr val="333E48"/>
                </a:solidFill>
                <a:effectLst/>
                <a:latin typeface="Roboto" panose="02000000000000000000" pitchFamily="2" charset="0"/>
                <a:ea typeface="Roboto" panose="02000000000000000000" pitchFamily="2" charset="0"/>
                <a:cs typeface="Roboto" panose="02000000000000000000" pitchFamily="2" charset="0"/>
              </a:rPr>
              <a:t>für die Pädagogik. In: Zeitschrift für </a:t>
            </a:r>
            <a:r>
              <a:rPr lang="en-US" sz="1000" b="0" i="0" u="none" strike="noStrike" dirty="0" err="1">
                <a:solidFill>
                  <a:srgbClr val="333E48"/>
                </a:solidFill>
                <a:effectLst/>
                <a:latin typeface="Roboto" panose="02000000000000000000" pitchFamily="2" charset="0"/>
                <a:ea typeface="Roboto" panose="02000000000000000000" pitchFamily="2" charset="0"/>
                <a:cs typeface="Roboto" panose="02000000000000000000" pitchFamily="2" charset="0"/>
              </a:rPr>
              <a:t>Pädagogik</a:t>
            </a:r>
            <a:r>
              <a:rPr lang="en-US" sz="1000" b="0" i="0" u="none" strike="noStrike" dirty="0">
                <a:solidFill>
                  <a:srgbClr val="333E48"/>
                </a:solidFill>
                <a:effectLst/>
                <a:latin typeface="Roboto" panose="02000000000000000000" pitchFamily="2" charset="0"/>
                <a:ea typeface="Roboto" panose="02000000000000000000" pitchFamily="2" charset="0"/>
                <a:cs typeface="Roboto" panose="02000000000000000000" pitchFamily="2" charset="0"/>
              </a:rPr>
              <a:t>, 39(2), 223-238.</a:t>
            </a:r>
            <a:r>
              <a:rPr lang="en-US" sz="1000" b="0" i="0" dirty="0">
                <a:effectLst/>
                <a:latin typeface="Roboto" panose="02000000000000000000" pitchFamily="2" charset="0"/>
                <a:ea typeface="Roboto" panose="02000000000000000000" pitchFamily="2" charset="0"/>
                <a:cs typeface="Roboto" panose="02000000000000000000" pitchFamily="2" charset="0"/>
              </a:rPr>
              <a:t>​</a:t>
            </a:r>
          </a:p>
          <a:p>
            <a:pPr algn="l" rtl="0" fontAlgn="base"/>
            <a:r>
              <a:rPr lang="en-US" sz="1000" b="0" i="0" dirty="0">
                <a:effectLst/>
                <a:latin typeface="Roboto" panose="02000000000000000000" pitchFamily="2" charset="0"/>
                <a:ea typeface="Roboto" panose="02000000000000000000" pitchFamily="2" charset="0"/>
                <a:cs typeface="Roboto" panose="02000000000000000000" pitchFamily="2" charset="0"/>
              </a:rPr>
              <a:t>​</a:t>
            </a:r>
          </a:p>
          <a:p>
            <a:pPr algn="l" rtl="0" fontAlgn="base"/>
            <a:r>
              <a:rPr lang="en-US" sz="1000" dirty="0">
                <a:latin typeface="Roboto" panose="02000000000000000000" pitchFamily="2" charset="0"/>
                <a:ea typeface="Roboto" panose="02000000000000000000" pitchFamily="2" charset="0"/>
                <a:cs typeface="Roboto" panose="02000000000000000000" pitchFamily="2" charset="0"/>
              </a:rPr>
              <a:t>Deeken, S. (2008). Unterstützung der Lehrkräfte für eine erfolgreiche Berufsorientierung. </a:t>
            </a:r>
            <a:r>
              <a:rPr lang="de-DE" sz="1000" dirty="0">
                <a:latin typeface="Roboto" panose="02000000000000000000" pitchFamily="2" charset="0"/>
                <a:ea typeface="Roboto" panose="02000000000000000000" pitchFamily="2" charset="0"/>
                <a:cs typeface="Roboto" panose="02000000000000000000" pitchFamily="2" charset="0"/>
              </a:rPr>
              <a:t>In G.-E. Famulla (Hrsg.), Berufsorientierung als Prozess. Persönlichkeit fördern, Schule entwickeln, Übergang sichern (S. 220-236). Baltmannsweiler: Schneider Hohengehren.</a:t>
            </a:r>
            <a:endParaRPr lang="en-US" sz="1000" b="0" i="0" dirty="0">
              <a:effectLst/>
              <a:latin typeface="Roboto" panose="02000000000000000000" pitchFamily="2" charset="0"/>
              <a:ea typeface="Roboto" panose="02000000000000000000" pitchFamily="2" charset="0"/>
              <a:cs typeface="Roboto" panose="02000000000000000000" pitchFamily="2" charset="0"/>
            </a:endParaRPr>
          </a:p>
          <a:p>
            <a:pPr algn="l" rtl="0" fontAlgn="base"/>
            <a:endParaRPr lang="en-US" sz="1000" b="0" i="0" dirty="0">
              <a:effectLst/>
              <a:latin typeface="Roboto" panose="02000000000000000000" pitchFamily="2" charset="0"/>
              <a:ea typeface="Roboto" panose="02000000000000000000" pitchFamily="2" charset="0"/>
              <a:cs typeface="Roboto" panose="02000000000000000000" pitchFamily="2" charset="0"/>
            </a:endParaRPr>
          </a:p>
          <a:p>
            <a:r>
              <a:rPr lang="de-DE" sz="1000" dirty="0">
                <a:latin typeface="Roboto" panose="02000000000000000000" pitchFamily="2" charset="0"/>
                <a:ea typeface="Roboto" panose="02000000000000000000" pitchFamily="2" charset="0"/>
                <a:cs typeface="Roboto" panose="02000000000000000000" pitchFamily="2" charset="0"/>
              </a:rPr>
              <a:t>Driesel-Lange, K., Klein, J., Weyland, U. &amp; Ohlemann, S. (2025). Can teachers support adolescents ́ development of career management skills? In A. Chant, J. Katsarov, J. Pouyaud &amp; L. Sovet (Hrgs.), Building career management skills. Network for Innovation in Career Guidance &amp; Counselling in Europe.</a:t>
            </a:r>
          </a:p>
          <a:p>
            <a:endParaRPr lang="de-DE" sz="1000" dirty="0">
              <a:latin typeface="Roboto" panose="02000000000000000000" pitchFamily="2" charset="0"/>
              <a:ea typeface="Roboto" panose="02000000000000000000" pitchFamily="2" charset="0"/>
              <a:cs typeface="Roboto" panose="02000000000000000000" pitchFamily="2" charset="0"/>
            </a:endParaRPr>
          </a:p>
          <a:p>
            <a:r>
              <a:rPr lang="de-DE" sz="1000" dirty="0">
                <a:latin typeface="Roboto" panose="02000000000000000000" pitchFamily="2" charset="0"/>
                <a:ea typeface="Roboto" panose="02000000000000000000" pitchFamily="2" charset="0"/>
                <a:cs typeface="Roboto" panose="02000000000000000000" pitchFamily="2" charset="0"/>
              </a:rPr>
              <a:t>Driesel-Lange, K., Klein, J. &amp; </a:t>
            </a:r>
            <a:r>
              <a:rPr lang="de-DE" sz="1000" dirty="0" err="1">
                <a:latin typeface="Roboto" panose="02000000000000000000" pitchFamily="2" charset="0"/>
                <a:ea typeface="Roboto" panose="02000000000000000000" pitchFamily="2" charset="0"/>
                <a:cs typeface="Roboto" panose="02000000000000000000" pitchFamily="2" charset="0"/>
              </a:rPr>
              <a:t>Gehrau</a:t>
            </a:r>
            <a:r>
              <a:rPr lang="de-DE" sz="1000" dirty="0">
                <a:latin typeface="Roboto" panose="02000000000000000000" pitchFamily="2" charset="0"/>
                <a:ea typeface="Roboto" panose="02000000000000000000" pitchFamily="2" charset="0"/>
                <a:cs typeface="Roboto" panose="02000000000000000000" pitchFamily="2" charset="0"/>
              </a:rPr>
              <a:t>, V. (2023). </a:t>
            </a:r>
            <a:r>
              <a:rPr lang="de-DE" sz="1000" dirty="0" err="1">
                <a:latin typeface="Roboto" panose="02000000000000000000" pitchFamily="2" charset="0"/>
                <a:ea typeface="Roboto" panose="02000000000000000000" pitchFamily="2" charset="0"/>
                <a:cs typeface="Roboto" panose="02000000000000000000" pitchFamily="2" charset="0"/>
              </a:rPr>
              <a:t>Let's</a:t>
            </a:r>
            <a:r>
              <a:rPr lang="de-DE" sz="1000" dirty="0">
                <a:latin typeface="Roboto" panose="02000000000000000000" pitchFamily="2" charset="0"/>
                <a:ea typeface="Roboto" panose="02000000000000000000" pitchFamily="2" charset="0"/>
                <a:cs typeface="Roboto" panose="02000000000000000000" pitchFamily="2" charset="0"/>
              </a:rPr>
              <a:t> Talk! Gespräche als Motor in der Beruflichen Orientierung. In: Berufsbildung in Wissenschaft und Praxis, 52(2), 23–27.</a:t>
            </a:r>
          </a:p>
          <a:p>
            <a:pPr algn="l" rtl="0" fontAlgn="base"/>
            <a:endParaRPr lang="en-US" sz="1000" b="0" i="0" dirty="0">
              <a:effectLst/>
              <a:latin typeface="Roboto" panose="02000000000000000000" pitchFamily="2" charset="0"/>
              <a:ea typeface="Roboto" panose="02000000000000000000" pitchFamily="2" charset="0"/>
              <a:cs typeface="Roboto" panose="02000000000000000000" pitchFamily="2" charset="0"/>
            </a:endParaRPr>
          </a:p>
          <a:p>
            <a:r>
              <a:rPr lang="de-DE" sz="1000" dirty="0">
                <a:latin typeface="Roboto" panose="02000000000000000000" pitchFamily="2" charset="0"/>
                <a:ea typeface="Roboto" panose="02000000000000000000" pitchFamily="2" charset="0"/>
                <a:cs typeface="Roboto" panose="02000000000000000000" pitchFamily="2" charset="0"/>
              </a:rPr>
              <a:t>Driesel-Lange, K. (2020). Strukturen für individuelle berufliche Entwicklung schaffen. In: PÄDAGOGIK 1/20, 30–33.</a:t>
            </a:r>
          </a:p>
          <a:p>
            <a:endParaRPr lang="de-DE" sz="1000" dirty="0">
              <a:latin typeface="Roboto" panose="02000000000000000000" pitchFamily="2" charset="0"/>
              <a:ea typeface="Roboto" panose="02000000000000000000" pitchFamily="2" charset="0"/>
              <a:cs typeface="Roboto" panose="02000000000000000000" pitchFamily="2" charset="0"/>
            </a:endParaRPr>
          </a:p>
          <a:p>
            <a:r>
              <a:rPr lang="de-DE" sz="1000" dirty="0">
                <a:latin typeface="Roboto" panose="02000000000000000000" pitchFamily="2" charset="0"/>
                <a:ea typeface="Roboto" panose="02000000000000000000" pitchFamily="2" charset="0"/>
                <a:cs typeface="Roboto" panose="02000000000000000000" pitchFamily="2" charset="0"/>
              </a:rPr>
              <a:t>Famulla, G.-E. (2007). Berufsorientierung als Reformaufgabe von Schulen im Strukturwandel der Arbeitsgesellschaft. In: R. Oberliesen &amp; H.-D. Schulz (Hrsg.), Kompetenzen für eine zukunftsfähige arbeitsorientierte Allgemeinbildung (S. 71-89). Baltmannsweiler: Schneider Verlag Hohengehren.</a:t>
            </a:r>
          </a:p>
        </p:txBody>
      </p:sp>
    </p:spTree>
    <p:extLst>
      <p:ext uri="{BB962C8B-B14F-4D97-AF65-F5344CB8AC3E}">
        <p14:creationId xmlns:p14="http://schemas.microsoft.com/office/powerpoint/2010/main" val="1123722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48AFD0-39D2-C7B5-3518-DF9C69AFEAD4}"/>
              </a:ext>
            </a:extLst>
          </p:cNvPr>
          <p:cNvSpPr>
            <a:spLocks noGrp="1"/>
          </p:cNvSpPr>
          <p:nvPr>
            <p:ph type="title"/>
          </p:nvPr>
        </p:nvSpPr>
        <p:spPr/>
        <p:txBody>
          <a:bodyPr>
            <a:normAutofit fontScale="90000"/>
          </a:bodyPr>
          <a:lstStyle/>
          <a:p>
            <a:r>
              <a:rPr lang="de-DE" dirty="0"/>
              <a:t>Literatur</a:t>
            </a:r>
          </a:p>
        </p:txBody>
      </p:sp>
      <p:sp>
        <p:nvSpPr>
          <p:cNvPr id="4" name="Foliennummernplatzhalter 3">
            <a:extLst>
              <a:ext uri="{FF2B5EF4-FFF2-40B4-BE49-F238E27FC236}">
                <a16:creationId xmlns:a16="http://schemas.microsoft.com/office/drawing/2014/main" id="{B1382528-A8D3-BF5F-413D-B0F886C618B9}"/>
              </a:ext>
            </a:extLst>
          </p:cNvPr>
          <p:cNvSpPr>
            <a:spLocks noGrp="1"/>
          </p:cNvSpPr>
          <p:nvPr>
            <p:ph type="sldNum" sz="quarter" idx="12"/>
          </p:nvPr>
        </p:nvSpPr>
        <p:spPr/>
        <p:txBody>
          <a:bodyPr/>
          <a:lstStyle/>
          <a:p>
            <a:fld id="{A5BCC98E-DAB4-264B-9802-D1899FCD3063}" type="slidenum">
              <a:rPr lang="de-DE" smtClean="0"/>
              <a:pPr/>
              <a:t>32</a:t>
            </a:fld>
            <a:endParaRPr lang="de-DE" dirty="0"/>
          </a:p>
        </p:txBody>
      </p:sp>
      <p:sp>
        <p:nvSpPr>
          <p:cNvPr id="10" name="Fußzeilenplatzhalter 4">
            <a:extLst>
              <a:ext uri="{FF2B5EF4-FFF2-40B4-BE49-F238E27FC236}">
                <a16:creationId xmlns:a16="http://schemas.microsoft.com/office/drawing/2014/main" id="{B2DC9062-D420-42B1-837F-7A2943AB8FB2}"/>
              </a:ext>
            </a:extLst>
          </p:cNvPr>
          <p:cNvSpPr>
            <a:spLocks noGrp="1"/>
          </p:cNvSpPr>
          <p:nvPr>
            <p:ph type="ftr" sz="quarter" idx="3"/>
          </p:nvPr>
        </p:nvSpPr>
        <p:spPr>
          <a:xfrm>
            <a:off x="515938" y="6356350"/>
            <a:ext cx="9178568" cy="365125"/>
          </a:xfrm>
        </p:spPr>
        <p:txBody>
          <a:bodyPr/>
          <a:lstStyle/>
          <a:p>
            <a:r>
              <a:rPr lang="de-DE" dirty="0"/>
              <a:t>Einbindung des Kollegiums</a:t>
            </a:r>
          </a:p>
        </p:txBody>
      </p:sp>
      <p:sp>
        <p:nvSpPr>
          <p:cNvPr id="3" name="TextBox 2">
            <a:extLst>
              <a:ext uri="{FF2B5EF4-FFF2-40B4-BE49-F238E27FC236}">
                <a16:creationId xmlns:a16="http://schemas.microsoft.com/office/drawing/2014/main" id="{AA63C6D2-C2DA-DAD5-E3CD-58F6A8BF178A}"/>
              </a:ext>
            </a:extLst>
          </p:cNvPr>
          <p:cNvSpPr txBox="1"/>
          <p:nvPr/>
        </p:nvSpPr>
        <p:spPr>
          <a:xfrm>
            <a:off x="515938" y="1765626"/>
            <a:ext cx="8820150" cy="3662541"/>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r>
              <a:rPr lang="en-US" sz="1000" b="0" i="0" dirty="0">
                <a:effectLst/>
                <a:latin typeface=""/>
              </a:rPr>
              <a:t>​</a:t>
            </a:r>
            <a:r>
              <a:rPr lang="de-DE" sz="1000" dirty="0">
                <a:latin typeface=""/>
                <a:cs typeface="Calibri"/>
              </a:rPr>
              <a:t>Forum Bildung (2002). Arbeitsstab Forum Bildung: Empfehlungen und Einzelergebnisse des Forum Bildung II. Bonn.</a:t>
            </a:r>
          </a:p>
          <a:p>
            <a:endParaRPr lang="de-DE" sz="1000" dirty="0">
              <a:latin typeface=""/>
              <a:cs typeface="Calibri"/>
            </a:endParaRPr>
          </a:p>
          <a:p>
            <a:r>
              <a:rPr lang="en-US" sz="1000" b="0" i="0" dirty="0">
                <a:effectLst/>
                <a:latin typeface=""/>
              </a:rPr>
              <a:t>Hirschi, A., Niles, S. G. &amp; Akos, P. (2011). Engagement in adolescent career preparation: Social support, personality, and the development of choice decidedness and congruence. Journal of Adolescence, 34(1), 173–182.</a:t>
            </a:r>
          </a:p>
          <a:p>
            <a:endParaRPr lang="de-DE" sz="1000" dirty="0">
              <a:latin typeface=""/>
              <a:cs typeface="Calibri"/>
            </a:endParaRPr>
          </a:p>
          <a:p>
            <a:r>
              <a:rPr lang="de-DE" sz="1000" dirty="0">
                <a:latin typeface=""/>
                <a:cs typeface="Calibri"/>
              </a:rPr>
              <a:t>Knauf, H. (2009). Schule und ihre Angebote zu Berufsorientierung und Lebensplanung – die Perspektive der Lehrer und der Schüler. In: M. Oechsle, H. Knauf, C. Maschetzke &amp; E. Rosowski (Hrsg.), Abitur und was dann? Berufsorientierung und Lebensplanung junger Frauen und Männer und der Einfluss von Schule und Eltern (S. 229- 282). Wiesbaden: VS Verlag für Sozialwissenschaften.</a:t>
            </a:r>
          </a:p>
          <a:p>
            <a:endParaRPr lang="de-DE" sz="1000" dirty="0">
              <a:latin typeface=""/>
              <a:cs typeface="Calibri"/>
            </a:endParaRPr>
          </a:p>
          <a:p>
            <a:r>
              <a:rPr lang="en-US" sz="1000" b="0" i="0" dirty="0">
                <a:effectLst/>
                <a:latin typeface=""/>
              </a:rPr>
              <a:t>Lapan, R. T., Aoyagi, M. &amp; Kayson, M. (2007). Helping rural adolescents make successful postsecondary transitions: A longitudinal study. In: Professional School Counseling, 10(3), 266–272.</a:t>
            </a:r>
          </a:p>
          <a:p>
            <a:endParaRPr lang="de-DE" sz="1000" dirty="0">
              <a:latin typeface=""/>
              <a:cs typeface="Calibri"/>
            </a:endParaRPr>
          </a:p>
          <a:p>
            <a:r>
              <a:rPr lang="de-DE" sz="1000" dirty="0">
                <a:latin typeface=""/>
                <a:cs typeface="Calibri"/>
              </a:rPr>
              <a:t>Lumpe, A. (2007). Kompetenzentwicklung in der Schule: neue Perspektiven. In R. Oberliesen &amp; H.-D. Schulz (Hrsg.), Kompetenzen für eine zukunftsfähige arbeitsorientierte Allgemeinbildung. Forum Arbeitslehre (Band 5, S. 207-230). Schneider: Hohengehren.</a:t>
            </a:r>
          </a:p>
          <a:p>
            <a:endParaRPr lang="en-US" sz="1000" dirty="0">
              <a:latin typeface=""/>
            </a:endParaRPr>
          </a:p>
          <a:p>
            <a:r>
              <a:rPr lang="en-US" sz="1000" b="0" i="0" dirty="0">
                <a:effectLst/>
                <a:latin typeface=""/>
              </a:rPr>
              <a:t>Mayhack, K. &amp; Kracke, B. (2010). Unterstützung der beruflichen Entwicklung Jugendlicher: Der Beitrag von Lehrer</a:t>
            </a:r>
            <a:r>
              <a:rPr lang="en-US" sz="1000" dirty="0">
                <a:latin typeface=""/>
              </a:rPr>
              <a:t>/innen und Eltern. In: </a:t>
            </a:r>
            <a:r>
              <a:rPr lang="en-US" sz="1000" b="0" i="0" dirty="0">
                <a:effectLst/>
                <a:latin typeface=""/>
              </a:rPr>
              <a:t>Diskurs Kindheits- und Jugendforschung, 5(4), 397–411.</a:t>
            </a:r>
          </a:p>
          <a:p>
            <a:endParaRPr lang="en-US" sz="1000" dirty="0">
              <a:latin typeface=""/>
            </a:endParaRPr>
          </a:p>
          <a:p>
            <a:r>
              <a:rPr lang="en-US" sz="1000" dirty="0" err="1">
                <a:latin typeface=""/>
              </a:rPr>
              <a:t>Prognos</a:t>
            </a:r>
            <a:r>
              <a:rPr lang="en-US" sz="1000" dirty="0">
                <a:latin typeface=""/>
              </a:rPr>
              <a:t> AG. (2021). Evaluation der </a:t>
            </a:r>
            <a:r>
              <a:rPr lang="en-US" sz="1000" dirty="0" err="1">
                <a:latin typeface=""/>
              </a:rPr>
              <a:t>Umsetzung</a:t>
            </a:r>
            <a:r>
              <a:rPr lang="en-US" sz="1000" dirty="0">
                <a:latin typeface=""/>
              </a:rPr>
              <a:t> </a:t>
            </a:r>
            <a:r>
              <a:rPr lang="en-US" sz="1000" dirty="0" err="1">
                <a:latin typeface=""/>
              </a:rPr>
              <a:t>schulischer</a:t>
            </a:r>
            <a:r>
              <a:rPr lang="en-US" sz="1000" dirty="0">
                <a:latin typeface=""/>
              </a:rPr>
              <a:t> und </a:t>
            </a:r>
            <a:r>
              <a:rPr lang="en-US" sz="1000" dirty="0" err="1">
                <a:latin typeface=""/>
              </a:rPr>
              <a:t>außerschulischer</a:t>
            </a:r>
            <a:r>
              <a:rPr lang="en-US" sz="1000" dirty="0">
                <a:latin typeface=""/>
              </a:rPr>
              <a:t> </a:t>
            </a:r>
            <a:r>
              <a:rPr lang="en-US" sz="1000" dirty="0" err="1">
                <a:latin typeface=""/>
              </a:rPr>
              <a:t>Maßnahmen</a:t>
            </a:r>
            <a:r>
              <a:rPr lang="en-US" sz="1000" dirty="0">
                <a:latin typeface=""/>
              </a:rPr>
              <a:t> </a:t>
            </a:r>
            <a:r>
              <a:rPr lang="en-US" sz="1000" dirty="0" err="1">
                <a:latin typeface=""/>
              </a:rPr>
              <a:t>zur</a:t>
            </a:r>
            <a:r>
              <a:rPr lang="en-US" sz="1000" dirty="0">
                <a:latin typeface=""/>
              </a:rPr>
              <a:t> </a:t>
            </a:r>
            <a:r>
              <a:rPr lang="en-US" sz="1000" dirty="0" err="1">
                <a:latin typeface=""/>
              </a:rPr>
              <a:t>Entwicklung</a:t>
            </a:r>
            <a:r>
              <a:rPr lang="en-US" sz="1000" dirty="0">
                <a:latin typeface=""/>
              </a:rPr>
              <a:t> von </a:t>
            </a:r>
            <a:r>
              <a:rPr lang="en-US" sz="1000" dirty="0" err="1">
                <a:latin typeface=""/>
              </a:rPr>
              <a:t>Berufswahlkompetenz</a:t>
            </a:r>
            <a:r>
              <a:rPr lang="en-US" sz="1000" dirty="0">
                <a:latin typeface=""/>
              </a:rPr>
              <a:t> in der SEK I. </a:t>
            </a:r>
            <a:r>
              <a:rPr lang="en-US" sz="1000" dirty="0" err="1">
                <a:latin typeface=""/>
              </a:rPr>
              <a:t>Abschlussbericht</a:t>
            </a:r>
            <a:r>
              <a:rPr lang="en-US" sz="1000" dirty="0">
                <a:latin typeface=""/>
              </a:rPr>
              <a:t>. </a:t>
            </a:r>
          </a:p>
          <a:p>
            <a:endParaRPr lang="en-US" sz="1000" dirty="0">
              <a:latin typeface=""/>
            </a:endParaRPr>
          </a:p>
          <a:p>
            <a:r>
              <a:rPr lang="en-US" sz="1000" b="0" i="0" dirty="0">
                <a:effectLst/>
                <a:latin typeface=""/>
              </a:rPr>
              <a:t>Schindler, N. (2012). Lehrerunterstützung im Kontext der Berufswahl von Jugendlichen</a:t>
            </a:r>
            <a:r>
              <a:rPr lang="en-US" sz="1000" dirty="0">
                <a:latin typeface=""/>
              </a:rPr>
              <a:t>. </a:t>
            </a:r>
            <a:r>
              <a:rPr lang="en-US" sz="1000" b="0" i="0" dirty="0">
                <a:effectLst/>
                <a:latin typeface=""/>
              </a:rPr>
              <a:t>Dissertation</a:t>
            </a:r>
            <a:r>
              <a:rPr lang="en-US" sz="1000" dirty="0">
                <a:latin typeface=""/>
              </a:rPr>
              <a:t>. </a:t>
            </a:r>
            <a:r>
              <a:rPr lang="en-US" sz="1000" b="0" i="0" dirty="0">
                <a:effectLst/>
                <a:latin typeface=""/>
              </a:rPr>
              <a:t>Friedrich-Schiller-Universität Jena.</a:t>
            </a:r>
            <a:endParaRPr lang="de-DE" sz="1000" dirty="0">
              <a:highlight>
                <a:srgbClr val="FFFF00"/>
              </a:highlight>
              <a:latin typeface=""/>
              <a:cs typeface="Calibri"/>
            </a:endParaRPr>
          </a:p>
          <a:p>
            <a:pPr algn="l" rtl="0" fontAlgn="base"/>
            <a:endParaRPr lang="en-US" sz="1200" b="0" i="0" dirty="0">
              <a:effectLst/>
            </a:endParaRPr>
          </a:p>
        </p:txBody>
      </p:sp>
    </p:spTree>
    <p:extLst>
      <p:ext uri="{BB962C8B-B14F-4D97-AF65-F5344CB8AC3E}">
        <p14:creationId xmlns:p14="http://schemas.microsoft.com/office/powerpoint/2010/main" val="4065582312"/>
      </p:ext>
    </p:extLst>
  </p:cSld>
  <p:clrMapOvr>
    <a:masterClrMapping/>
  </p:clrMapOvr>
</p:sld>
</file>

<file path=ppt/theme/theme1.xml><?xml version="1.0" encoding="utf-8"?>
<a:theme xmlns:a="http://schemas.openxmlformats.org/drawingml/2006/main" name="Office">
  <a:themeElements>
    <a:clrScheme name="DIGIBO Best!">
      <a:dk1>
        <a:srgbClr val="333E48"/>
      </a:dk1>
      <a:lt1>
        <a:srgbClr val="FFFFFF"/>
      </a:lt1>
      <a:dk2>
        <a:srgbClr val="006E89"/>
      </a:dk2>
      <a:lt2>
        <a:srgbClr val="E7E6E6"/>
      </a:lt2>
      <a:accent1>
        <a:srgbClr val="AF0078"/>
      </a:accent1>
      <a:accent2>
        <a:srgbClr val="008E95"/>
      </a:accent2>
      <a:accent3>
        <a:srgbClr val="009CD0"/>
      </a:accent3>
      <a:accent4>
        <a:srgbClr val="00578A"/>
      </a:accent4>
      <a:accent5>
        <a:srgbClr val="B1C800"/>
      </a:accent5>
      <a:accent6>
        <a:srgbClr val="79B51D"/>
      </a:accent6>
      <a:hlink>
        <a:srgbClr val="AE0078"/>
      </a:hlink>
      <a:folHlink>
        <a:srgbClr val="00578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D829CAAB3958244A2CC9A2C2049FCD3" ma:contentTypeVersion="14" ma:contentTypeDescription="Ein neues Dokument erstellen." ma:contentTypeScope="" ma:versionID="4aea3a9a544a3e36741c7405483fa927">
  <xsd:schema xmlns:xsd="http://www.w3.org/2001/XMLSchema" xmlns:xs="http://www.w3.org/2001/XMLSchema" xmlns:p="http://schemas.microsoft.com/office/2006/metadata/properties" xmlns:ns2="620f4841-7d47-4738-bb39-d617a48ac7c1" xmlns:ns3="9b69e852-0534-4649-9857-ef2ac204dfa4" targetNamespace="http://schemas.microsoft.com/office/2006/metadata/properties" ma:root="true" ma:fieldsID="417d0d9da8d281c7452cf05d6be3fe37" ns2:_="" ns3:_="">
    <xsd:import namespace="620f4841-7d47-4738-bb39-d617a48ac7c1"/>
    <xsd:import namespace="9b69e852-0534-4649-9857-ef2ac204dfa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SearchPropertie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0f4841-7d47-4738-bb39-d617a48ac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8588a322-a884-4ade-8e2e-2d221488be52"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b69e852-0534-4649-9857-ef2ac204dfa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cc8353b-934e-4046-b2dd-dc4298eb5b89}" ma:internalName="TaxCatchAll" ma:showField="CatchAllData" ma:web="9b69e852-0534-4649-9857-ef2ac204dfa4">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20f4841-7d47-4738-bb39-d617a48ac7c1">
      <Terms xmlns="http://schemas.microsoft.com/office/infopath/2007/PartnerControls"/>
    </lcf76f155ced4ddcb4097134ff3c332f>
    <TaxCatchAll xmlns="9b69e852-0534-4649-9857-ef2ac204dfa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B1719D-02EB-4231-85CE-B54DE6AF14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0f4841-7d47-4738-bb39-d617a48ac7c1"/>
    <ds:schemaRef ds:uri="9b69e852-0534-4649-9857-ef2ac204df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D84C55-E77A-418F-B8AE-30B50BB8DB0A}">
  <ds:schemaRefs>
    <ds:schemaRef ds:uri="http://www.w3.org/XML/1998/namespace"/>
    <ds:schemaRef ds:uri="9b69e852-0534-4649-9857-ef2ac204dfa4"/>
    <ds:schemaRef ds:uri="http://schemas.microsoft.com/office/2006/metadata/properties"/>
    <ds:schemaRef ds:uri="http://schemas.microsoft.com/office/2006/documentManagement/types"/>
    <ds:schemaRef ds:uri="620f4841-7d47-4738-bb39-d617a48ac7c1"/>
    <ds:schemaRef ds:uri="http://purl.org/dc/dcmitype/"/>
    <ds:schemaRef ds:uri="http://purl.org/dc/elements/1.1/"/>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3BD3CC95-E3F3-42BF-9366-28CF6C99C0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3379</Words>
  <Application>Microsoft Office PowerPoint</Application>
  <PresentationFormat>Breitbild</PresentationFormat>
  <Paragraphs>417</Paragraphs>
  <Slides>32</Slides>
  <Notes>18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32</vt:i4>
      </vt:variant>
    </vt:vector>
  </HeadingPairs>
  <TitlesOfParts>
    <vt:vector size="41" baseType="lpstr">
      <vt:lpstr>Calibri</vt:lpstr>
      <vt:lpstr>Roboto</vt:lpstr>
      <vt:lpstr>Quicksand</vt:lpstr>
      <vt:lpstr>Arial</vt:lpstr>
      <vt:lpstr>Wingdings</vt:lpstr>
      <vt:lpstr>Aptos</vt:lpstr>
      <vt:lpstr>Symbol</vt:lpstr>
      <vt:lpstr>Quicksand SemiBold</vt:lpstr>
      <vt:lpstr>Office</vt:lpstr>
      <vt:lpstr>Tipps und Unterstützung zur Einbindung  des Kollegiums</vt:lpstr>
      <vt:lpstr>Agenda</vt:lpstr>
      <vt:lpstr>PowerPoint-Präsentation</vt:lpstr>
      <vt:lpstr>01 Berufsorientierung als Aufgabe aller Lehrkräfte</vt:lpstr>
      <vt:lpstr>01 Berufsorientierung als Aufgabe aller Lehrkräfte</vt:lpstr>
      <vt:lpstr>01 Berufsorientierung als Aufgabe aller Lehrkräfte</vt:lpstr>
      <vt:lpstr>01 Berufsorientierung als Aufgabe aller Lehrkräfte </vt:lpstr>
      <vt:lpstr>01 Berufsorientierung als Aufgabe aller Lehrkräfte</vt:lpstr>
      <vt:lpstr>01 Berufsorientierung als Aufgabe aller Lehrkräfte </vt:lpstr>
      <vt:lpstr>01 Berufsorientierung als Aufgabe aller Lehrkräfte</vt:lpstr>
      <vt:lpstr>01 Berufsorientierung als Aufgabe aller Lehrkräfte </vt:lpstr>
      <vt:lpstr>01 Berufsorientierung als Aufgabe aller Lehrkräfte</vt:lpstr>
      <vt:lpstr>01 Berufsorientierung als Aufgabe aller Lehrkräfte </vt:lpstr>
      <vt:lpstr>01 Berufsorientierung als Aufgabe aller Lehrkräfte </vt:lpstr>
      <vt:lpstr>PowerPoint-Präsentation</vt:lpstr>
      <vt:lpstr>02 Förderung der Motivation</vt:lpstr>
      <vt:lpstr>02 Förderung der Motivation</vt:lpstr>
      <vt:lpstr>02 Förderung der Motivation</vt:lpstr>
      <vt:lpstr>02 Förderung der Motivation</vt:lpstr>
      <vt:lpstr>02 Förderung der Motivation</vt:lpstr>
      <vt:lpstr>PowerPoint-Präsentation</vt:lpstr>
      <vt:lpstr>03 Arbeitsphase </vt:lpstr>
      <vt:lpstr>03 Arbeitsphase </vt:lpstr>
      <vt:lpstr>03 Arbeitsphase </vt:lpstr>
      <vt:lpstr>03 Arbeitsphase </vt:lpstr>
      <vt:lpstr>03 Arbeitsphase </vt:lpstr>
      <vt:lpstr>03 Arbeitsphase</vt:lpstr>
      <vt:lpstr>03 Arbeitsphase</vt:lpstr>
      <vt:lpstr>PowerPoint-Präsentation</vt:lpstr>
      <vt:lpstr>Anhang</vt:lpstr>
      <vt:lpstr>Literatur</vt:lpstr>
      <vt:lpstr>Literatur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meyer@ifbk-online.de</dc:creator>
  <cp:lastModifiedBy>Meike Nienkötter</cp:lastModifiedBy>
  <cp:revision>126</cp:revision>
  <dcterms:created xsi:type="dcterms:W3CDTF">2024-10-15T09:38:05Z</dcterms:created>
  <dcterms:modified xsi:type="dcterms:W3CDTF">2026-10-07T14:02:39Z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0x0101005D829CAAB3958244A2CC9A2C2049FCD3</vt:lpwstr>
  </property>
  <property fmtid="{D5CDD505-2E9C-101B-9397-08002B2CF9AE}" pid="3" name="MediaServiceImageTags">
    <vt:lpwstr/>
  </property>
</Properties>
</file>