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autoCompressPictures="0">
  <p:sldMasterIdLst>
    <p:sldMasterId id="2147483648" r:id="rId4"/>
  </p:sldMasterIdLst>
  <p:notesMasterIdLst>
    <p:notesMasterId r:id="rId31"/>
  </p:notesMasterIdLst>
  <p:handoutMasterIdLst>
    <p:handoutMasterId r:id="rId32"/>
  </p:handoutMasterIdLst>
  <p:sldIdLst>
    <p:sldId id="259" r:id="rId5"/>
    <p:sldId id="265" r:id="rId6"/>
    <p:sldId id="268" r:id="rId7"/>
    <p:sldId id="316" r:id="rId8"/>
    <p:sldId id="319" r:id="rId9"/>
    <p:sldId id="317" r:id="rId10"/>
    <p:sldId id="320" r:id="rId11"/>
    <p:sldId id="273" r:id="rId12"/>
    <p:sldId id="308" r:id="rId13"/>
    <p:sldId id="279" r:id="rId14"/>
    <p:sldId id="321" r:id="rId15"/>
    <p:sldId id="281" r:id="rId16"/>
    <p:sldId id="282" r:id="rId17"/>
    <p:sldId id="283" r:id="rId18"/>
    <p:sldId id="309" r:id="rId19"/>
    <p:sldId id="311" r:id="rId20"/>
    <p:sldId id="285" r:id="rId21"/>
    <p:sldId id="286" r:id="rId22"/>
    <p:sldId id="322" r:id="rId23"/>
    <p:sldId id="312" r:id="rId24"/>
    <p:sldId id="313" r:id="rId25"/>
    <p:sldId id="289" r:id="rId26"/>
    <p:sldId id="323" r:id="rId27"/>
    <p:sldId id="292" r:id="rId28"/>
    <p:sldId id="293" r:id="rId29"/>
    <p:sldId id="271" r:id="rId30"/>
  </p:sldIdLst>
  <p:sldSz cx="12192000" cy="6858000"/>
  <p:notesSz cx="6858000" cy="9144000"/>
  <p:embeddedFontLst>
    <p:embeddedFont>
      <p:font typeface="Poppins" pitchFamily="2" charset="77"/>
      <p:regular r:id="rId33"/>
      <p:bold r:id="rId34"/>
      <p:italic r:id="rId35"/>
      <p:boldItalic r:id="rId36"/>
    </p:embeddedFont>
    <p:embeddedFont>
      <p:font typeface="Quicksand" pitchFamily="2" charset="77"/>
      <p:regular r:id="rId37"/>
      <p:bold r:id="rId38"/>
    </p:embeddedFont>
    <p:embeddedFont>
      <p:font typeface="Quicksand SemiBold" pitchFamily="2" charset="77"/>
      <p:regular r:id="rId39"/>
      <p:bold r:id="rId40"/>
    </p:embeddedFont>
    <p:embeddedFont>
      <p:font typeface="Roboto" panose="02000000000000000000" pitchFamily="2" charset="0"/>
      <p:regular r:id="rId41"/>
      <p:bold r:id="rId42"/>
      <p:italic r:id="rId43"/>
      <p:boldItalic r:id="rId44"/>
    </p:embeddedFont>
    <p:embeddedFont>
      <p:font typeface="Roboto Medium" panose="02000000000000000000" pitchFamily="2" charset="0"/>
      <p:regular r:id="rId45"/>
      <p:italic r:id="rId46"/>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userDrawn="1">
          <p15:clr>
            <a:srgbClr val="A4A3A4"/>
          </p15:clr>
        </p15:guide>
        <p15:guide id="3" orient="horz" pos="3543" userDrawn="1">
          <p15:clr>
            <a:srgbClr val="A4A3A4"/>
          </p15:clr>
        </p15:guide>
        <p15:guide id="4"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D8EA"/>
    <a:srgbClr val="D9EDF0"/>
    <a:srgbClr val="D9E7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82"/>
    <p:restoredTop sz="88904"/>
  </p:normalViewPr>
  <p:slideViewPr>
    <p:cSldViewPr snapToGrid="0" showGuides="1">
      <p:cViewPr varScale="1">
        <p:scale>
          <a:sx n="108" d="100"/>
          <a:sy n="108" d="100"/>
        </p:scale>
        <p:origin x="512" y="184"/>
      </p:cViewPr>
      <p:guideLst>
        <p:guide orient="horz" pos="1253"/>
        <p:guide orient="horz" pos="3543"/>
        <p:guide pos="3840"/>
      </p:guideLst>
    </p:cSldViewPr>
  </p:slideViewPr>
  <p:notesTextViewPr>
    <p:cViewPr>
      <p:scale>
        <a:sx n="1" d="1"/>
        <a:sy n="1" d="1"/>
      </p:scale>
      <p:origin x="0" y="0"/>
    </p:cViewPr>
  </p:notesTextViewPr>
  <p:notesViewPr>
    <p:cSldViewPr snapToGrid="0">
      <p:cViewPr varScale="1">
        <p:scale>
          <a:sx n="81" d="100"/>
          <a:sy n="81" d="100"/>
        </p:scale>
        <p:origin x="4024"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7.fntdata"/><Relationship Id="rId21" Type="http://schemas.openxmlformats.org/officeDocument/2006/relationships/slide" Target="slides/slide17.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4.fntdata"/><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font" Target="fonts/font1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6.xml"/><Relationship Id="rId41"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DCED09-5C20-E142-B792-DDDAC4741E9A}" type="doc">
      <dgm:prSet loTypeId="urn:microsoft.com/office/officeart/2005/8/layout/matrix1" loCatId="" qsTypeId="urn:microsoft.com/office/officeart/2005/8/quickstyle/simple1" qsCatId="simple" csTypeId="urn:microsoft.com/office/officeart/2005/8/colors/accent1_2" csCatId="accent1" phldr="1"/>
      <dgm:spPr/>
      <dgm:t>
        <a:bodyPr/>
        <a:lstStyle/>
        <a:p>
          <a:endParaRPr lang="de-DE"/>
        </a:p>
      </dgm:t>
    </dgm:pt>
    <dgm:pt modelId="{B7B41489-E05C-6748-A8A1-2892C690B190}">
      <dgm:prSet phldrT="[Text]"/>
      <dgm:spPr>
        <a:solidFill>
          <a:schemeClr val="bg1"/>
        </a:solidFill>
        <a:ln>
          <a:solidFill>
            <a:schemeClr val="bg1"/>
          </a:solidFill>
        </a:ln>
      </dgm:spPr>
      <dgm:t>
        <a:bodyPr/>
        <a:lstStyle/>
        <a:p>
          <a:r>
            <a:rPr lang="de-DE" dirty="0">
              <a:solidFill>
                <a:schemeClr val="accent1"/>
              </a:solidFill>
            </a:rPr>
            <a:t>SWOT</a:t>
          </a:r>
        </a:p>
      </dgm:t>
    </dgm:pt>
    <dgm:pt modelId="{48E6F94F-CF9E-CD41-9121-E95556665267}" type="parTrans" cxnId="{2B9AB924-085D-8444-B7E9-D65C3BF7904A}">
      <dgm:prSet/>
      <dgm:spPr/>
      <dgm:t>
        <a:bodyPr/>
        <a:lstStyle/>
        <a:p>
          <a:endParaRPr lang="de-DE"/>
        </a:p>
      </dgm:t>
    </dgm:pt>
    <dgm:pt modelId="{E547E667-69CC-A648-BC31-281BD1D2A2A3}" type="sibTrans" cxnId="{2B9AB924-085D-8444-B7E9-D65C3BF7904A}">
      <dgm:prSet/>
      <dgm:spPr/>
      <dgm:t>
        <a:bodyPr/>
        <a:lstStyle/>
        <a:p>
          <a:endParaRPr lang="de-DE"/>
        </a:p>
      </dgm:t>
    </dgm:pt>
    <dgm:pt modelId="{5FF544B8-2171-F64A-A8A2-79858A0BD1F0}">
      <dgm:prSet phldrT="[Text]" custT="1"/>
      <dgm:spPr>
        <a:solidFill>
          <a:schemeClr val="accent1"/>
        </a:solidFill>
        <a:ln>
          <a:solidFill>
            <a:schemeClr val="bg1"/>
          </a:solidFill>
        </a:ln>
      </dgm:spPr>
      <dgm:t>
        <a:bodyPr/>
        <a:lstStyle/>
        <a:p>
          <a:pPr algn="l"/>
          <a:r>
            <a:rPr lang="de-DE" sz="2800" b="1" dirty="0">
              <a:solidFill>
                <a:schemeClr val="bg1"/>
              </a:solidFill>
              <a:latin typeface="Roboto" panose="02000000000000000000" pitchFamily="2" charset="0"/>
              <a:ea typeface="Roboto" panose="02000000000000000000" pitchFamily="2" charset="0"/>
              <a:cs typeface="Roboto" panose="02000000000000000000" pitchFamily="2" charset="0"/>
            </a:rPr>
            <a:t>Stärken:</a:t>
          </a:r>
        </a:p>
        <a:p>
          <a:pPr algn="l"/>
          <a:r>
            <a:rPr lang="de-DE" sz="2200" dirty="0">
              <a:solidFill>
                <a:schemeClr val="bg1"/>
              </a:solidFill>
              <a:latin typeface="Roboto" panose="02000000000000000000" pitchFamily="2" charset="0"/>
              <a:ea typeface="Roboto" panose="02000000000000000000" pitchFamily="2" charset="0"/>
              <a:cs typeface="Roboto" panose="02000000000000000000" pitchFamily="2" charset="0"/>
            </a:rPr>
            <a:t>Was läuft an Ihrer Schule besonders gut?</a:t>
          </a:r>
        </a:p>
      </dgm:t>
    </dgm:pt>
    <dgm:pt modelId="{28908024-AD08-514A-96D3-BC9E090EC0D1}" type="parTrans" cxnId="{180869EC-E034-0349-AC16-C63E681C5803}">
      <dgm:prSet/>
      <dgm:spPr/>
      <dgm:t>
        <a:bodyPr/>
        <a:lstStyle/>
        <a:p>
          <a:endParaRPr lang="de-DE"/>
        </a:p>
      </dgm:t>
    </dgm:pt>
    <dgm:pt modelId="{CD19E625-364F-1C44-AADA-9D14D1C8F433}" type="sibTrans" cxnId="{180869EC-E034-0349-AC16-C63E681C5803}">
      <dgm:prSet/>
      <dgm:spPr/>
      <dgm:t>
        <a:bodyPr/>
        <a:lstStyle/>
        <a:p>
          <a:endParaRPr lang="de-DE"/>
        </a:p>
      </dgm:t>
    </dgm:pt>
    <dgm:pt modelId="{33321D9D-DBA3-7A41-81D0-1BC139C790D3}">
      <dgm:prSet phldrT="[Text]" custT="1"/>
      <dgm:spPr>
        <a:solidFill>
          <a:srgbClr val="D9EDF0"/>
        </a:solidFill>
        <a:ln>
          <a:solidFill>
            <a:schemeClr val="bg1"/>
          </a:solidFill>
        </a:ln>
      </dgm:spPr>
      <dgm:t>
        <a:bodyPr/>
        <a:lstStyle/>
        <a:p>
          <a:pPr algn="l"/>
          <a:r>
            <a:rPr lang="de-DE" sz="2800" b="1" dirty="0">
              <a:solidFill>
                <a:schemeClr val="tx2"/>
              </a:solidFill>
              <a:latin typeface="Roboto" panose="02000000000000000000" pitchFamily="2" charset="0"/>
              <a:ea typeface="Roboto" panose="02000000000000000000" pitchFamily="2" charset="0"/>
              <a:cs typeface="Roboto" panose="02000000000000000000" pitchFamily="2" charset="0"/>
            </a:rPr>
            <a:t>Chancen:</a:t>
          </a:r>
        </a:p>
        <a:p>
          <a:pPr algn="l"/>
          <a:r>
            <a:rPr lang="de-DE" sz="2200" dirty="0">
              <a:solidFill>
                <a:schemeClr val="tx2"/>
              </a:solidFill>
              <a:latin typeface="Roboto" panose="02000000000000000000" pitchFamily="2" charset="0"/>
              <a:ea typeface="Roboto" panose="02000000000000000000" pitchFamily="2" charset="0"/>
              <a:cs typeface="Roboto" panose="02000000000000000000" pitchFamily="2" charset="0"/>
            </a:rPr>
            <a:t>In welchen Veränderungen sehen </a:t>
          </a:r>
          <a:br>
            <a:rPr lang="de-DE" sz="2200" dirty="0">
              <a:solidFill>
                <a:schemeClr val="tx2"/>
              </a:solidFill>
              <a:latin typeface="Roboto" panose="02000000000000000000" pitchFamily="2" charset="0"/>
              <a:ea typeface="Roboto" panose="02000000000000000000" pitchFamily="2" charset="0"/>
              <a:cs typeface="Roboto" panose="02000000000000000000" pitchFamily="2" charset="0"/>
            </a:rPr>
          </a:br>
          <a:r>
            <a:rPr lang="de-DE" sz="2200" dirty="0">
              <a:solidFill>
                <a:schemeClr val="tx2"/>
              </a:solidFill>
              <a:latin typeface="Roboto" panose="02000000000000000000" pitchFamily="2" charset="0"/>
              <a:ea typeface="Roboto" panose="02000000000000000000" pitchFamily="2" charset="0"/>
              <a:cs typeface="Roboto" panose="02000000000000000000" pitchFamily="2" charset="0"/>
            </a:rPr>
            <a:t>Sie Chancen zur Verbesserung der Ausgangslage?</a:t>
          </a:r>
        </a:p>
      </dgm:t>
    </dgm:pt>
    <dgm:pt modelId="{992E81F7-BE09-6243-BA48-FE797655797C}" type="parTrans" cxnId="{C7408E41-CCA9-FC43-B796-CC80E294BAF5}">
      <dgm:prSet/>
      <dgm:spPr/>
      <dgm:t>
        <a:bodyPr/>
        <a:lstStyle/>
        <a:p>
          <a:endParaRPr lang="de-DE"/>
        </a:p>
      </dgm:t>
    </dgm:pt>
    <dgm:pt modelId="{1575973A-567C-6F4A-8C1D-F88FCA00E10A}" type="sibTrans" cxnId="{C7408E41-CCA9-FC43-B796-CC80E294BAF5}">
      <dgm:prSet/>
      <dgm:spPr/>
      <dgm:t>
        <a:bodyPr/>
        <a:lstStyle/>
        <a:p>
          <a:endParaRPr lang="de-DE"/>
        </a:p>
      </dgm:t>
    </dgm:pt>
    <dgm:pt modelId="{CB40809A-65B1-5644-962D-80018BC61161}">
      <dgm:prSet phldrT="[Text]" custT="1"/>
      <dgm:spPr>
        <a:solidFill>
          <a:schemeClr val="tx2"/>
        </a:solidFill>
      </dgm:spPr>
      <dgm:t>
        <a:bodyPr/>
        <a:lstStyle/>
        <a:p>
          <a:pPr algn="r"/>
          <a:r>
            <a:rPr lang="de-DE" sz="2800" b="1" dirty="0">
              <a:solidFill>
                <a:schemeClr val="bg1"/>
              </a:solidFill>
              <a:latin typeface="Roboto" panose="02000000000000000000" pitchFamily="2" charset="0"/>
              <a:ea typeface="Roboto" panose="02000000000000000000" pitchFamily="2" charset="0"/>
              <a:cs typeface="Roboto" panose="02000000000000000000" pitchFamily="2" charset="0"/>
            </a:rPr>
            <a:t>Risiken:</a:t>
          </a:r>
        </a:p>
        <a:p>
          <a:pPr algn="r"/>
          <a:r>
            <a:rPr lang="de-DE" sz="2300" dirty="0">
              <a:solidFill>
                <a:schemeClr val="bg1"/>
              </a:solidFill>
              <a:latin typeface="Roboto" panose="02000000000000000000" pitchFamily="2" charset="0"/>
              <a:ea typeface="Roboto" panose="02000000000000000000" pitchFamily="2" charset="0"/>
              <a:cs typeface="Roboto" panose="02000000000000000000" pitchFamily="2" charset="0"/>
            </a:rPr>
            <a:t>Welchen Entwicklungstendenzen stehen Sie in naher Zukunft kritisch gegenüber?</a:t>
          </a:r>
        </a:p>
      </dgm:t>
    </dgm:pt>
    <dgm:pt modelId="{40E7D68C-ED9D-C544-9EB5-E02EBEAFA3B6}" type="parTrans" cxnId="{52DBC688-B902-3F49-9174-37CC07CFB3AE}">
      <dgm:prSet/>
      <dgm:spPr/>
      <dgm:t>
        <a:bodyPr/>
        <a:lstStyle/>
        <a:p>
          <a:endParaRPr lang="de-DE"/>
        </a:p>
      </dgm:t>
    </dgm:pt>
    <dgm:pt modelId="{A616AB67-A89B-494B-9EE9-4CCB5B0AF543}" type="sibTrans" cxnId="{52DBC688-B902-3F49-9174-37CC07CFB3AE}">
      <dgm:prSet/>
      <dgm:spPr/>
      <dgm:t>
        <a:bodyPr/>
        <a:lstStyle/>
        <a:p>
          <a:endParaRPr lang="de-DE"/>
        </a:p>
      </dgm:t>
    </dgm:pt>
    <dgm:pt modelId="{66EE618D-5C1F-AC4B-B7B3-76C72D608C5F}">
      <dgm:prSet phldrT="[Text]" custT="1"/>
      <dgm:spPr>
        <a:solidFill>
          <a:srgbClr val="D9E7EC"/>
        </a:solidFill>
        <a:ln>
          <a:solidFill>
            <a:schemeClr val="bg1"/>
          </a:solidFill>
        </a:ln>
      </dgm:spPr>
      <dgm:t>
        <a:bodyPr/>
        <a:lstStyle/>
        <a:p>
          <a:pPr algn="r"/>
          <a:r>
            <a:rPr lang="de-DE" sz="2800" b="0" i="0" dirty="0">
              <a:solidFill>
                <a:schemeClr val="tx2"/>
              </a:solidFill>
              <a:latin typeface="Roboto Medium" panose="02000000000000000000" pitchFamily="2" charset="0"/>
              <a:ea typeface="Roboto Medium" panose="02000000000000000000" pitchFamily="2" charset="0"/>
              <a:cs typeface="Roboto Medium" panose="02000000000000000000" pitchFamily="2" charset="0"/>
            </a:rPr>
            <a:t>Schwächen: </a:t>
          </a:r>
        </a:p>
        <a:p>
          <a:pPr algn="r"/>
          <a:r>
            <a:rPr lang="de-DE" sz="2200" b="0" i="0" dirty="0">
              <a:solidFill>
                <a:schemeClr val="tx2"/>
              </a:solidFill>
              <a:latin typeface="Roboto" panose="02000000000000000000" pitchFamily="2" charset="0"/>
              <a:ea typeface="Roboto" panose="02000000000000000000" pitchFamily="2" charset="0"/>
              <a:cs typeface="Roboto" panose="02000000000000000000" pitchFamily="2" charset="0"/>
            </a:rPr>
            <a:t>In welchen Bereichen gibt es </a:t>
          </a:r>
          <a:br>
            <a:rPr lang="de-DE" sz="2200" b="0" i="0" dirty="0">
              <a:solidFill>
                <a:schemeClr val="tx2"/>
              </a:solidFill>
              <a:latin typeface="Roboto" panose="02000000000000000000" pitchFamily="2" charset="0"/>
              <a:ea typeface="Roboto" panose="02000000000000000000" pitchFamily="2" charset="0"/>
              <a:cs typeface="Roboto" panose="02000000000000000000" pitchFamily="2" charset="0"/>
            </a:rPr>
          </a:br>
          <a:r>
            <a:rPr lang="de-DE" sz="2200" b="0" i="0" dirty="0">
              <a:solidFill>
                <a:schemeClr val="tx2"/>
              </a:solidFill>
              <a:latin typeface="Roboto" panose="02000000000000000000" pitchFamily="2" charset="0"/>
              <a:ea typeface="Roboto" panose="02000000000000000000" pitchFamily="2" charset="0"/>
              <a:cs typeface="Roboto" panose="02000000000000000000" pitchFamily="2" charset="0"/>
            </a:rPr>
            <a:t>Probleme und Herausforderungen?</a:t>
          </a:r>
        </a:p>
      </dgm:t>
    </dgm:pt>
    <dgm:pt modelId="{DDC23802-A986-234D-9B5A-52D6E389A927}" type="parTrans" cxnId="{35ABF5F0-8AA9-D144-9C12-7CAA25960E67}">
      <dgm:prSet/>
      <dgm:spPr/>
      <dgm:t>
        <a:bodyPr/>
        <a:lstStyle/>
        <a:p>
          <a:endParaRPr lang="de-DE"/>
        </a:p>
      </dgm:t>
    </dgm:pt>
    <dgm:pt modelId="{E7685922-76A6-C04B-9455-00C6BDDD8F23}" type="sibTrans" cxnId="{35ABF5F0-8AA9-D144-9C12-7CAA25960E67}">
      <dgm:prSet/>
      <dgm:spPr/>
      <dgm:t>
        <a:bodyPr/>
        <a:lstStyle/>
        <a:p>
          <a:endParaRPr lang="de-DE"/>
        </a:p>
      </dgm:t>
    </dgm:pt>
    <dgm:pt modelId="{004AEED8-9E80-884D-9D81-B3E1CE7AF605}" type="pres">
      <dgm:prSet presAssocID="{4ADCED09-5C20-E142-B792-DDDAC4741E9A}" presName="diagram" presStyleCnt="0">
        <dgm:presLayoutVars>
          <dgm:chMax val="1"/>
          <dgm:dir/>
          <dgm:animLvl val="ctr"/>
          <dgm:resizeHandles val="exact"/>
        </dgm:presLayoutVars>
      </dgm:prSet>
      <dgm:spPr/>
    </dgm:pt>
    <dgm:pt modelId="{00E36460-84AA-5A4D-9F74-DE6712599353}" type="pres">
      <dgm:prSet presAssocID="{4ADCED09-5C20-E142-B792-DDDAC4741E9A}" presName="matrix" presStyleCnt="0"/>
      <dgm:spPr/>
    </dgm:pt>
    <dgm:pt modelId="{47257F62-C76F-DD45-B985-80F35463384A}" type="pres">
      <dgm:prSet presAssocID="{4ADCED09-5C20-E142-B792-DDDAC4741E9A}" presName="tile1" presStyleLbl="node1" presStyleIdx="0" presStyleCnt="4"/>
      <dgm:spPr/>
    </dgm:pt>
    <dgm:pt modelId="{EEFABC35-A5FE-D04E-8B7A-060D93161E26}" type="pres">
      <dgm:prSet presAssocID="{4ADCED09-5C20-E142-B792-DDDAC4741E9A}" presName="tile1text" presStyleLbl="node1" presStyleIdx="0" presStyleCnt="4">
        <dgm:presLayoutVars>
          <dgm:chMax val="0"/>
          <dgm:chPref val="0"/>
          <dgm:bulletEnabled val="1"/>
        </dgm:presLayoutVars>
      </dgm:prSet>
      <dgm:spPr/>
    </dgm:pt>
    <dgm:pt modelId="{DEEFEF08-9FAC-9F49-BF35-9A132F295FFC}" type="pres">
      <dgm:prSet presAssocID="{4ADCED09-5C20-E142-B792-DDDAC4741E9A}" presName="tile2" presStyleLbl="node1" presStyleIdx="1" presStyleCnt="4" custLinFactNeighborX="34755" custLinFactNeighborY="-7234"/>
      <dgm:spPr/>
    </dgm:pt>
    <dgm:pt modelId="{932A9C8D-9B33-1E4A-AC96-DF844DBCFC2D}" type="pres">
      <dgm:prSet presAssocID="{4ADCED09-5C20-E142-B792-DDDAC4741E9A}" presName="tile2text" presStyleLbl="node1" presStyleIdx="1" presStyleCnt="4">
        <dgm:presLayoutVars>
          <dgm:chMax val="0"/>
          <dgm:chPref val="0"/>
          <dgm:bulletEnabled val="1"/>
        </dgm:presLayoutVars>
      </dgm:prSet>
      <dgm:spPr/>
    </dgm:pt>
    <dgm:pt modelId="{75397778-142F-624A-B6B0-3DADB1DDDBB5}" type="pres">
      <dgm:prSet presAssocID="{4ADCED09-5C20-E142-B792-DDDAC4741E9A}" presName="tile3" presStyleLbl="node1" presStyleIdx="2" presStyleCnt="4"/>
      <dgm:spPr/>
    </dgm:pt>
    <dgm:pt modelId="{9F473F0F-0E08-7647-8F0F-A34AF775231C}" type="pres">
      <dgm:prSet presAssocID="{4ADCED09-5C20-E142-B792-DDDAC4741E9A}" presName="tile3text" presStyleLbl="node1" presStyleIdx="2" presStyleCnt="4">
        <dgm:presLayoutVars>
          <dgm:chMax val="0"/>
          <dgm:chPref val="0"/>
          <dgm:bulletEnabled val="1"/>
        </dgm:presLayoutVars>
      </dgm:prSet>
      <dgm:spPr/>
    </dgm:pt>
    <dgm:pt modelId="{86FE96E3-6D9F-CF4A-810F-01EC5C207F70}" type="pres">
      <dgm:prSet presAssocID="{4ADCED09-5C20-E142-B792-DDDAC4741E9A}" presName="tile4" presStyleLbl="node1" presStyleIdx="3" presStyleCnt="4"/>
      <dgm:spPr/>
    </dgm:pt>
    <dgm:pt modelId="{D549A9C3-2823-B54E-A0E0-EB4BCB25F0B8}" type="pres">
      <dgm:prSet presAssocID="{4ADCED09-5C20-E142-B792-DDDAC4741E9A}" presName="tile4text" presStyleLbl="node1" presStyleIdx="3" presStyleCnt="4">
        <dgm:presLayoutVars>
          <dgm:chMax val="0"/>
          <dgm:chPref val="0"/>
          <dgm:bulletEnabled val="1"/>
        </dgm:presLayoutVars>
      </dgm:prSet>
      <dgm:spPr/>
    </dgm:pt>
    <dgm:pt modelId="{FC860C7C-9D1B-954B-9E89-6D081DD8EAE7}" type="pres">
      <dgm:prSet presAssocID="{4ADCED09-5C20-E142-B792-DDDAC4741E9A}" presName="centerTile" presStyleLbl="fgShp" presStyleIdx="0" presStyleCnt="1">
        <dgm:presLayoutVars>
          <dgm:chMax val="0"/>
          <dgm:chPref val="0"/>
        </dgm:presLayoutVars>
      </dgm:prSet>
      <dgm:spPr/>
    </dgm:pt>
  </dgm:ptLst>
  <dgm:cxnLst>
    <dgm:cxn modelId="{C0166518-984D-0D45-9464-B4F5C1A5B10E}" type="presOf" srcId="{4ADCED09-5C20-E142-B792-DDDAC4741E9A}" destId="{004AEED8-9E80-884D-9D81-B3E1CE7AF605}" srcOrd="0" destOrd="0" presId="urn:microsoft.com/office/officeart/2005/8/layout/matrix1"/>
    <dgm:cxn modelId="{5ACC0C19-EA55-A048-A1AA-EDDFDFA931BF}" type="presOf" srcId="{5FF544B8-2171-F64A-A8A2-79858A0BD1F0}" destId="{47257F62-C76F-DD45-B985-80F35463384A}" srcOrd="0" destOrd="0" presId="urn:microsoft.com/office/officeart/2005/8/layout/matrix1"/>
    <dgm:cxn modelId="{2B9AB924-085D-8444-B7E9-D65C3BF7904A}" srcId="{4ADCED09-5C20-E142-B792-DDDAC4741E9A}" destId="{B7B41489-E05C-6748-A8A1-2892C690B190}" srcOrd="0" destOrd="0" parTransId="{48E6F94F-CF9E-CD41-9121-E95556665267}" sibTransId="{E547E667-69CC-A648-BC31-281BD1D2A2A3}"/>
    <dgm:cxn modelId="{A6823141-D25A-1F49-A980-0051CC71457E}" type="presOf" srcId="{5FF544B8-2171-F64A-A8A2-79858A0BD1F0}" destId="{EEFABC35-A5FE-D04E-8B7A-060D93161E26}" srcOrd="1" destOrd="0" presId="urn:microsoft.com/office/officeart/2005/8/layout/matrix1"/>
    <dgm:cxn modelId="{C7408E41-CCA9-FC43-B796-CC80E294BAF5}" srcId="{B7B41489-E05C-6748-A8A1-2892C690B190}" destId="{33321D9D-DBA3-7A41-81D0-1BC139C790D3}" srcOrd="2" destOrd="0" parTransId="{992E81F7-BE09-6243-BA48-FE797655797C}" sibTransId="{1575973A-567C-6F4A-8C1D-F88FCA00E10A}"/>
    <dgm:cxn modelId="{55CA2345-BDF2-FC47-8498-D18DA87F9FAE}" type="presOf" srcId="{33321D9D-DBA3-7A41-81D0-1BC139C790D3}" destId="{9F473F0F-0E08-7647-8F0F-A34AF775231C}" srcOrd="1" destOrd="0" presId="urn:microsoft.com/office/officeart/2005/8/layout/matrix1"/>
    <dgm:cxn modelId="{01B60350-7234-C045-A8E0-ADE89B0CB9D1}" type="presOf" srcId="{CB40809A-65B1-5644-962D-80018BC61161}" destId="{D549A9C3-2823-B54E-A0E0-EB4BCB25F0B8}" srcOrd="1" destOrd="0" presId="urn:microsoft.com/office/officeart/2005/8/layout/matrix1"/>
    <dgm:cxn modelId="{C4C8FB68-6B87-BF4B-BD8D-C42FE9A095DA}" type="presOf" srcId="{B7B41489-E05C-6748-A8A1-2892C690B190}" destId="{FC860C7C-9D1B-954B-9E89-6D081DD8EAE7}" srcOrd="0" destOrd="0" presId="urn:microsoft.com/office/officeart/2005/8/layout/matrix1"/>
    <dgm:cxn modelId="{39964F6A-8A91-394D-A6A9-CB58A23D4597}" type="presOf" srcId="{66EE618D-5C1F-AC4B-B7B3-76C72D608C5F}" destId="{932A9C8D-9B33-1E4A-AC96-DF844DBCFC2D}" srcOrd="1" destOrd="0" presId="urn:microsoft.com/office/officeart/2005/8/layout/matrix1"/>
    <dgm:cxn modelId="{52DBC688-B902-3F49-9174-37CC07CFB3AE}" srcId="{B7B41489-E05C-6748-A8A1-2892C690B190}" destId="{CB40809A-65B1-5644-962D-80018BC61161}" srcOrd="3" destOrd="0" parTransId="{40E7D68C-ED9D-C544-9EB5-E02EBEAFA3B6}" sibTransId="{A616AB67-A89B-494B-9EE9-4CCB5B0AF543}"/>
    <dgm:cxn modelId="{CB94B7BA-DF05-DA4C-94BF-C5AB0C11C743}" type="presOf" srcId="{33321D9D-DBA3-7A41-81D0-1BC139C790D3}" destId="{75397778-142F-624A-B6B0-3DADB1DDDBB5}" srcOrd="0" destOrd="0" presId="urn:microsoft.com/office/officeart/2005/8/layout/matrix1"/>
    <dgm:cxn modelId="{C96B40BC-A1D0-E948-B95C-47241845B76F}" type="presOf" srcId="{CB40809A-65B1-5644-962D-80018BC61161}" destId="{86FE96E3-6D9F-CF4A-810F-01EC5C207F70}" srcOrd="0" destOrd="0" presId="urn:microsoft.com/office/officeart/2005/8/layout/matrix1"/>
    <dgm:cxn modelId="{180869EC-E034-0349-AC16-C63E681C5803}" srcId="{B7B41489-E05C-6748-A8A1-2892C690B190}" destId="{5FF544B8-2171-F64A-A8A2-79858A0BD1F0}" srcOrd="0" destOrd="0" parTransId="{28908024-AD08-514A-96D3-BC9E090EC0D1}" sibTransId="{CD19E625-364F-1C44-AADA-9D14D1C8F433}"/>
    <dgm:cxn modelId="{35ABF5F0-8AA9-D144-9C12-7CAA25960E67}" srcId="{B7B41489-E05C-6748-A8A1-2892C690B190}" destId="{66EE618D-5C1F-AC4B-B7B3-76C72D608C5F}" srcOrd="1" destOrd="0" parTransId="{DDC23802-A986-234D-9B5A-52D6E389A927}" sibTransId="{E7685922-76A6-C04B-9455-00C6BDDD8F23}"/>
    <dgm:cxn modelId="{812076FE-2D24-1845-B031-3841DAA88758}" type="presOf" srcId="{66EE618D-5C1F-AC4B-B7B3-76C72D608C5F}" destId="{DEEFEF08-9FAC-9F49-BF35-9A132F295FFC}" srcOrd="0" destOrd="0" presId="urn:microsoft.com/office/officeart/2005/8/layout/matrix1"/>
    <dgm:cxn modelId="{DBCA5440-C9C9-F340-BD7F-3FE1E90741D0}" type="presParOf" srcId="{004AEED8-9E80-884D-9D81-B3E1CE7AF605}" destId="{00E36460-84AA-5A4D-9F74-DE6712599353}" srcOrd="0" destOrd="0" presId="urn:microsoft.com/office/officeart/2005/8/layout/matrix1"/>
    <dgm:cxn modelId="{4633D74A-FAA8-324C-857F-F30A3B8096CC}" type="presParOf" srcId="{00E36460-84AA-5A4D-9F74-DE6712599353}" destId="{47257F62-C76F-DD45-B985-80F35463384A}" srcOrd="0" destOrd="0" presId="urn:microsoft.com/office/officeart/2005/8/layout/matrix1"/>
    <dgm:cxn modelId="{1C315682-8B94-AB41-9981-01A7B665A3B5}" type="presParOf" srcId="{00E36460-84AA-5A4D-9F74-DE6712599353}" destId="{EEFABC35-A5FE-D04E-8B7A-060D93161E26}" srcOrd="1" destOrd="0" presId="urn:microsoft.com/office/officeart/2005/8/layout/matrix1"/>
    <dgm:cxn modelId="{08BFD187-831A-DD45-BB71-E2ADFE25D461}" type="presParOf" srcId="{00E36460-84AA-5A4D-9F74-DE6712599353}" destId="{DEEFEF08-9FAC-9F49-BF35-9A132F295FFC}" srcOrd="2" destOrd="0" presId="urn:microsoft.com/office/officeart/2005/8/layout/matrix1"/>
    <dgm:cxn modelId="{DB1C7ABD-03A7-9242-88A6-B72B36A2809A}" type="presParOf" srcId="{00E36460-84AA-5A4D-9F74-DE6712599353}" destId="{932A9C8D-9B33-1E4A-AC96-DF844DBCFC2D}" srcOrd="3" destOrd="0" presId="urn:microsoft.com/office/officeart/2005/8/layout/matrix1"/>
    <dgm:cxn modelId="{A3744A89-4B78-BB47-BFBA-DD89CA20520A}" type="presParOf" srcId="{00E36460-84AA-5A4D-9F74-DE6712599353}" destId="{75397778-142F-624A-B6B0-3DADB1DDDBB5}" srcOrd="4" destOrd="0" presId="urn:microsoft.com/office/officeart/2005/8/layout/matrix1"/>
    <dgm:cxn modelId="{7C671AD5-1A05-7F49-A30C-47E2369B86D8}" type="presParOf" srcId="{00E36460-84AA-5A4D-9F74-DE6712599353}" destId="{9F473F0F-0E08-7647-8F0F-A34AF775231C}" srcOrd="5" destOrd="0" presId="urn:microsoft.com/office/officeart/2005/8/layout/matrix1"/>
    <dgm:cxn modelId="{AFF6F496-4D29-0248-BB47-99590FF310DA}" type="presParOf" srcId="{00E36460-84AA-5A4D-9F74-DE6712599353}" destId="{86FE96E3-6D9F-CF4A-810F-01EC5C207F70}" srcOrd="6" destOrd="0" presId="urn:microsoft.com/office/officeart/2005/8/layout/matrix1"/>
    <dgm:cxn modelId="{35332428-9B66-F748-A3E5-6B3001FD41DD}" type="presParOf" srcId="{00E36460-84AA-5A4D-9F74-DE6712599353}" destId="{D549A9C3-2823-B54E-A0E0-EB4BCB25F0B8}" srcOrd="7" destOrd="0" presId="urn:microsoft.com/office/officeart/2005/8/layout/matrix1"/>
    <dgm:cxn modelId="{D42BD559-956A-EF41-BD4C-EA1C0A81BA5F}" type="presParOf" srcId="{004AEED8-9E80-884D-9D81-B3E1CE7AF605}" destId="{FC860C7C-9D1B-954B-9E89-6D081DD8EAE7}"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DCED09-5C20-E142-B792-DDDAC4741E9A}" type="doc">
      <dgm:prSet loTypeId="urn:microsoft.com/office/officeart/2005/8/layout/matrix1" loCatId="" qsTypeId="urn:microsoft.com/office/officeart/2005/8/quickstyle/simple1" qsCatId="simple" csTypeId="urn:microsoft.com/office/officeart/2005/8/colors/accent1_2" csCatId="accent1" phldr="1"/>
      <dgm:spPr/>
      <dgm:t>
        <a:bodyPr/>
        <a:lstStyle/>
        <a:p>
          <a:endParaRPr lang="de-DE"/>
        </a:p>
      </dgm:t>
    </dgm:pt>
    <dgm:pt modelId="{B7B41489-E05C-6748-A8A1-2892C690B190}">
      <dgm:prSet phldrT="[Text]" custT="1"/>
      <dgm:spPr>
        <a:solidFill>
          <a:schemeClr val="bg1"/>
        </a:solidFill>
        <a:ln>
          <a:solidFill>
            <a:schemeClr val="bg1"/>
          </a:solidFill>
        </a:ln>
      </dgm:spPr>
      <dgm:t>
        <a:bodyPr/>
        <a:lstStyle/>
        <a:p>
          <a:r>
            <a:rPr lang="de-DE" sz="2800" b="1" i="0" dirty="0">
              <a:solidFill>
                <a:schemeClr val="accent1"/>
              </a:solidFill>
              <a:latin typeface="Roboto" panose="02000000000000000000" pitchFamily="2" charset="0"/>
              <a:ea typeface="Roboto" panose="02000000000000000000" pitchFamily="2" charset="0"/>
              <a:cs typeface="Roboto" panose="02000000000000000000" pitchFamily="2" charset="0"/>
            </a:rPr>
            <a:t>SWOT</a:t>
          </a:r>
        </a:p>
      </dgm:t>
    </dgm:pt>
    <dgm:pt modelId="{48E6F94F-CF9E-CD41-9121-E95556665267}" type="parTrans" cxnId="{2B9AB924-085D-8444-B7E9-D65C3BF7904A}">
      <dgm:prSet/>
      <dgm:spPr/>
      <dgm:t>
        <a:bodyPr/>
        <a:lstStyle/>
        <a:p>
          <a:endParaRPr lang="de-DE" sz="1200"/>
        </a:p>
      </dgm:t>
    </dgm:pt>
    <dgm:pt modelId="{E547E667-69CC-A648-BC31-281BD1D2A2A3}" type="sibTrans" cxnId="{2B9AB924-085D-8444-B7E9-D65C3BF7904A}">
      <dgm:prSet/>
      <dgm:spPr/>
      <dgm:t>
        <a:bodyPr/>
        <a:lstStyle/>
        <a:p>
          <a:endParaRPr lang="de-DE" sz="1200"/>
        </a:p>
      </dgm:t>
    </dgm:pt>
    <dgm:pt modelId="{5FF544B8-2171-F64A-A8A2-79858A0BD1F0}">
      <dgm:prSet phldrT="[Text]" custT="1"/>
      <dgm:spPr>
        <a:solidFill>
          <a:schemeClr val="accent1"/>
        </a:solidFill>
        <a:ln>
          <a:solidFill>
            <a:schemeClr val="bg1"/>
          </a:solidFill>
        </a:ln>
      </dgm:spPr>
      <dgm:t>
        <a:bodyPr/>
        <a:lstStyle/>
        <a:p>
          <a:pPr algn="l"/>
          <a:r>
            <a:rPr lang="de-DE" sz="1400" b="1" dirty="0">
              <a:solidFill>
                <a:schemeClr val="bg1"/>
              </a:solidFill>
              <a:latin typeface="Roboto" panose="02000000000000000000" pitchFamily="2" charset="0"/>
              <a:ea typeface="Roboto" panose="02000000000000000000" pitchFamily="2" charset="0"/>
              <a:cs typeface="Roboto" panose="02000000000000000000" pitchFamily="2" charset="0"/>
            </a:rPr>
            <a:t>Stärken:</a:t>
          </a:r>
        </a:p>
        <a:p>
          <a:pPr algn="l"/>
          <a:r>
            <a:rPr lang="de-DE" sz="1400" dirty="0">
              <a:solidFill>
                <a:schemeClr val="bg1"/>
              </a:solidFill>
              <a:latin typeface="Roboto" panose="02000000000000000000" pitchFamily="2" charset="0"/>
              <a:ea typeface="Roboto" panose="02000000000000000000" pitchFamily="2" charset="0"/>
              <a:cs typeface="Roboto" panose="02000000000000000000" pitchFamily="2" charset="0"/>
            </a:rPr>
            <a:t>BO-Konzept</a:t>
          </a:r>
        </a:p>
      </dgm:t>
    </dgm:pt>
    <dgm:pt modelId="{28908024-AD08-514A-96D3-BC9E090EC0D1}" type="parTrans" cxnId="{180869EC-E034-0349-AC16-C63E681C5803}">
      <dgm:prSet/>
      <dgm:spPr/>
      <dgm:t>
        <a:bodyPr/>
        <a:lstStyle/>
        <a:p>
          <a:endParaRPr lang="de-DE" sz="1200"/>
        </a:p>
      </dgm:t>
    </dgm:pt>
    <dgm:pt modelId="{CD19E625-364F-1C44-AADA-9D14D1C8F433}" type="sibTrans" cxnId="{180869EC-E034-0349-AC16-C63E681C5803}">
      <dgm:prSet/>
      <dgm:spPr/>
      <dgm:t>
        <a:bodyPr/>
        <a:lstStyle/>
        <a:p>
          <a:endParaRPr lang="de-DE" sz="1200"/>
        </a:p>
      </dgm:t>
    </dgm:pt>
    <dgm:pt modelId="{33321D9D-DBA3-7A41-81D0-1BC139C790D3}">
      <dgm:prSet phldrT="[Text]" custT="1"/>
      <dgm:spPr>
        <a:solidFill>
          <a:srgbClr val="D9EDF0"/>
        </a:solidFill>
        <a:ln>
          <a:solidFill>
            <a:schemeClr val="bg1"/>
          </a:solidFill>
        </a:ln>
      </dgm:spPr>
      <dgm:t>
        <a:bodyPr/>
        <a:lstStyle/>
        <a:p>
          <a:pPr algn="l"/>
          <a:r>
            <a:rPr lang="de-DE" sz="1400" b="1" dirty="0">
              <a:solidFill>
                <a:schemeClr val="tx2"/>
              </a:solidFill>
              <a:latin typeface="Roboto" panose="02000000000000000000" pitchFamily="2" charset="0"/>
              <a:ea typeface="Roboto" panose="02000000000000000000" pitchFamily="2" charset="0"/>
              <a:cs typeface="Roboto" panose="02000000000000000000" pitchFamily="2" charset="0"/>
            </a:rPr>
            <a:t>Chancen:</a:t>
          </a:r>
        </a:p>
        <a:p>
          <a:pPr algn="l"/>
          <a:r>
            <a:rPr lang="de-DE" sz="1400" dirty="0">
              <a:solidFill>
                <a:schemeClr val="tx2"/>
              </a:solidFill>
              <a:latin typeface="Roboto" panose="02000000000000000000" pitchFamily="2" charset="0"/>
              <a:ea typeface="Roboto" panose="02000000000000000000" pitchFamily="2" charset="0"/>
              <a:cs typeface="Roboto" panose="02000000000000000000" pitchFamily="2" charset="0"/>
            </a:rPr>
            <a:t>Erweiterung des Netzwerks, Kooperationen,</a:t>
          </a:r>
          <a:br>
            <a:rPr lang="de-DE" sz="1400" dirty="0">
              <a:solidFill>
                <a:schemeClr val="tx2"/>
              </a:solidFill>
              <a:latin typeface="Roboto" panose="02000000000000000000" pitchFamily="2" charset="0"/>
              <a:ea typeface="Roboto" panose="02000000000000000000" pitchFamily="2" charset="0"/>
              <a:cs typeface="Roboto" panose="02000000000000000000" pitchFamily="2" charset="0"/>
            </a:rPr>
          </a:br>
          <a:r>
            <a:rPr lang="de-DE" sz="1400" dirty="0">
              <a:solidFill>
                <a:schemeClr val="tx2"/>
              </a:solidFill>
              <a:latin typeface="Roboto" panose="02000000000000000000" pitchFamily="2" charset="0"/>
              <a:ea typeface="Roboto" panose="02000000000000000000" pitchFamily="2" charset="0"/>
              <a:cs typeface="Roboto" panose="02000000000000000000" pitchFamily="2" charset="0"/>
            </a:rPr>
            <a:t>Unterstützung durch die Schulleitung</a:t>
          </a:r>
        </a:p>
      </dgm:t>
    </dgm:pt>
    <dgm:pt modelId="{992E81F7-BE09-6243-BA48-FE797655797C}" type="parTrans" cxnId="{C7408E41-CCA9-FC43-B796-CC80E294BAF5}">
      <dgm:prSet/>
      <dgm:spPr/>
      <dgm:t>
        <a:bodyPr/>
        <a:lstStyle/>
        <a:p>
          <a:endParaRPr lang="de-DE" sz="1200"/>
        </a:p>
      </dgm:t>
    </dgm:pt>
    <dgm:pt modelId="{1575973A-567C-6F4A-8C1D-F88FCA00E10A}" type="sibTrans" cxnId="{C7408E41-CCA9-FC43-B796-CC80E294BAF5}">
      <dgm:prSet/>
      <dgm:spPr/>
      <dgm:t>
        <a:bodyPr/>
        <a:lstStyle/>
        <a:p>
          <a:endParaRPr lang="de-DE" sz="1200"/>
        </a:p>
      </dgm:t>
    </dgm:pt>
    <dgm:pt modelId="{CB40809A-65B1-5644-962D-80018BC61161}">
      <dgm:prSet phldrT="[Text]" custT="1"/>
      <dgm:spPr>
        <a:solidFill>
          <a:schemeClr val="tx2"/>
        </a:solidFill>
      </dgm:spPr>
      <dgm:t>
        <a:bodyPr/>
        <a:lstStyle/>
        <a:p>
          <a:pPr algn="r"/>
          <a:r>
            <a:rPr lang="de-DE" sz="1400" b="1" dirty="0">
              <a:solidFill>
                <a:schemeClr val="bg1"/>
              </a:solidFill>
              <a:latin typeface="Roboto" panose="02000000000000000000" pitchFamily="2" charset="0"/>
              <a:ea typeface="Roboto" panose="02000000000000000000" pitchFamily="2" charset="0"/>
              <a:cs typeface="Roboto" panose="02000000000000000000" pitchFamily="2" charset="0"/>
            </a:rPr>
            <a:t>Risiken:</a:t>
          </a:r>
        </a:p>
        <a:p>
          <a:pPr algn="r"/>
          <a:r>
            <a:rPr lang="de-DE" sz="1400" dirty="0">
              <a:solidFill>
                <a:schemeClr val="bg1"/>
              </a:solidFill>
              <a:latin typeface="Roboto" panose="02000000000000000000" pitchFamily="2" charset="0"/>
              <a:ea typeface="Roboto" panose="02000000000000000000" pitchFamily="2" charset="0"/>
              <a:cs typeface="Roboto" panose="02000000000000000000" pitchFamily="2" charset="0"/>
            </a:rPr>
            <a:t>Fehlendes Personal</a:t>
          </a:r>
        </a:p>
        <a:p>
          <a:pPr algn="r"/>
          <a:r>
            <a:rPr lang="de-DE" sz="1400" dirty="0">
              <a:solidFill>
                <a:schemeClr val="bg1"/>
              </a:solidFill>
              <a:latin typeface="Roboto" panose="02000000000000000000" pitchFamily="2" charset="0"/>
              <a:ea typeface="Roboto" panose="02000000000000000000" pitchFamily="2" charset="0"/>
              <a:cs typeface="Roboto" panose="02000000000000000000" pitchFamily="2" charset="0"/>
            </a:rPr>
            <a:t>Wenig Möglichkeiten der Einbindung in den Unterricht</a:t>
          </a:r>
        </a:p>
      </dgm:t>
    </dgm:pt>
    <dgm:pt modelId="{40E7D68C-ED9D-C544-9EB5-E02EBEAFA3B6}" type="parTrans" cxnId="{52DBC688-B902-3F49-9174-37CC07CFB3AE}">
      <dgm:prSet/>
      <dgm:spPr/>
      <dgm:t>
        <a:bodyPr/>
        <a:lstStyle/>
        <a:p>
          <a:endParaRPr lang="de-DE" sz="1200"/>
        </a:p>
      </dgm:t>
    </dgm:pt>
    <dgm:pt modelId="{A616AB67-A89B-494B-9EE9-4CCB5B0AF543}" type="sibTrans" cxnId="{52DBC688-B902-3F49-9174-37CC07CFB3AE}">
      <dgm:prSet/>
      <dgm:spPr/>
      <dgm:t>
        <a:bodyPr/>
        <a:lstStyle/>
        <a:p>
          <a:endParaRPr lang="de-DE" sz="1200"/>
        </a:p>
      </dgm:t>
    </dgm:pt>
    <dgm:pt modelId="{66EE618D-5C1F-AC4B-B7B3-76C72D608C5F}">
      <dgm:prSet phldrT="[Text]" custT="1"/>
      <dgm:spPr>
        <a:solidFill>
          <a:srgbClr val="D9E7EC"/>
        </a:solidFill>
        <a:ln>
          <a:solidFill>
            <a:schemeClr val="bg1"/>
          </a:solidFill>
        </a:ln>
      </dgm:spPr>
      <dgm:t>
        <a:bodyPr/>
        <a:lstStyle/>
        <a:p>
          <a:pPr algn="r"/>
          <a:r>
            <a:rPr lang="de-DE" sz="1400" b="0" i="0" dirty="0">
              <a:solidFill>
                <a:schemeClr val="tx2"/>
              </a:solidFill>
              <a:latin typeface="Roboto Medium" panose="02000000000000000000" pitchFamily="2" charset="0"/>
              <a:ea typeface="Roboto Medium" panose="02000000000000000000" pitchFamily="2" charset="0"/>
              <a:cs typeface="Roboto Medium" panose="02000000000000000000" pitchFamily="2" charset="0"/>
            </a:rPr>
            <a:t>Schwächen: </a:t>
          </a:r>
        </a:p>
        <a:p>
          <a:pPr algn="r"/>
          <a:r>
            <a:rPr lang="de-DE" sz="1400" b="0" i="0" dirty="0">
              <a:solidFill>
                <a:schemeClr val="tx2"/>
              </a:solidFill>
              <a:latin typeface="Roboto" panose="02000000000000000000" pitchFamily="2" charset="0"/>
              <a:ea typeface="Roboto" panose="02000000000000000000" pitchFamily="2" charset="0"/>
              <a:cs typeface="Roboto" panose="02000000000000000000" pitchFamily="2" charset="0"/>
            </a:rPr>
            <a:t>Implementation</a:t>
          </a:r>
          <a:br>
            <a:rPr lang="de-DE" sz="1400" b="0" i="0" dirty="0">
              <a:solidFill>
                <a:schemeClr val="tx2"/>
              </a:solidFill>
              <a:latin typeface="Roboto" panose="02000000000000000000" pitchFamily="2" charset="0"/>
              <a:ea typeface="Roboto" panose="02000000000000000000" pitchFamily="2" charset="0"/>
              <a:cs typeface="Roboto" panose="02000000000000000000" pitchFamily="2" charset="0"/>
            </a:rPr>
          </a:br>
          <a:r>
            <a:rPr lang="de-DE" sz="1400" b="0" i="0" dirty="0">
              <a:solidFill>
                <a:schemeClr val="tx2"/>
              </a:solidFill>
              <a:latin typeface="Roboto" panose="02000000000000000000" pitchFamily="2" charset="0"/>
              <a:ea typeface="Roboto" panose="02000000000000000000" pitchFamily="2" charset="0"/>
              <a:cs typeface="Roboto" panose="02000000000000000000" pitchFamily="2" charset="0"/>
            </a:rPr>
            <a:t>Rückhalt im Kollegium</a:t>
          </a:r>
        </a:p>
      </dgm:t>
    </dgm:pt>
    <dgm:pt modelId="{DDC23802-A986-234D-9B5A-52D6E389A927}" type="parTrans" cxnId="{35ABF5F0-8AA9-D144-9C12-7CAA25960E67}">
      <dgm:prSet/>
      <dgm:spPr/>
      <dgm:t>
        <a:bodyPr/>
        <a:lstStyle/>
        <a:p>
          <a:endParaRPr lang="de-DE" sz="1200"/>
        </a:p>
      </dgm:t>
    </dgm:pt>
    <dgm:pt modelId="{E7685922-76A6-C04B-9455-00C6BDDD8F23}" type="sibTrans" cxnId="{35ABF5F0-8AA9-D144-9C12-7CAA25960E67}">
      <dgm:prSet/>
      <dgm:spPr/>
      <dgm:t>
        <a:bodyPr/>
        <a:lstStyle/>
        <a:p>
          <a:endParaRPr lang="de-DE" sz="1200"/>
        </a:p>
      </dgm:t>
    </dgm:pt>
    <dgm:pt modelId="{004AEED8-9E80-884D-9D81-B3E1CE7AF605}" type="pres">
      <dgm:prSet presAssocID="{4ADCED09-5C20-E142-B792-DDDAC4741E9A}" presName="diagram" presStyleCnt="0">
        <dgm:presLayoutVars>
          <dgm:chMax val="1"/>
          <dgm:dir/>
          <dgm:animLvl val="ctr"/>
          <dgm:resizeHandles val="exact"/>
        </dgm:presLayoutVars>
      </dgm:prSet>
      <dgm:spPr/>
    </dgm:pt>
    <dgm:pt modelId="{00E36460-84AA-5A4D-9F74-DE6712599353}" type="pres">
      <dgm:prSet presAssocID="{4ADCED09-5C20-E142-B792-DDDAC4741E9A}" presName="matrix" presStyleCnt="0"/>
      <dgm:spPr/>
    </dgm:pt>
    <dgm:pt modelId="{47257F62-C76F-DD45-B985-80F35463384A}" type="pres">
      <dgm:prSet presAssocID="{4ADCED09-5C20-E142-B792-DDDAC4741E9A}" presName="tile1" presStyleLbl="node1" presStyleIdx="0" presStyleCnt="4"/>
      <dgm:spPr/>
    </dgm:pt>
    <dgm:pt modelId="{EEFABC35-A5FE-D04E-8B7A-060D93161E26}" type="pres">
      <dgm:prSet presAssocID="{4ADCED09-5C20-E142-B792-DDDAC4741E9A}" presName="tile1text" presStyleLbl="node1" presStyleIdx="0" presStyleCnt="4">
        <dgm:presLayoutVars>
          <dgm:chMax val="0"/>
          <dgm:chPref val="0"/>
          <dgm:bulletEnabled val="1"/>
        </dgm:presLayoutVars>
      </dgm:prSet>
      <dgm:spPr/>
    </dgm:pt>
    <dgm:pt modelId="{DEEFEF08-9FAC-9F49-BF35-9A132F295FFC}" type="pres">
      <dgm:prSet presAssocID="{4ADCED09-5C20-E142-B792-DDDAC4741E9A}" presName="tile2" presStyleLbl="node1" presStyleIdx="1" presStyleCnt="4" custLinFactNeighborX="-1"/>
      <dgm:spPr/>
    </dgm:pt>
    <dgm:pt modelId="{932A9C8D-9B33-1E4A-AC96-DF844DBCFC2D}" type="pres">
      <dgm:prSet presAssocID="{4ADCED09-5C20-E142-B792-DDDAC4741E9A}" presName="tile2text" presStyleLbl="node1" presStyleIdx="1" presStyleCnt="4">
        <dgm:presLayoutVars>
          <dgm:chMax val="0"/>
          <dgm:chPref val="0"/>
          <dgm:bulletEnabled val="1"/>
        </dgm:presLayoutVars>
      </dgm:prSet>
      <dgm:spPr/>
    </dgm:pt>
    <dgm:pt modelId="{75397778-142F-624A-B6B0-3DADB1DDDBB5}" type="pres">
      <dgm:prSet presAssocID="{4ADCED09-5C20-E142-B792-DDDAC4741E9A}" presName="tile3" presStyleLbl="node1" presStyleIdx="2" presStyleCnt="4"/>
      <dgm:spPr/>
    </dgm:pt>
    <dgm:pt modelId="{9F473F0F-0E08-7647-8F0F-A34AF775231C}" type="pres">
      <dgm:prSet presAssocID="{4ADCED09-5C20-E142-B792-DDDAC4741E9A}" presName="tile3text" presStyleLbl="node1" presStyleIdx="2" presStyleCnt="4">
        <dgm:presLayoutVars>
          <dgm:chMax val="0"/>
          <dgm:chPref val="0"/>
          <dgm:bulletEnabled val="1"/>
        </dgm:presLayoutVars>
      </dgm:prSet>
      <dgm:spPr/>
    </dgm:pt>
    <dgm:pt modelId="{86FE96E3-6D9F-CF4A-810F-01EC5C207F70}" type="pres">
      <dgm:prSet presAssocID="{4ADCED09-5C20-E142-B792-DDDAC4741E9A}" presName="tile4" presStyleLbl="node1" presStyleIdx="3" presStyleCnt="4"/>
      <dgm:spPr/>
    </dgm:pt>
    <dgm:pt modelId="{D549A9C3-2823-B54E-A0E0-EB4BCB25F0B8}" type="pres">
      <dgm:prSet presAssocID="{4ADCED09-5C20-E142-B792-DDDAC4741E9A}" presName="tile4text" presStyleLbl="node1" presStyleIdx="3" presStyleCnt="4">
        <dgm:presLayoutVars>
          <dgm:chMax val="0"/>
          <dgm:chPref val="0"/>
          <dgm:bulletEnabled val="1"/>
        </dgm:presLayoutVars>
      </dgm:prSet>
      <dgm:spPr/>
    </dgm:pt>
    <dgm:pt modelId="{FC860C7C-9D1B-954B-9E89-6D081DD8EAE7}" type="pres">
      <dgm:prSet presAssocID="{4ADCED09-5C20-E142-B792-DDDAC4741E9A}" presName="centerTile" presStyleLbl="fgShp" presStyleIdx="0" presStyleCnt="1">
        <dgm:presLayoutVars>
          <dgm:chMax val="0"/>
          <dgm:chPref val="0"/>
        </dgm:presLayoutVars>
      </dgm:prSet>
      <dgm:spPr/>
    </dgm:pt>
  </dgm:ptLst>
  <dgm:cxnLst>
    <dgm:cxn modelId="{C0166518-984D-0D45-9464-B4F5C1A5B10E}" type="presOf" srcId="{4ADCED09-5C20-E142-B792-DDDAC4741E9A}" destId="{004AEED8-9E80-884D-9D81-B3E1CE7AF605}" srcOrd="0" destOrd="0" presId="urn:microsoft.com/office/officeart/2005/8/layout/matrix1"/>
    <dgm:cxn modelId="{5ACC0C19-EA55-A048-A1AA-EDDFDFA931BF}" type="presOf" srcId="{5FF544B8-2171-F64A-A8A2-79858A0BD1F0}" destId="{47257F62-C76F-DD45-B985-80F35463384A}" srcOrd="0" destOrd="0" presId="urn:microsoft.com/office/officeart/2005/8/layout/matrix1"/>
    <dgm:cxn modelId="{2B9AB924-085D-8444-B7E9-D65C3BF7904A}" srcId="{4ADCED09-5C20-E142-B792-DDDAC4741E9A}" destId="{B7B41489-E05C-6748-A8A1-2892C690B190}" srcOrd="0" destOrd="0" parTransId="{48E6F94F-CF9E-CD41-9121-E95556665267}" sibTransId="{E547E667-69CC-A648-BC31-281BD1D2A2A3}"/>
    <dgm:cxn modelId="{A6823141-D25A-1F49-A980-0051CC71457E}" type="presOf" srcId="{5FF544B8-2171-F64A-A8A2-79858A0BD1F0}" destId="{EEFABC35-A5FE-D04E-8B7A-060D93161E26}" srcOrd="1" destOrd="0" presId="urn:microsoft.com/office/officeart/2005/8/layout/matrix1"/>
    <dgm:cxn modelId="{C7408E41-CCA9-FC43-B796-CC80E294BAF5}" srcId="{B7B41489-E05C-6748-A8A1-2892C690B190}" destId="{33321D9D-DBA3-7A41-81D0-1BC139C790D3}" srcOrd="2" destOrd="0" parTransId="{992E81F7-BE09-6243-BA48-FE797655797C}" sibTransId="{1575973A-567C-6F4A-8C1D-F88FCA00E10A}"/>
    <dgm:cxn modelId="{55CA2345-BDF2-FC47-8498-D18DA87F9FAE}" type="presOf" srcId="{33321D9D-DBA3-7A41-81D0-1BC139C790D3}" destId="{9F473F0F-0E08-7647-8F0F-A34AF775231C}" srcOrd="1" destOrd="0" presId="urn:microsoft.com/office/officeart/2005/8/layout/matrix1"/>
    <dgm:cxn modelId="{01B60350-7234-C045-A8E0-ADE89B0CB9D1}" type="presOf" srcId="{CB40809A-65B1-5644-962D-80018BC61161}" destId="{D549A9C3-2823-B54E-A0E0-EB4BCB25F0B8}" srcOrd="1" destOrd="0" presId="urn:microsoft.com/office/officeart/2005/8/layout/matrix1"/>
    <dgm:cxn modelId="{C4C8FB68-6B87-BF4B-BD8D-C42FE9A095DA}" type="presOf" srcId="{B7B41489-E05C-6748-A8A1-2892C690B190}" destId="{FC860C7C-9D1B-954B-9E89-6D081DD8EAE7}" srcOrd="0" destOrd="0" presId="urn:microsoft.com/office/officeart/2005/8/layout/matrix1"/>
    <dgm:cxn modelId="{39964F6A-8A91-394D-A6A9-CB58A23D4597}" type="presOf" srcId="{66EE618D-5C1F-AC4B-B7B3-76C72D608C5F}" destId="{932A9C8D-9B33-1E4A-AC96-DF844DBCFC2D}" srcOrd="1" destOrd="0" presId="urn:microsoft.com/office/officeart/2005/8/layout/matrix1"/>
    <dgm:cxn modelId="{52DBC688-B902-3F49-9174-37CC07CFB3AE}" srcId="{B7B41489-E05C-6748-A8A1-2892C690B190}" destId="{CB40809A-65B1-5644-962D-80018BC61161}" srcOrd="3" destOrd="0" parTransId="{40E7D68C-ED9D-C544-9EB5-E02EBEAFA3B6}" sibTransId="{A616AB67-A89B-494B-9EE9-4CCB5B0AF543}"/>
    <dgm:cxn modelId="{CB94B7BA-DF05-DA4C-94BF-C5AB0C11C743}" type="presOf" srcId="{33321D9D-DBA3-7A41-81D0-1BC139C790D3}" destId="{75397778-142F-624A-B6B0-3DADB1DDDBB5}" srcOrd="0" destOrd="0" presId="urn:microsoft.com/office/officeart/2005/8/layout/matrix1"/>
    <dgm:cxn modelId="{C96B40BC-A1D0-E948-B95C-47241845B76F}" type="presOf" srcId="{CB40809A-65B1-5644-962D-80018BC61161}" destId="{86FE96E3-6D9F-CF4A-810F-01EC5C207F70}" srcOrd="0" destOrd="0" presId="urn:microsoft.com/office/officeart/2005/8/layout/matrix1"/>
    <dgm:cxn modelId="{180869EC-E034-0349-AC16-C63E681C5803}" srcId="{B7B41489-E05C-6748-A8A1-2892C690B190}" destId="{5FF544B8-2171-F64A-A8A2-79858A0BD1F0}" srcOrd="0" destOrd="0" parTransId="{28908024-AD08-514A-96D3-BC9E090EC0D1}" sibTransId="{CD19E625-364F-1C44-AADA-9D14D1C8F433}"/>
    <dgm:cxn modelId="{35ABF5F0-8AA9-D144-9C12-7CAA25960E67}" srcId="{B7B41489-E05C-6748-A8A1-2892C690B190}" destId="{66EE618D-5C1F-AC4B-B7B3-76C72D608C5F}" srcOrd="1" destOrd="0" parTransId="{DDC23802-A986-234D-9B5A-52D6E389A927}" sibTransId="{E7685922-76A6-C04B-9455-00C6BDDD8F23}"/>
    <dgm:cxn modelId="{812076FE-2D24-1845-B031-3841DAA88758}" type="presOf" srcId="{66EE618D-5C1F-AC4B-B7B3-76C72D608C5F}" destId="{DEEFEF08-9FAC-9F49-BF35-9A132F295FFC}" srcOrd="0" destOrd="0" presId="urn:microsoft.com/office/officeart/2005/8/layout/matrix1"/>
    <dgm:cxn modelId="{DBCA5440-C9C9-F340-BD7F-3FE1E90741D0}" type="presParOf" srcId="{004AEED8-9E80-884D-9D81-B3E1CE7AF605}" destId="{00E36460-84AA-5A4D-9F74-DE6712599353}" srcOrd="0" destOrd="0" presId="urn:microsoft.com/office/officeart/2005/8/layout/matrix1"/>
    <dgm:cxn modelId="{4633D74A-FAA8-324C-857F-F30A3B8096CC}" type="presParOf" srcId="{00E36460-84AA-5A4D-9F74-DE6712599353}" destId="{47257F62-C76F-DD45-B985-80F35463384A}" srcOrd="0" destOrd="0" presId="urn:microsoft.com/office/officeart/2005/8/layout/matrix1"/>
    <dgm:cxn modelId="{1C315682-8B94-AB41-9981-01A7B665A3B5}" type="presParOf" srcId="{00E36460-84AA-5A4D-9F74-DE6712599353}" destId="{EEFABC35-A5FE-D04E-8B7A-060D93161E26}" srcOrd="1" destOrd="0" presId="urn:microsoft.com/office/officeart/2005/8/layout/matrix1"/>
    <dgm:cxn modelId="{08BFD187-831A-DD45-BB71-E2ADFE25D461}" type="presParOf" srcId="{00E36460-84AA-5A4D-9F74-DE6712599353}" destId="{DEEFEF08-9FAC-9F49-BF35-9A132F295FFC}" srcOrd="2" destOrd="0" presId="urn:microsoft.com/office/officeart/2005/8/layout/matrix1"/>
    <dgm:cxn modelId="{DB1C7ABD-03A7-9242-88A6-B72B36A2809A}" type="presParOf" srcId="{00E36460-84AA-5A4D-9F74-DE6712599353}" destId="{932A9C8D-9B33-1E4A-AC96-DF844DBCFC2D}" srcOrd="3" destOrd="0" presId="urn:microsoft.com/office/officeart/2005/8/layout/matrix1"/>
    <dgm:cxn modelId="{A3744A89-4B78-BB47-BFBA-DD89CA20520A}" type="presParOf" srcId="{00E36460-84AA-5A4D-9F74-DE6712599353}" destId="{75397778-142F-624A-B6B0-3DADB1DDDBB5}" srcOrd="4" destOrd="0" presId="urn:microsoft.com/office/officeart/2005/8/layout/matrix1"/>
    <dgm:cxn modelId="{7C671AD5-1A05-7F49-A30C-47E2369B86D8}" type="presParOf" srcId="{00E36460-84AA-5A4D-9F74-DE6712599353}" destId="{9F473F0F-0E08-7647-8F0F-A34AF775231C}" srcOrd="5" destOrd="0" presId="urn:microsoft.com/office/officeart/2005/8/layout/matrix1"/>
    <dgm:cxn modelId="{AFF6F496-4D29-0248-BB47-99590FF310DA}" type="presParOf" srcId="{00E36460-84AA-5A4D-9F74-DE6712599353}" destId="{86FE96E3-6D9F-CF4A-810F-01EC5C207F70}" srcOrd="6" destOrd="0" presId="urn:microsoft.com/office/officeart/2005/8/layout/matrix1"/>
    <dgm:cxn modelId="{35332428-9B66-F748-A3E5-6B3001FD41DD}" type="presParOf" srcId="{00E36460-84AA-5A4D-9F74-DE6712599353}" destId="{D549A9C3-2823-B54E-A0E0-EB4BCB25F0B8}" srcOrd="7" destOrd="0" presId="urn:microsoft.com/office/officeart/2005/8/layout/matrix1"/>
    <dgm:cxn modelId="{D42BD559-956A-EF41-BD4C-EA1C0A81BA5F}" type="presParOf" srcId="{004AEED8-9E80-884D-9D81-B3E1CE7AF605}" destId="{FC860C7C-9D1B-954B-9E89-6D081DD8EAE7}"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57F62-C76F-DD45-B985-80F35463384A}">
      <dsp:nvSpPr>
        <dsp:cNvPr id="0" name=""/>
        <dsp:cNvSpPr/>
      </dsp:nvSpPr>
      <dsp:spPr>
        <a:xfrm rot="16200000">
          <a:off x="1675140" y="-1675140"/>
          <a:ext cx="2229782" cy="5580062"/>
        </a:xfrm>
        <a:prstGeom prst="round1Rect">
          <a:avLst/>
        </a:prstGeom>
        <a:solidFill>
          <a:schemeClr val="accent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l" defTabSz="1244600">
            <a:lnSpc>
              <a:spcPct val="90000"/>
            </a:lnSpc>
            <a:spcBef>
              <a:spcPct val="0"/>
            </a:spcBef>
            <a:spcAft>
              <a:spcPct val="35000"/>
            </a:spcAft>
            <a:buNone/>
          </a:pPr>
          <a:r>
            <a:rPr lang="de-DE" sz="2800" b="1" kern="1200" dirty="0">
              <a:solidFill>
                <a:schemeClr val="bg1"/>
              </a:solidFill>
              <a:latin typeface="Roboto" panose="02000000000000000000" pitchFamily="2" charset="0"/>
              <a:ea typeface="Roboto" panose="02000000000000000000" pitchFamily="2" charset="0"/>
              <a:cs typeface="Roboto" panose="02000000000000000000" pitchFamily="2" charset="0"/>
            </a:rPr>
            <a:t>Stärken:</a:t>
          </a:r>
        </a:p>
        <a:p>
          <a:pPr marL="0" lvl="0" indent="0" algn="l" defTabSz="1244600">
            <a:lnSpc>
              <a:spcPct val="90000"/>
            </a:lnSpc>
            <a:spcBef>
              <a:spcPct val="0"/>
            </a:spcBef>
            <a:spcAft>
              <a:spcPct val="35000"/>
            </a:spcAft>
            <a:buNone/>
          </a:pPr>
          <a:r>
            <a:rPr lang="de-DE" sz="2200" kern="1200" dirty="0">
              <a:solidFill>
                <a:schemeClr val="bg1"/>
              </a:solidFill>
              <a:latin typeface="Roboto" panose="02000000000000000000" pitchFamily="2" charset="0"/>
              <a:ea typeface="Roboto" panose="02000000000000000000" pitchFamily="2" charset="0"/>
              <a:cs typeface="Roboto" panose="02000000000000000000" pitchFamily="2" charset="0"/>
            </a:rPr>
            <a:t>Was läuft an Ihrer Schule besonders gut?</a:t>
          </a:r>
        </a:p>
      </dsp:txBody>
      <dsp:txXfrm rot="5400000">
        <a:off x="0" y="0"/>
        <a:ext cx="5580062" cy="1672336"/>
      </dsp:txXfrm>
    </dsp:sp>
    <dsp:sp modelId="{DEEFEF08-9FAC-9F49-BF35-9A132F295FFC}">
      <dsp:nvSpPr>
        <dsp:cNvPr id="0" name=""/>
        <dsp:cNvSpPr/>
      </dsp:nvSpPr>
      <dsp:spPr>
        <a:xfrm>
          <a:off x="5580062" y="0"/>
          <a:ext cx="5580062" cy="2229782"/>
        </a:xfrm>
        <a:prstGeom prst="round1Rect">
          <a:avLst/>
        </a:prstGeom>
        <a:solidFill>
          <a:srgbClr val="D9E7EC"/>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r" defTabSz="1244600">
            <a:lnSpc>
              <a:spcPct val="90000"/>
            </a:lnSpc>
            <a:spcBef>
              <a:spcPct val="0"/>
            </a:spcBef>
            <a:spcAft>
              <a:spcPct val="35000"/>
            </a:spcAft>
            <a:buNone/>
          </a:pPr>
          <a:r>
            <a:rPr lang="de-DE" sz="2800" b="0" i="0" kern="1200" dirty="0">
              <a:solidFill>
                <a:schemeClr val="tx2"/>
              </a:solidFill>
              <a:latin typeface="Roboto Medium" panose="02000000000000000000" pitchFamily="2" charset="0"/>
              <a:ea typeface="Roboto Medium" panose="02000000000000000000" pitchFamily="2" charset="0"/>
              <a:cs typeface="Roboto Medium" panose="02000000000000000000" pitchFamily="2" charset="0"/>
            </a:rPr>
            <a:t>Schwächen: </a:t>
          </a:r>
        </a:p>
        <a:p>
          <a:pPr marL="0" lvl="0" indent="0" algn="r" defTabSz="1244600">
            <a:lnSpc>
              <a:spcPct val="90000"/>
            </a:lnSpc>
            <a:spcBef>
              <a:spcPct val="0"/>
            </a:spcBef>
            <a:spcAft>
              <a:spcPct val="35000"/>
            </a:spcAft>
            <a:buNone/>
          </a:pPr>
          <a:r>
            <a:rPr lang="de-DE" sz="2200" b="0" i="0" kern="1200" dirty="0">
              <a:solidFill>
                <a:schemeClr val="tx2"/>
              </a:solidFill>
              <a:latin typeface="Roboto" panose="02000000000000000000" pitchFamily="2" charset="0"/>
              <a:ea typeface="Roboto" panose="02000000000000000000" pitchFamily="2" charset="0"/>
              <a:cs typeface="Roboto" panose="02000000000000000000" pitchFamily="2" charset="0"/>
            </a:rPr>
            <a:t>In welchen Bereichen gibt es </a:t>
          </a:r>
          <a:br>
            <a:rPr lang="de-DE" sz="2200" b="0" i="0" kern="1200" dirty="0">
              <a:solidFill>
                <a:schemeClr val="tx2"/>
              </a:solidFill>
              <a:latin typeface="Roboto" panose="02000000000000000000" pitchFamily="2" charset="0"/>
              <a:ea typeface="Roboto" panose="02000000000000000000" pitchFamily="2" charset="0"/>
              <a:cs typeface="Roboto" panose="02000000000000000000" pitchFamily="2" charset="0"/>
            </a:rPr>
          </a:br>
          <a:r>
            <a:rPr lang="de-DE" sz="2200" b="0" i="0" kern="1200" dirty="0">
              <a:solidFill>
                <a:schemeClr val="tx2"/>
              </a:solidFill>
              <a:latin typeface="Roboto" panose="02000000000000000000" pitchFamily="2" charset="0"/>
              <a:ea typeface="Roboto" panose="02000000000000000000" pitchFamily="2" charset="0"/>
              <a:cs typeface="Roboto" panose="02000000000000000000" pitchFamily="2" charset="0"/>
            </a:rPr>
            <a:t>Probleme und Herausforderungen?</a:t>
          </a:r>
        </a:p>
      </dsp:txBody>
      <dsp:txXfrm>
        <a:off x="5580062" y="0"/>
        <a:ext cx="5580062" cy="1672336"/>
      </dsp:txXfrm>
    </dsp:sp>
    <dsp:sp modelId="{75397778-142F-624A-B6B0-3DADB1DDDBB5}">
      <dsp:nvSpPr>
        <dsp:cNvPr id="0" name=""/>
        <dsp:cNvSpPr/>
      </dsp:nvSpPr>
      <dsp:spPr>
        <a:xfrm rot="10800000">
          <a:off x="0" y="2229782"/>
          <a:ext cx="5580062" cy="2229782"/>
        </a:xfrm>
        <a:prstGeom prst="round1Rect">
          <a:avLst/>
        </a:prstGeom>
        <a:solidFill>
          <a:srgbClr val="D9EDF0"/>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l" defTabSz="1244600">
            <a:lnSpc>
              <a:spcPct val="90000"/>
            </a:lnSpc>
            <a:spcBef>
              <a:spcPct val="0"/>
            </a:spcBef>
            <a:spcAft>
              <a:spcPct val="35000"/>
            </a:spcAft>
            <a:buNone/>
          </a:pPr>
          <a:r>
            <a:rPr lang="de-DE" sz="2800" b="1" kern="1200" dirty="0">
              <a:solidFill>
                <a:schemeClr val="tx2"/>
              </a:solidFill>
              <a:latin typeface="Roboto" panose="02000000000000000000" pitchFamily="2" charset="0"/>
              <a:ea typeface="Roboto" panose="02000000000000000000" pitchFamily="2" charset="0"/>
              <a:cs typeface="Roboto" panose="02000000000000000000" pitchFamily="2" charset="0"/>
            </a:rPr>
            <a:t>Chancen:</a:t>
          </a:r>
        </a:p>
        <a:p>
          <a:pPr marL="0" lvl="0" indent="0" algn="l" defTabSz="1244600">
            <a:lnSpc>
              <a:spcPct val="90000"/>
            </a:lnSpc>
            <a:spcBef>
              <a:spcPct val="0"/>
            </a:spcBef>
            <a:spcAft>
              <a:spcPct val="35000"/>
            </a:spcAft>
            <a:buNone/>
          </a:pPr>
          <a:r>
            <a:rPr lang="de-DE" sz="2200" kern="1200" dirty="0">
              <a:solidFill>
                <a:schemeClr val="tx2"/>
              </a:solidFill>
              <a:latin typeface="Roboto" panose="02000000000000000000" pitchFamily="2" charset="0"/>
              <a:ea typeface="Roboto" panose="02000000000000000000" pitchFamily="2" charset="0"/>
              <a:cs typeface="Roboto" panose="02000000000000000000" pitchFamily="2" charset="0"/>
            </a:rPr>
            <a:t>In welchen Veränderungen sehen </a:t>
          </a:r>
          <a:br>
            <a:rPr lang="de-DE" sz="2200" kern="1200" dirty="0">
              <a:solidFill>
                <a:schemeClr val="tx2"/>
              </a:solidFill>
              <a:latin typeface="Roboto" panose="02000000000000000000" pitchFamily="2" charset="0"/>
              <a:ea typeface="Roboto" panose="02000000000000000000" pitchFamily="2" charset="0"/>
              <a:cs typeface="Roboto" panose="02000000000000000000" pitchFamily="2" charset="0"/>
            </a:rPr>
          </a:br>
          <a:r>
            <a:rPr lang="de-DE" sz="2200" kern="1200" dirty="0">
              <a:solidFill>
                <a:schemeClr val="tx2"/>
              </a:solidFill>
              <a:latin typeface="Roboto" panose="02000000000000000000" pitchFamily="2" charset="0"/>
              <a:ea typeface="Roboto" panose="02000000000000000000" pitchFamily="2" charset="0"/>
              <a:cs typeface="Roboto" panose="02000000000000000000" pitchFamily="2" charset="0"/>
            </a:rPr>
            <a:t>Sie Chancen zur Verbesserung der Ausgangslage?</a:t>
          </a:r>
        </a:p>
      </dsp:txBody>
      <dsp:txXfrm rot="10800000">
        <a:off x="0" y="2787227"/>
        <a:ext cx="5580062" cy="1672336"/>
      </dsp:txXfrm>
    </dsp:sp>
    <dsp:sp modelId="{86FE96E3-6D9F-CF4A-810F-01EC5C207F70}">
      <dsp:nvSpPr>
        <dsp:cNvPr id="0" name=""/>
        <dsp:cNvSpPr/>
      </dsp:nvSpPr>
      <dsp:spPr>
        <a:xfrm rot="5400000">
          <a:off x="7255202" y="554641"/>
          <a:ext cx="2229782" cy="5580062"/>
        </a:xfrm>
        <a:prstGeom prst="round1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r" defTabSz="1244600">
            <a:lnSpc>
              <a:spcPct val="90000"/>
            </a:lnSpc>
            <a:spcBef>
              <a:spcPct val="0"/>
            </a:spcBef>
            <a:spcAft>
              <a:spcPct val="35000"/>
            </a:spcAft>
            <a:buNone/>
          </a:pPr>
          <a:r>
            <a:rPr lang="de-DE" sz="2800" b="1" kern="1200" dirty="0">
              <a:solidFill>
                <a:schemeClr val="bg1"/>
              </a:solidFill>
              <a:latin typeface="Roboto" panose="02000000000000000000" pitchFamily="2" charset="0"/>
              <a:ea typeface="Roboto" panose="02000000000000000000" pitchFamily="2" charset="0"/>
              <a:cs typeface="Roboto" panose="02000000000000000000" pitchFamily="2" charset="0"/>
            </a:rPr>
            <a:t>Risiken:</a:t>
          </a:r>
        </a:p>
        <a:p>
          <a:pPr marL="0" lvl="0" indent="0" algn="r" defTabSz="1244600">
            <a:lnSpc>
              <a:spcPct val="90000"/>
            </a:lnSpc>
            <a:spcBef>
              <a:spcPct val="0"/>
            </a:spcBef>
            <a:spcAft>
              <a:spcPct val="35000"/>
            </a:spcAft>
            <a:buNone/>
          </a:pPr>
          <a:r>
            <a:rPr lang="de-DE" sz="2300" kern="1200" dirty="0">
              <a:solidFill>
                <a:schemeClr val="bg1"/>
              </a:solidFill>
              <a:latin typeface="Roboto" panose="02000000000000000000" pitchFamily="2" charset="0"/>
              <a:ea typeface="Roboto" panose="02000000000000000000" pitchFamily="2" charset="0"/>
              <a:cs typeface="Roboto" panose="02000000000000000000" pitchFamily="2" charset="0"/>
            </a:rPr>
            <a:t>Welchen Entwicklungstendenzen stehen Sie in naher Zukunft kritisch gegenüber?</a:t>
          </a:r>
        </a:p>
      </dsp:txBody>
      <dsp:txXfrm rot="-5400000">
        <a:off x="5580062" y="2787227"/>
        <a:ext cx="5580062" cy="1672336"/>
      </dsp:txXfrm>
    </dsp:sp>
    <dsp:sp modelId="{FC860C7C-9D1B-954B-9E89-6D081DD8EAE7}">
      <dsp:nvSpPr>
        <dsp:cNvPr id="0" name=""/>
        <dsp:cNvSpPr/>
      </dsp:nvSpPr>
      <dsp:spPr>
        <a:xfrm>
          <a:off x="3906043" y="1672336"/>
          <a:ext cx="3348037" cy="1114891"/>
        </a:xfrm>
        <a:prstGeom prst="roundRect">
          <a:avLst/>
        </a:prstGeom>
        <a:solidFill>
          <a:schemeClr val="bg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5260" tIns="175260" rIns="175260" bIns="175260" numCol="1" spcCol="1270" anchor="ctr" anchorCtr="0">
          <a:noAutofit/>
        </a:bodyPr>
        <a:lstStyle/>
        <a:p>
          <a:pPr marL="0" lvl="0" indent="0" algn="ctr" defTabSz="2044700">
            <a:lnSpc>
              <a:spcPct val="90000"/>
            </a:lnSpc>
            <a:spcBef>
              <a:spcPct val="0"/>
            </a:spcBef>
            <a:spcAft>
              <a:spcPct val="35000"/>
            </a:spcAft>
            <a:buNone/>
          </a:pPr>
          <a:r>
            <a:rPr lang="de-DE" sz="4600" kern="1200" dirty="0">
              <a:solidFill>
                <a:schemeClr val="accent1"/>
              </a:solidFill>
            </a:rPr>
            <a:t>SWOT</a:t>
          </a:r>
        </a:p>
      </dsp:txBody>
      <dsp:txXfrm>
        <a:off x="3960467" y="1726760"/>
        <a:ext cx="3239189" cy="10060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257F62-C76F-DD45-B985-80F35463384A}">
      <dsp:nvSpPr>
        <dsp:cNvPr id="0" name=""/>
        <dsp:cNvSpPr/>
      </dsp:nvSpPr>
      <dsp:spPr>
        <a:xfrm rot="16200000">
          <a:off x="269230" y="-269230"/>
          <a:ext cx="2143069" cy="2681530"/>
        </a:xfrm>
        <a:prstGeom prst="round1Rect">
          <a:avLst/>
        </a:prstGeom>
        <a:solidFill>
          <a:schemeClr val="accent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de-DE" sz="1400" b="1" kern="1200" dirty="0">
              <a:solidFill>
                <a:schemeClr val="bg1"/>
              </a:solidFill>
              <a:latin typeface="Roboto" panose="02000000000000000000" pitchFamily="2" charset="0"/>
              <a:ea typeface="Roboto" panose="02000000000000000000" pitchFamily="2" charset="0"/>
              <a:cs typeface="Roboto" panose="02000000000000000000" pitchFamily="2" charset="0"/>
            </a:rPr>
            <a:t>Stärken:</a:t>
          </a:r>
        </a:p>
        <a:p>
          <a:pPr marL="0" lvl="0" indent="0" algn="l" defTabSz="622300">
            <a:lnSpc>
              <a:spcPct val="90000"/>
            </a:lnSpc>
            <a:spcBef>
              <a:spcPct val="0"/>
            </a:spcBef>
            <a:spcAft>
              <a:spcPct val="35000"/>
            </a:spcAft>
            <a:buNone/>
          </a:pPr>
          <a:r>
            <a:rPr lang="de-DE" sz="1400" kern="1200" dirty="0">
              <a:solidFill>
                <a:schemeClr val="bg1"/>
              </a:solidFill>
              <a:latin typeface="Roboto" panose="02000000000000000000" pitchFamily="2" charset="0"/>
              <a:ea typeface="Roboto" panose="02000000000000000000" pitchFamily="2" charset="0"/>
              <a:cs typeface="Roboto" panose="02000000000000000000" pitchFamily="2" charset="0"/>
            </a:rPr>
            <a:t>BO-Konzept</a:t>
          </a:r>
        </a:p>
      </dsp:txBody>
      <dsp:txXfrm rot="5400000">
        <a:off x="0" y="0"/>
        <a:ext cx="2681530" cy="1607301"/>
      </dsp:txXfrm>
    </dsp:sp>
    <dsp:sp modelId="{DEEFEF08-9FAC-9F49-BF35-9A132F295FFC}">
      <dsp:nvSpPr>
        <dsp:cNvPr id="0" name=""/>
        <dsp:cNvSpPr/>
      </dsp:nvSpPr>
      <dsp:spPr>
        <a:xfrm>
          <a:off x="2681503" y="0"/>
          <a:ext cx="2681530" cy="2143069"/>
        </a:xfrm>
        <a:prstGeom prst="round1Rect">
          <a:avLst/>
        </a:prstGeom>
        <a:solidFill>
          <a:srgbClr val="D9E7EC"/>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r" defTabSz="622300">
            <a:lnSpc>
              <a:spcPct val="90000"/>
            </a:lnSpc>
            <a:spcBef>
              <a:spcPct val="0"/>
            </a:spcBef>
            <a:spcAft>
              <a:spcPct val="35000"/>
            </a:spcAft>
            <a:buNone/>
          </a:pPr>
          <a:r>
            <a:rPr lang="de-DE" sz="1400" b="0" i="0" kern="1200" dirty="0">
              <a:solidFill>
                <a:schemeClr val="tx2"/>
              </a:solidFill>
              <a:latin typeface="Roboto Medium" panose="02000000000000000000" pitchFamily="2" charset="0"/>
              <a:ea typeface="Roboto Medium" panose="02000000000000000000" pitchFamily="2" charset="0"/>
              <a:cs typeface="Roboto Medium" panose="02000000000000000000" pitchFamily="2" charset="0"/>
            </a:rPr>
            <a:t>Schwächen: </a:t>
          </a:r>
        </a:p>
        <a:p>
          <a:pPr marL="0" lvl="0" indent="0" algn="r" defTabSz="622300">
            <a:lnSpc>
              <a:spcPct val="90000"/>
            </a:lnSpc>
            <a:spcBef>
              <a:spcPct val="0"/>
            </a:spcBef>
            <a:spcAft>
              <a:spcPct val="35000"/>
            </a:spcAft>
            <a:buNone/>
          </a:pPr>
          <a:r>
            <a:rPr lang="de-DE" sz="1400" b="0" i="0" kern="1200" dirty="0">
              <a:solidFill>
                <a:schemeClr val="tx2"/>
              </a:solidFill>
              <a:latin typeface="Roboto" panose="02000000000000000000" pitchFamily="2" charset="0"/>
              <a:ea typeface="Roboto" panose="02000000000000000000" pitchFamily="2" charset="0"/>
              <a:cs typeface="Roboto" panose="02000000000000000000" pitchFamily="2" charset="0"/>
            </a:rPr>
            <a:t>Implementation</a:t>
          </a:r>
          <a:br>
            <a:rPr lang="de-DE" sz="1400" b="0" i="0" kern="1200" dirty="0">
              <a:solidFill>
                <a:schemeClr val="tx2"/>
              </a:solidFill>
              <a:latin typeface="Roboto" panose="02000000000000000000" pitchFamily="2" charset="0"/>
              <a:ea typeface="Roboto" panose="02000000000000000000" pitchFamily="2" charset="0"/>
              <a:cs typeface="Roboto" panose="02000000000000000000" pitchFamily="2" charset="0"/>
            </a:rPr>
          </a:br>
          <a:r>
            <a:rPr lang="de-DE" sz="1400" b="0" i="0" kern="1200" dirty="0">
              <a:solidFill>
                <a:schemeClr val="tx2"/>
              </a:solidFill>
              <a:latin typeface="Roboto" panose="02000000000000000000" pitchFamily="2" charset="0"/>
              <a:ea typeface="Roboto" panose="02000000000000000000" pitchFamily="2" charset="0"/>
              <a:cs typeface="Roboto" panose="02000000000000000000" pitchFamily="2" charset="0"/>
            </a:rPr>
            <a:t>Rückhalt im Kollegium</a:t>
          </a:r>
        </a:p>
      </dsp:txBody>
      <dsp:txXfrm>
        <a:off x="2681503" y="0"/>
        <a:ext cx="2681530" cy="1607301"/>
      </dsp:txXfrm>
    </dsp:sp>
    <dsp:sp modelId="{75397778-142F-624A-B6B0-3DADB1DDDBB5}">
      <dsp:nvSpPr>
        <dsp:cNvPr id="0" name=""/>
        <dsp:cNvSpPr/>
      </dsp:nvSpPr>
      <dsp:spPr>
        <a:xfrm rot="10800000">
          <a:off x="0" y="2143069"/>
          <a:ext cx="2681530" cy="2143069"/>
        </a:xfrm>
        <a:prstGeom prst="round1Rect">
          <a:avLst/>
        </a:prstGeom>
        <a:solidFill>
          <a:srgbClr val="D9EDF0"/>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l" defTabSz="622300">
            <a:lnSpc>
              <a:spcPct val="90000"/>
            </a:lnSpc>
            <a:spcBef>
              <a:spcPct val="0"/>
            </a:spcBef>
            <a:spcAft>
              <a:spcPct val="35000"/>
            </a:spcAft>
            <a:buNone/>
          </a:pPr>
          <a:r>
            <a:rPr lang="de-DE" sz="1400" b="1" kern="1200" dirty="0">
              <a:solidFill>
                <a:schemeClr val="tx2"/>
              </a:solidFill>
              <a:latin typeface="Roboto" panose="02000000000000000000" pitchFamily="2" charset="0"/>
              <a:ea typeface="Roboto" panose="02000000000000000000" pitchFamily="2" charset="0"/>
              <a:cs typeface="Roboto" panose="02000000000000000000" pitchFamily="2" charset="0"/>
            </a:rPr>
            <a:t>Chancen:</a:t>
          </a:r>
        </a:p>
        <a:p>
          <a:pPr marL="0" lvl="0" indent="0" algn="l" defTabSz="622300">
            <a:lnSpc>
              <a:spcPct val="90000"/>
            </a:lnSpc>
            <a:spcBef>
              <a:spcPct val="0"/>
            </a:spcBef>
            <a:spcAft>
              <a:spcPct val="35000"/>
            </a:spcAft>
            <a:buNone/>
          </a:pPr>
          <a:r>
            <a:rPr lang="de-DE" sz="1400" kern="1200" dirty="0">
              <a:solidFill>
                <a:schemeClr val="tx2"/>
              </a:solidFill>
              <a:latin typeface="Roboto" panose="02000000000000000000" pitchFamily="2" charset="0"/>
              <a:ea typeface="Roboto" panose="02000000000000000000" pitchFamily="2" charset="0"/>
              <a:cs typeface="Roboto" panose="02000000000000000000" pitchFamily="2" charset="0"/>
            </a:rPr>
            <a:t>Erweiterung des Netzwerks, Kooperationen,</a:t>
          </a:r>
          <a:br>
            <a:rPr lang="de-DE" sz="1400" kern="1200" dirty="0">
              <a:solidFill>
                <a:schemeClr val="tx2"/>
              </a:solidFill>
              <a:latin typeface="Roboto" panose="02000000000000000000" pitchFamily="2" charset="0"/>
              <a:ea typeface="Roboto" panose="02000000000000000000" pitchFamily="2" charset="0"/>
              <a:cs typeface="Roboto" panose="02000000000000000000" pitchFamily="2" charset="0"/>
            </a:rPr>
          </a:br>
          <a:r>
            <a:rPr lang="de-DE" sz="1400" kern="1200" dirty="0">
              <a:solidFill>
                <a:schemeClr val="tx2"/>
              </a:solidFill>
              <a:latin typeface="Roboto" panose="02000000000000000000" pitchFamily="2" charset="0"/>
              <a:ea typeface="Roboto" panose="02000000000000000000" pitchFamily="2" charset="0"/>
              <a:cs typeface="Roboto" panose="02000000000000000000" pitchFamily="2" charset="0"/>
            </a:rPr>
            <a:t>Unterstützung durch die Schulleitung</a:t>
          </a:r>
        </a:p>
      </dsp:txBody>
      <dsp:txXfrm rot="10800000">
        <a:off x="0" y="2678836"/>
        <a:ext cx="2681530" cy="1607301"/>
      </dsp:txXfrm>
    </dsp:sp>
    <dsp:sp modelId="{86FE96E3-6D9F-CF4A-810F-01EC5C207F70}">
      <dsp:nvSpPr>
        <dsp:cNvPr id="0" name=""/>
        <dsp:cNvSpPr/>
      </dsp:nvSpPr>
      <dsp:spPr>
        <a:xfrm rot="5400000">
          <a:off x="2950760" y="1873838"/>
          <a:ext cx="2143069" cy="2681530"/>
        </a:xfrm>
        <a:prstGeom prst="round1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r" defTabSz="622300">
            <a:lnSpc>
              <a:spcPct val="90000"/>
            </a:lnSpc>
            <a:spcBef>
              <a:spcPct val="0"/>
            </a:spcBef>
            <a:spcAft>
              <a:spcPct val="35000"/>
            </a:spcAft>
            <a:buNone/>
          </a:pPr>
          <a:r>
            <a:rPr lang="de-DE" sz="1400" b="1" kern="1200" dirty="0">
              <a:solidFill>
                <a:schemeClr val="bg1"/>
              </a:solidFill>
              <a:latin typeface="Roboto" panose="02000000000000000000" pitchFamily="2" charset="0"/>
              <a:ea typeface="Roboto" panose="02000000000000000000" pitchFamily="2" charset="0"/>
              <a:cs typeface="Roboto" panose="02000000000000000000" pitchFamily="2" charset="0"/>
            </a:rPr>
            <a:t>Risiken:</a:t>
          </a:r>
        </a:p>
        <a:p>
          <a:pPr marL="0" lvl="0" indent="0" algn="r" defTabSz="622300">
            <a:lnSpc>
              <a:spcPct val="90000"/>
            </a:lnSpc>
            <a:spcBef>
              <a:spcPct val="0"/>
            </a:spcBef>
            <a:spcAft>
              <a:spcPct val="35000"/>
            </a:spcAft>
            <a:buNone/>
          </a:pPr>
          <a:r>
            <a:rPr lang="de-DE" sz="1400" kern="1200" dirty="0">
              <a:solidFill>
                <a:schemeClr val="bg1"/>
              </a:solidFill>
              <a:latin typeface="Roboto" panose="02000000000000000000" pitchFamily="2" charset="0"/>
              <a:ea typeface="Roboto" panose="02000000000000000000" pitchFamily="2" charset="0"/>
              <a:cs typeface="Roboto" panose="02000000000000000000" pitchFamily="2" charset="0"/>
            </a:rPr>
            <a:t>Fehlendes Personal</a:t>
          </a:r>
        </a:p>
        <a:p>
          <a:pPr marL="0" lvl="0" indent="0" algn="r" defTabSz="622300">
            <a:lnSpc>
              <a:spcPct val="90000"/>
            </a:lnSpc>
            <a:spcBef>
              <a:spcPct val="0"/>
            </a:spcBef>
            <a:spcAft>
              <a:spcPct val="35000"/>
            </a:spcAft>
            <a:buNone/>
          </a:pPr>
          <a:r>
            <a:rPr lang="de-DE" sz="1400" kern="1200" dirty="0">
              <a:solidFill>
                <a:schemeClr val="bg1"/>
              </a:solidFill>
              <a:latin typeface="Roboto" panose="02000000000000000000" pitchFamily="2" charset="0"/>
              <a:ea typeface="Roboto" panose="02000000000000000000" pitchFamily="2" charset="0"/>
              <a:cs typeface="Roboto" panose="02000000000000000000" pitchFamily="2" charset="0"/>
            </a:rPr>
            <a:t>Wenig Möglichkeiten der Einbindung in den Unterricht</a:t>
          </a:r>
        </a:p>
      </dsp:txBody>
      <dsp:txXfrm rot="-5400000">
        <a:off x="2681530" y="2678836"/>
        <a:ext cx="2681530" cy="1607301"/>
      </dsp:txXfrm>
    </dsp:sp>
    <dsp:sp modelId="{FC860C7C-9D1B-954B-9E89-6D081DD8EAE7}">
      <dsp:nvSpPr>
        <dsp:cNvPr id="0" name=""/>
        <dsp:cNvSpPr/>
      </dsp:nvSpPr>
      <dsp:spPr>
        <a:xfrm>
          <a:off x="1877071" y="1607301"/>
          <a:ext cx="1608918" cy="1071534"/>
        </a:xfrm>
        <a:prstGeom prst="roundRect">
          <a:avLst/>
        </a:prstGeom>
        <a:solidFill>
          <a:schemeClr val="bg1"/>
        </a:solidFill>
        <a:ln w="12700" cap="flat" cmpd="sng" algn="ctr">
          <a:solidFill>
            <a:schemeClr val="bg1"/>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de-DE" sz="2800" b="1" i="0" kern="1200" dirty="0">
              <a:solidFill>
                <a:schemeClr val="accent1"/>
              </a:solidFill>
              <a:latin typeface="Roboto" panose="02000000000000000000" pitchFamily="2" charset="0"/>
              <a:ea typeface="Roboto" panose="02000000000000000000" pitchFamily="2" charset="0"/>
              <a:cs typeface="Roboto" panose="02000000000000000000" pitchFamily="2" charset="0"/>
            </a:rPr>
            <a:t>SWOT</a:t>
          </a:r>
        </a:p>
      </dsp:txBody>
      <dsp:txXfrm>
        <a:off x="1929379" y="1659609"/>
        <a:ext cx="1504302" cy="966918"/>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81F8BD32-907E-A5B5-9193-7A3090FDF96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a:extLst>
              <a:ext uri="{FF2B5EF4-FFF2-40B4-BE49-F238E27FC236}">
                <a16:creationId xmlns:a16="http://schemas.microsoft.com/office/drawing/2014/main" id="{DD50ACE0-749F-55B1-D0E6-7EB5A03541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E28F022-2C95-814B-8A01-7C5F457B3401}" type="datetimeFigureOut">
              <a:rPr lang="de-DE" smtClean="0"/>
              <a:t>02.03.26</a:t>
            </a:fld>
            <a:endParaRPr lang="de-DE" dirty="0"/>
          </a:p>
        </p:txBody>
      </p:sp>
      <p:sp>
        <p:nvSpPr>
          <p:cNvPr id="4" name="Fußzeilenplatzhalter 3">
            <a:extLst>
              <a:ext uri="{FF2B5EF4-FFF2-40B4-BE49-F238E27FC236}">
                <a16:creationId xmlns:a16="http://schemas.microsoft.com/office/drawing/2014/main" id="{171DCEEA-0714-8E64-1002-9652C6ECF2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5" name="Foliennummernplatzhalter 4">
            <a:extLst>
              <a:ext uri="{FF2B5EF4-FFF2-40B4-BE49-F238E27FC236}">
                <a16:creationId xmlns:a16="http://schemas.microsoft.com/office/drawing/2014/main" id="{729197D7-5CA7-5C87-AC94-8455477731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CE8BC48-DC1D-C14D-94D5-EA90B0113983}" type="slidenum">
              <a:rPr lang="de-DE" smtClean="0"/>
              <a:t>‹Nr.›</a:t>
            </a:fld>
            <a:endParaRPr lang="de-DE" dirty="0"/>
          </a:p>
        </p:txBody>
      </p:sp>
    </p:spTree>
    <p:extLst>
      <p:ext uri="{BB962C8B-B14F-4D97-AF65-F5344CB8AC3E}">
        <p14:creationId xmlns:p14="http://schemas.microsoft.com/office/powerpoint/2010/main" val="2738306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C418A-4C1B-F441-9D3E-48B89CE9F7EB}" type="datetimeFigureOut">
              <a:rPr lang="de-DE" smtClean="0"/>
              <a:t>02.03.26</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D3467C-6295-134D-9466-FECF4CCD29BD}" type="slidenum">
              <a:rPr lang="de-DE" smtClean="0"/>
              <a:t>‹Nr.›</a:t>
            </a:fld>
            <a:endParaRPr lang="de-DE" dirty="0"/>
          </a:p>
        </p:txBody>
      </p:sp>
    </p:spTree>
    <p:extLst>
      <p:ext uri="{BB962C8B-B14F-4D97-AF65-F5344CB8AC3E}">
        <p14:creationId xmlns:p14="http://schemas.microsoft.com/office/powerpoint/2010/main" val="1915733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3</a:t>
            </a:fld>
            <a:endParaRPr lang="de-DE" dirty="0"/>
          </a:p>
        </p:txBody>
      </p:sp>
    </p:spTree>
    <p:extLst>
      <p:ext uri="{BB962C8B-B14F-4D97-AF65-F5344CB8AC3E}">
        <p14:creationId xmlns:p14="http://schemas.microsoft.com/office/powerpoint/2010/main" val="2649587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80D3467C-6295-134D-9466-FECF4CCD29BD}" type="slidenum">
              <a:rPr lang="de-DE" smtClean="0"/>
              <a:t>4</a:t>
            </a:fld>
            <a:endParaRPr lang="de-DE" dirty="0"/>
          </a:p>
        </p:txBody>
      </p:sp>
    </p:spTree>
    <p:extLst>
      <p:ext uri="{BB962C8B-B14F-4D97-AF65-F5344CB8AC3E}">
        <p14:creationId xmlns:p14="http://schemas.microsoft.com/office/powerpoint/2010/main" val="2831650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80D3467C-6295-134D-9466-FECF4CCD29BD}" type="slidenum">
              <a:rPr lang="de-DE" smtClean="0"/>
              <a:t>5</a:t>
            </a:fld>
            <a:endParaRPr lang="de-DE" dirty="0"/>
          </a:p>
        </p:txBody>
      </p:sp>
    </p:spTree>
    <p:extLst>
      <p:ext uri="{BB962C8B-B14F-4D97-AF65-F5344CB8AC3E}">
        <p14:creationId xmlns:p14="http://schemas.microsoft.com/office/powerpoint/2010/main" val="18616084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6</a:t>
            </a:fld>
            <a:endParaRPr lang="de-DE" dirty="0"/>
          </a:p>
        </p:txBody>
      </p:sp>
    </p:spTree>
    <p:extLst>
      <p:ext uri="{BB962C8B-B14F-4D97-AF65-F5344CB8AC3E}">
        <p14:creationId xmlns:p14="http://schemas.microsoft.com/office/powerpoint/2010/main" val="1118041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dirty="0">
                <a:solidFill>
                  <a:srgbClr val="002C4E"/>
                </a:solidFill>
                <a:latin typeface="Poppins"/>
                <a:cs typeface="Poppins"/>
              </a:rPr>
              <a:t>Bei der SWOT-Analyse wollen wir uns die Stärken und Schwächen Ihrer Schule genauer angucken. Aber eben auch welche Risiken und Chancen es gibt. Wir möchten Sie daher bitten, mit Moderationskarten die entsprechenden Felder auf dem Flipchart zu ergänzen.</a:t>
            </a:r>
          </a:p>
          <a:p>
            <a:endParaRPr lang="de-DE" sz="1200" dirty="0">
              <a:solidFill>
                <a:srgbClr val="002C4E"/>
              </a:solidFill>
              <a:latin typeface="Poppins" panose="00000500000000000000" pitchFamily="2" charset="0"/>
              <a:cs typeface="Poppins" panose="00000500000000000000" pitchFamily="2" charset="0"/>
            </a:endParaRPr>
          </a:p>
          <a:p>
            <a:r>
              <a:rPr lang="de-DE" sz="1200" dirty="0">
                <a:solidFill>
                  <a:srgbClr val="002C4E"/>
                </a:solidFill>
                <a:latin typeface="Poppins" panose="00000500000000000000" pitchFamily="2" charset="0"/>
                <a:cs typeface="Poppins" panose="00000500000000000000" pitchFamily="2" charset="0"/>
              </a:rPr>
              <a:t>Stärke: Was läuft an Ihrer Schule besonders gut</a:t>
            </a:r>
          </a:p>
          <a:p>
            <a:r>
              <a:rPr lang="de-DE" sz="1200" dirty="0">
                <a:solidFill>
                  <a:srgbClr val="002C4E"/>
                </a:solidFill>
                <a:latin typeface="Poppins" panose="00000500000000000000" pitchFamily="2" charset="0"/>
                <a:cs typeface="Poppins" panose="00000500000000000000" pitchFamily="2" charset="0"/>
              </a:rPr>
              <a:t>Schwäche: in welchen Bereichen gibt es Probleme und Herausforderungen?</a:t>
            </a:r>
          </a:p>
          <a:p>
            <a:r>
              <a:rPr lang="de-DE" sz="1200" dirty="0">
                <a:solidFill>
                  <a:srgbClr val="002C4E"/>
                </a:solidFill>
                <a:latin typeface="Poppins" panose="00000500000000000000" pitchFamily="2" charset="0"/>
                <a:cs typeface="Poppins" panose="00000500000000000000" pitchFamily="2" charset="0"/>
              </a:rPr>
              <a:t>Chancen: In welchen Veränderungen sehen Sie Chancen zur Verbesserung der Ausgangslage?</a:t>
            </a:r>
          </a:p>
          <a:p>
            <a:r>
              <a:rPr lang="de-DE" sz="1200" dirty="0">
                <a:solidFill>
                  <a:srgbClr val="002C4E"/>
                </a:solidFill>
                <a:latin typeface="Poppins" panose="00000500000000000000" pitchFamily="2" charset="0"/>
                <a:cs typeface="Poppins" panose="00000500000000000000" pitchFamily="2" charset="0"/>
              </a:rPr>
              <a:t>Risiken: Welche Entwicklungstendenzen stehen Sie in naher Zukunft kritisch gegenüber?</a:t>
            </a:r>
          </a:p>
          <a:p>
            <a:endParaRPr lang="de-DE" sz="1200" dirty="0">
              <a:solidFill>
                <a:srgbClr val="002C4E"/>
              </a:solidFill>
              <a:latin typeface="Poppins" panose="00000500000000000000" pitchFamily="2" charset="0"/>
              <a:cs typeface="Poppins" panose="00000500000000000000" pitchFamily="2" charset="0"/>
            </a:endParaRPr>
          </a:p>
          <a:p>
            <a:r>
              <a:rPr lang="de-DE" sz="1200" dirty="0">
                <a:solidFill>
                  <a:srgbClr val="002C4E"/>
                </a:solidFill>
                <a:latin typeface="Poppins" panose="00000500000000000000" pitchFamily="2" charset="0"/>
                <a:cs typeface="Poppins" panose="00000500000000000000" pitchFamily="2" charset="0"/>
              </a:rPr>
              <a:t>Es steht Ihnen frei die Moderationskarten aus einem gemeinsamen Gespräch heraus zu beschriften, oder so vorzugehen, dass in einem ersten Schritt jede Person eigene Karten schreibt und diese auf dem Flipchart ergänzt, sodass wir am Ende einmal Clustern.</a:t>
            </a:r>
          </a:p>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8</a:t>
            </a:fld>
            <a:endParaRPr lang="de-DE"/>
          </a:p>
        </p:txBody>
      </p:sp>
    </p:spTree>
    <p:extLst>
      <p:ext uri="{BB962C8B-B14F-4D97-AF65-F5344CB8AC3E}">
        <p14:creationId xmlns:p14="http://schemas.microsoft.com/office/powerpoint/2010/main" val="723159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463C9-3D66-7916-29A6-CA3B5170B8E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1A660C3-0DE3-0783-08CD-49ACB1300A7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6860C88F-4C3D-26A2-BD0C-EF1F154EFF8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50469CDD-F406-180B-680D-EED42797F212}"/>
              </a:ext>
            </a:extLst>
          </p:cNvPr>
          <p:cNvSpPr>
            <a:spLocks noGrp="1"/>
          </p:cNvSpPr>
          <p:nvPr>
            <p:ph type="sldNum" sz="quarter" idx="5"/>
          </p:nvPr>
        </p:nvSpPr>
        <p:spPr/>
        <p:txBody>
          <a:bodyPr/>
          <a:lstStyle/>
          <a:p>
            <a:fld id="{80D3467C-6295-134D-9466-FECF4CCD29BD}" type="slidenum">
              <a:rPr lang="de-DE" smtClean="0"/>
              <a:t>9</a:t>
            </a:fld>
            <a:endParaRPr lang="de-DE" dirty="0"/>
          </a:p>
        </p:txBody>
      </p:sp>
    </p:spTree>
    <p:extLst>
      <p:ext uri="{BB962C8B-B14F-4D97-AF65-F5344CB8AC3E}">
        <p14:creationId xmlns:p14="http://schemas.microsoft.com/office/powerpoint/2010/main" val="2364575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12</a:t>
            </a:fld>
            <a:endParaRPr lang="de-DE" dirty="0"/>
          </a:p>
        </p:txBody>
      </p:sp>
    </p:spTree>
    <p:extLst>
      <p:ext uri="{BB962C8B-B14F-4D97-AF65-F5344CB8AC3E}">
        <p14:creationId xmlns:p14="http://schemas.microsoft.com/office/powerpoint/2010/main" val="1753248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13</a:t>
            </a:fld>
            <a:endParaRPr lang="de-DE" dirty="0"/>
          </a:p>
        </p:txBody>
      </p:sp>
    </p:spTree>
    <p:extLst>
      <p:ext uri="{BB962C8B-B14F-4D97-AF65-F5344CB8AC3E}">
        <p14:creationId xmlns:p14="http://schemas.microsoft.com/office/powerpoint/2010/main" val="13369655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38808-0F57-F354-D6C9-9EF855A73C4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46E0B4C-EE05-200B-DE27-27614147670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0D326C8-E5E4-FA78-3D0F-D7EF43A1AD1A}"/>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F48CDD97-A3D8-976D-969A-7DAD4FDAD070}"/>
              </a:ext>
            </a:extLst>
          </p:cNvPr>
          <p:cNvSpPr>
            <a:spLocks noGrp="1"/>
          </p:cNvSpPr>
          <p:nvPr>
            <p:ph type="sldNum" sz="quarter" idx="5"/>
          </p:nvPr>
        </p:nvSpPr>
        <p:spPr/>
        <p:txBody>
          <a:bodyPr/>
          <a:lstStyle/>
          <a:p>
            <a:fld id="{80D3467C-6295-134D-9466-FECF4CCD29BD}" type="slidenum">
              <a:rPr lang="de-DE" smtClean="0"/>
              <a:t>15</a:t>
            </a:fld>
            <a:endParaRPr lang="de-DE" dirty="0"/>
          </a:p>
        </p:txBody>
      </p:sp>
    </p:spTree>
    <p:extLst>
      <p:ext uri="{BB962C8B-B14F-4D97-AF65-F5344CB8AC3E}">
        <p14:creationId xmlns:p14="http://schemas.microsoft.com/office/powerpoint/2010/main" val="3212686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2A32F-5748-0F76-D07D-633F823D765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1C138A9-8889-9AB6-E4EA-AFC76B326981}"/>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810F99F-9601-0D72-F0E7-678A4A9D53E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CB8E7B8D-7632-2E2B-B798-10D65351D8EE}"/>
              </a:ext>
            </a:extLst>
          </p:cNvPr>
          <p:cNvSpPr>
            <a:spLocks noGrp="1"/>
          </p:cNvSpPr>
          <p:nvPr>
            <p:ph type="sldNum" sz="quarter" idx="5"/>
          </p:nvPr>
        </p:nvSpPr>
        <p:spPr/>
        <p:txBody>
          <a:bodyPr/>
          <a:lstStyle/>
          <a:p>
            <a:fld id="{80D3467C-6295-134D-9466-FECF4CCD29BD}" type="slidenum">
              <a:rPr lang="de-DE" smtClean="0"/>
              <a:t>16</a:t>
            </a:fld>
            <a:endParaRPr lang="de-DE" dirty="0"/>
          </a:p>
        </p:txBody>
      </p:sp>
    </p:spTree>
    <p:extLst>
      <p:ext uri="{BB962C8B-B14F-4D97-AF65-F5344CB8AC3E}">
        <p14:creationId xmlns:p14="http://schemas.microsoft.com/office/powerpoint/2010/main" val="2184861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18</a:t>
            </a:fld>
            <a:endParaRPr lang="de-DE" dirty="0"/>
          </a:p>
        </p:txBody>
      </p:sp>
    </p:spTree>
    <p:extLst>
      <p:ext uri="{BB962C8B-B14F-4D97-AF65-F5344CB8AC3E}">
        <p14:creationId xmlns:p14="http://schemas.microsoft.com/office/powerpoint/2010/main" val="31583837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19</a:t>
            </a:fld>
            <a:endParaRPr lang="de-DE" dirty="0"/>
          </a:p>
        </p:txBody>
      </p:sp>
    </p:spTree>
    <p:extLst>
      <p:ext uri="{BB962C8B-B14F-4D97-AF65-F5344CB8AC3E}">
        <p14:creationId xmlns:p14="http://schemas.microsoft.com/office/powerpoint/2010/main" val="3108373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76016-BEBD-2D6C-F797-82B3585D8DB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DDE316E-8A5D-D97B-5310-7B4413391F9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DFD3827-3F20-4A33-12C7-57127C97A6FB}"/>
              </a:ext>
            </a:extLst>
          </p:cNvPr>
          <p:cNvSpPr>
            <a:spLocks noGrp="1"/>
          </p:cNvSpPr>
          <p:nvPr>
            <p:ph type="body" idx="1"/>
          </p:nvPr>
        </p:nvSpPr>
        <p:spPr/>
        <p:txBody>
          <a:bodyPr/>
          <a:lstStyle/>
          <a:p>
            <a:endParaRPr lang="de-DE" sz="1200" i="1" dirty="0">
              <a:solidFill>
                <a:schemeClr val="accent1"/>
              </a:solidFill>
              <a:latin typeface="Poppins" panose="00000500000000000000" pitchFamily="2" charset="0"/>
              <a:cs typeface="Poppins" panose="00000500000000000000" pitchFamily="2" charset="0"/>
            </a:endParaRPr>
          </a:p>
        </p:txBody>
      </p:sp>
      <p:sp>
        <p:nvSpPr>
          <p:cNvPr id="4" name="Foliennummernplatzhalter 3">
            <a:extLst>
              <a:ext uri="{FF2B5EF4-FFF2-40B4-BE49-F238E27FC236}">
                <a16:creationId xmlns:a16="http://schemas.microsoft.com/office/drawing/2014/main" id="{47457474-0476-5AB8-B1A6-82568221E0BA}"/>
              </a:ext>
            </a:extLst>
          </p:cNvPr>
          <p:cNvSpPr>
            <a:spLocks noGrp="1"/>
          </p:cNvSpPr>
          <p:nvPr>
            <p:ph type="sldNum" sz="quarter" idx="5"/>
          </p:nvPr>
        </p:nvSpPr>
        <p:spPr/>
        <p:txBody>
          <a:bodyPr/>
          <a:lstStyle/>
          <a:p>
            <a:fld id="{80D3467C-6295-134D-9466-FECF4CCD29BD}" type="slidenum">
              <a:rPr lang="de-DE" smtClean="0"/>
              <a:t>20</a:t>
            </a:fld>
            <a:endParaRPr lang="de-DE" dirty="0"/>
          </a:p>
        </p:txBody>
      </p:sp>
    </p:spTree>
    <p:extLst>
      <p:ext uri="{BB962C8B-B14F-4D97-AF65-F5344CB8AC3E}">
        <p14:creationId xmlns:p14="http://schemas.microsoft.com/office/powerpoint/2010/main" val="2748482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0CD7A-F2C0-3C38-0BC3-627CB94C72F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7632035-0A7A-5D73-FAAA-286B66EB63FF}"/>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5815602-4B03-066B-DE6E-3098EDFC45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solidFill>
                <a:srgbClr val="002C4E"/>
              </a:solidFill>
              <a:latin typeface="Poppins" panose="00000500000000000000" pitchFamily="2" charset="0"/>
              <a:cs typeface="Poppins" panose="00000500000000000000" pitchFamily="2" charset="0"/>
            </a:endParaRPr>
          </a:p>
        </p:txBody>
      </p:sp>
      <p:sp>
        <p:nvSpPr>
          <p:cNvPr id="4" name="Foliennummernplatzhalter 3">
            <a:extLst>
              <a:ext uri="{FF2B5EF4-FFF2-40B4-BE49-F238E27FC236}">
                <a16:creationId xmlns:a16="http://schemas.microsoft.com/office/drawing/2014/main" id="{632E19B1-CEA6-C2D6-0843-0EAE8C02B208}"/>
              </a:ext>
            </a:extLst>
          </p:cNvPr>
          <p:cNvSpPr>
            <a:spLocks noGrp="1"/>
          </p:cNvSpPr>
          <p:nvPr>
            <p:ph type="sldNum" sz="quarter" idx="5"/>
          </p:nvPr>
        </p:nvSpPr>
        <p:spPr/>
        <p:txBody>
          <a:bodyPr/>
          <a:lstStyle/>
          <a:p>
            <a:fld id="{80D3467C-6295-134D-9466-FECF4CCD29BD}" type="slidenum">
              <a:rPr lang="de-DE" smtClean="0"/>
              <a:t>21</a:t>
            </a:fld>
            <a:endParaRPr lang="de-DE" dirty="0"/>
          </a:p>
        </p:txBody>
      </p:sp>
    </p:spTree>
    <p:extLst>
      <p:ext uri="{BB962C8B-B14F-4D97-AF65-F5344CB8AC3E}">
        <p14:creationId xmlns:p14="http://schemas.microsoft.com/office/powerpoint/2010/main" val="11559363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22</a:t>
            </a:fld>
            <a:endParaRPr lang="de-DE" dirty="0"/>
          </a:p>
        </p:txBody>
      </p:sp>
    </p:spTree>
    <p:extLst>
      <p:ext uri="{BB962C8B-B14F-4D97-AF65-F5344CB8AC3E}">
        <p14:creationId xmlns:p14="http://schemas.microsoft.com/office/powerpoint/2010/main" val="1639289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23</a:t>
            </a:fld>
            <a:endParaRPr lang="de-DE" dirty="0"/>
          </a:p>
        </p:txBody>
      </p:sp>
    </p:spTree>
    <p:extLst>
      <p:ext uri="{BB962C8B-B14F-4D97-AF65-F5344CB8AC3E}">
        <p14:creationId xmlns:p14="http://schemas.microsoft.com/office/powerpoint/2010/main" val="1444709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25</a:t>
            </a:fld>
            <a:endParaRPr lang="de-DE" dirty="0"/>
          </a:p>
        </p:txBody>
      </p:sp>
    </p:spTree>
    <p:extLst>
      <p:ext uri="{BB962C8B-B14F-4D97-AF65-F5344CB8AC3E}">
        <p14:creationId xmlns:p14="http://schemas.microsoft.com/office/powerpoint/2010/main" val="33893081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0D3467C-6295-134D-9466-FECF4CCD29BD}" type="slidenum">
              <a:rPr lang="de-DE" smtClean="0"/>
              <a:t>26</a:t>
            </a:fld>
            <a:endParaRPr lang="de-DE" dirty="0"/>
          </a:p>
        </p:txBody>
      </p:sp>
    </p:spTree>
    <p:extLst>
      <p:ext uri="{BB962C8B-B14F-4D97-AF65-F5344CB8AC3E}">
        <p14:creationId xmlns:p14="http://schemas.microsoft.com/office/powerpoint/2010/main" val="29582585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emf"/><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berufswahlkompetenz.de/" TargetMode="External"/><Relationship Id="rId1" Type="http://schemas.openxmlformats.org/officeDocument/2006/relationships/slideMaster" Target="../slideMasters/slideMaster1.xml"/><Relationship Id="rId5" Type="http://schemas.openxmlformats.org/officeDocument/2006/relationships/image" Target="../media/image3.emf"/><Relationship Id="rId4" Type="http://schemas.openxmlformats.org/officeDocument/2006/relationships/image" Target="../media/image5.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chemeClr val="accent2"/>
        </a:solidFill>
        <a:effectLst/>
      </p:bgPr>
    </p:bg>
    <p:spTree>
      <p:nvGrpSpPr>
        <p:cNvPr id="1" name=""/>
        <p:cNvGrpSpPr/>
        <p:nvPr/>
      </p:nvGrpSpPr>
      <p:grpSpPr>
        <a:xfrm>
          <a:off x="0" y="0"/>
          <a:ext cx="0" cy="0"/>
          <a:chOff x="0" y="0"/>
          <a:chExt cx="0" cy="0"/>
        </a:xfrm>
      </p:grpSpPr>
      <p:pic>
        <p:nvPicPr>
          <p:cNvPr id="21" name="Grafik 20">
            <a:extLst>
              <a:ext uri="{FF2B5EF4-FFF2-40B4-BE49-F238E27FC236}">
                <a16:creationId xmlns:a16="http://schemas.microsoft.com/office/drawing/2014/main" id="{C741EB3D-7824-62ED-8B39-CDCF275315D6}"/>
              </a:ext>
            </a:extLst>
          </p:cNvPr>
          <p:cNvPicPr>
            <a:picLocks noChangeAspect="1"/>
          </p:cNvPicPr>
          <p:nvPr userDrawn="1"/>
        </p:nvPicPr>
        <p:blipFill>
          <a:blip r:embed="rId2"/>
          <a:stretch>
            <a:fillRect/>
          </a:stretch>
        </p:blipFill>
        <p:spPr>
          <a:xfrm rot="10800000">
            <a:off x="7371616" y="2720934"/>
            <a:ext cx="7043102" cy="8274131"/>
          </a:xfrm>
          <a:prstGeom prst="rect">
            <a:avLst/>
          </a:prstGeom>
        </p:spPr>
      </p:pic>
      <p:pic>
        <p:nvPicPr>
          <p:cNvPr id="19" name="Grafik 18">
            <a:extLst>
              <a:ext uri="{FF2B5EF4-FFF2-40B4-BE49-F238E27FC236}">
                <a16:creationId xmlns:a16="http://schemas.microsoft.com/office/drawing/2014/main" id="{7578B5C9-891A-CD5D-AF9E-507E3094F21E}"/>
              </a:ext>
            </a:extLst>
          </p:cNvPr>
          <p:cNvPicPr>
            <a:picLocks noChangeAspect="1"/>
          </p:cNvPicPr>
          <p:nvPr userDrawn="1"/>
        </p:nvPicPr>
        <p:blipFill>
          <a:blip r:embed="rId2"/>
          <a:stretch>
            <a:fillRect/>
          </a:stretch>
        </p:blipFill>
        <p:spPr>
          <a:xfrm>
            <a:off x="515938" y="-2827218"/>
            <a:ext cx="7043102" cy="8274131"/>
          </a:xfrm>
          <a:prstGeom prst="rect">
            <a:avLst/>
          </a:prstGeom>
        </p:spPr>
      </p:pic>
      <p:sp>
        <p:nvSpPr>
          <p:cNvPr id="2" name="Titel 1">
            <a:extLst>
              <a:ext uri="{FF2B5EF4-FFF2-40B4-BE49-F238E27FC236}">
                <a16:creationId xmlns:a16="http://schemas.microsoft.com/office/drawing/2014/main" id="{4C329008-A775-B84C-9372-BA4D0E507D24}"/>
              </a:ext>
            </a:extLst>
          </p:cNvPr>
          <p:cNvSpPr>
            <a:spLocks noGrp="1"/>
          </p:cNvSpPr>
          <p:nvPr>
            <p:ph type="ctrTitle"/>
          </p:nvPr>
        </p:nvSpPr>
        <p:spPr>
          <a:xfrm>
            <a:off x="1112520" y="2042159"/>
            <a:ext cx="10563543" cy="1787843"/>
          </a:xfrm>
        </p:spPr>
        <p:txBody>
          <a:bodyPr lIns="0" tIns="0" rIns="0" bIns="0" anchor="b"/>
          <a:lstStyle>
            <a:lvl1pPr algn="l">
              <a:defRPr sz="6000">
                <a:solidFill>
                  <a:schemeClr val="bg1"/>
                </a:solidFill>
              </a:defRPr>
            </a:lvl1pPr>
          </a:lstStyle>
          <a:p>
            <a:r>
              <a:rPr lang="de-DE" dirty="0"/>
              <a:t>Mastertitelformat bearbeiten</a:t>
            </a:r>
          </a:p>
        </p:txBody>
      </p:sp>
      <p:sp>
        <p:nvSpPr>
          <p:cNvPr id="3" name="Untertitel 2">
            <a:extLst>
              <a:ext uri="{FF2B5EF4-FFF2-40B4-BE49-F238E27FC236}">
                <a16:creationId xmlns:a16="http://schemas.microsoft.com/office/drawing/2014/main" id="{2A921619-5C98-AE92-708A-22D00F63684D}"/>
              </a:ext>
            </a:extLst>
          </p:cNvPr>
          <p:cNvSpPr>
            <a:spLocks noGrp="1"/>
          </p:cNvSpPr>
          <p:nvPr>
            <p:ph type="subTitle" idx="1"/>
          </p:nvPr>
        </p:nvSpPr>
        <p:spPr>
          <a:xfrm>
            <a:off x="1112520" y="3922078"/>
            <a:ext cx="10563543" cy="720580"/>
          </a:xfrm>
        </p:spPr>
        <p:txBody>
          <a:bodyPr lIns="4320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8" name="Grafik 7">
            <a:extLst>
              <a:ext uri="{FF2B5EF4-FFF2-40B4-BE49-F238E27FC236}">
                <a16:creationId xmlns:a16="http://schemas.microsoft.com/office/drawing/2014/main" id="{D4153FF8-470C-E4F7-BE71-A3C21DDDEFA4}"/>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836295" y="665536"/>
            <a:ext cx="1839768" cy="785021"/>
          </a:xfrm>
          <a:prstGeom prst="rect">
            <a:avLst/>
          </a:prstGeom>
        </p:spPr>
      </p:pic>
    </p:spTree>
    <p:extLst>
      <p:ext uri="{BB962C8B-B14F-4D97-AF65-F5344CB8AC3E}">
        <p14:creationId xmlns:p14="http://schemas.microsoft.com/office/powerpoint/2010/main" val="96375046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folie mit Sekundärlogo-Fläche">
    <p:bg>
      <p:bgPr>
        <a:solidFill>
          <a:schemeClr val="accent2"/>
        </a:solidFill>
        <a:effectLst/>
      </p:bgPr>
    </p:bg>
    <p:spTree>
      <p:nvGrpSpPr>
        <p:cNvPr id="1" name=""/>
        <p:cNvGrpSpPr/>
        <p:nvPr/>
      </p:nvGrpSpPr>
      <p:grpSpPr>
        <a:xfrm>
          <a:off x="0" y="0"/>
          <a:ext cx="0" cy="0"/>
          <a:chOff x="0" y="0"/>
          <a:chExt cx="0" cy="0"/>
        </a:xfrm>
      </p:grpSpPr>
      <p:pic>
        <p:nvPicPr>
          <p:cNvPr id="18" name="Grafik 17">
            <a:extLst>
              <a:ext uri="{FF2B5EF4-FFF2-40B4-BE49-F238E27FC236}">
                <a16:creationId xmlns:a16="http://schemas.microsoft.com/office/drawing/2014/main" id="{DF18AEBE-BA24-1258-9B3A-7AAF3DB471DC}"/>
              </a:ext>
            </a:extLst>
          </p:cNvPr>
          <p:cNvPicPr>
            <a:picLocks noChangeAspect="1"/>
          </p:cNvPicPr>
          <p:nvPr userDrawn="1"/>
        </p:nvPicPr>
        <p:blipFill>
          <a:blip r:embed="rId2"/>
          <a:stretch>
            <a:fillRect/>
          </a:stretch>
        </p:blipFill>
        <p:spPr>
          <a:xfrm>
            <a:off x="-594360" y="472440"/>
            <a:ext cx="5931444" cy="6968172"/>
          </a:xfrm>
          <a:prstGeom prst="rect">
            <a:avLst/>
          </a:prstGeom>
        </p:spPr>
      </p:pic>
      <p:sp>
        <p:nvSpPr>
          <p:cNvPr id="2" name="Titel 1">
            <a:extLst>
              <a:ext uri="{FF2B5EF4-FFF2-40B4-BE49-F238E27FC236}">
                <a16:creationId xmlns:a16="http://schemas.microsoft.com/office/drawing/2014/main" id="{4C329008-A775-B84C-9372-BA4D0E507D24}"/>
              </a:ext>
            </a:extLst>
          </p:cNvPr>
          <p:cNvSpPr>
            <a:spLocks noGrp="1"/>
          </p:cNvSpPr>
          <p:nvPr>
            <p:ph type="ctrTitle"/>
          </p:nvPr>
        </p:nvSpPr>
        <p:spPr>
          <a:xfrm>
            <a:off x="2095268" y="1813559"/>
            <a:ext cx="9580795" cy="1772603"/>
          </a:xfrm>
        </p:spPr>
        <p:txBody>
          <a:bodyPr lIns="0" tIns="0" rIns="0" bIns="0" anchor="b"/>
          <a:lstStyle>
            <a:lvl1pPr algn="l">
              <a:defRPr sz="6000">
                <a:solidFill>
                  <a:schemeClr val="bg1"/>
                </a:solidFill>
              </a:defRPr>
            </a:lvl1pPr>
          </a:lstStyle>
          <a:p>
            <a:r>
              <a:rPr lang="de-DE" dirty="0"/>
              <a:t>Mastertitelformat bearbeiten</a:t>
            </a:r>
          </a:p>
        </p:txBody>
      </p:sp>
      <p:sp>
        <p:nvSpPr>
          <p:cNvPr id="3" name="Untertitel 2">
            <a:extLst>
              <a:ext uri="{FF2B5EF4-FFF2-40B4-BE49-F238E27FC236}">
                <a16:creationId xmlns:a16="http://schemas.microsoft.com/office/drawing/2014/main" id="{2A921619-5C98-AE92-708A-22D00F63684D}"/>
              </a:ext>
            </a:extLst>
          </p:cNvPr>
          <p:cNvSpPr>
            <a:spLocks noGrp="1"/>
          </p:cNvSpPr>
          <p:nvPr>
            <p:ph type="subTitle" idx="1"/>
          </p:nvPr>
        </p:nvSpPr>
        <p:spPr>
          <a:xfrm>
            <a:off x="2095268" y="3678238"/>
            <a:ext cx="9580795" cy="720580"/>
          </a:xfrm>
        </p:spPr>
        <p:txBody>
          <a:bodyPr lIns="4320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8" name="Grafik 7">
            <a:extLst>
              <a:ext uri="{FF2B5EF4-FFF2-40B4-BE49-F238E27FC236}">
                <a16:creationId xmlns:a16="http://schemas.microsoft.com/office/drawing/2014/main" id="{D4153FF8-470C-E4F7-BE71-A3C21DDDEFA4}"/>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9836295" y="665536"/>
            <a:ext cx="1839768" cy="785021"/>
          </a:xfrm>
          <a:prstGeom prst="rect">
            <a:avLst/>
          </a:prstGeom>
        </p:spPr>
      </p:pic>
      <p:pic>
        <p:nvPicPr>
          <p:cNvPr id="5" name="Grafik 4">
            <a:extLst>
              <a:ext uri="{FF2B5EF4-FFF2-40B4-BE49-F238E27FC236}">
                <a16:creationId xmlns:a16="http://schemas.microsoft.com/office/drawing/2014/main" id="{4835F6A3-0BA4-9371-0507-832279AE7A13}"/>
              </a:ext>
            </a:extLst>
          </p:cNvPr>
          <p:cNvPicPr>
            <a:picLocks noChangeAspect="1"/>
          </p:cNvPicPr>
          <p:nvPr userDrawn="1"/>
        </p:nvPicPr>
        <p:blipFill rotWithShape="1">
          <a:blip r:embed="rId5"/>
          <a:srcRect l="-420" t="-353" b="-369"/>
          <a:stretch/>
        </p:blipFill>
        <p:spPr>
          <a:xfrm rot="5400000">
            <a:off x="6481904" y="4458868"/>
            <a:ext cx="4834194" cy="5698603"/>
          </a:xfrm>
          <a:prstGeom prst="rect">
            <a:avLst/>
          </a:prstGeom>
        </p:spPr>
      </p:pic>
    </p:spTree>
    <p:extLst>
      <p:ext uri="{BB962C8B-B14F-4D97-AF65-F5344CB8AC3E}">
        <p14:creationId xmlns:p14="http://schemas.microsoft.com/office/powerpoint/2010/main" val="3897582136"/>
      </p:ext>
    </p:extLst>
  </p:cSld>
  <p:clrMapOvr>
    <a:masterClrMapping/>
  </p:clrMapOvr>
  <p:extLst>
    <p:ext uri="{DCECCB84-F9BA-43D5-87BE-67443E8EF086}">
      <p15:sldGuideLst xmlns:p15="http://schemas.microsoft.com/office/powerpoint/2012/main">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19"/>
            <a:ext cx="11160125" cy="857769"/>
          </a:xfrm>
        </p:spPr>
        <p:txBody>
          <a:bodyPr anchor="t" anchorCtr="0"/>
          <a:lstStyle>
            <a:lvl1pPr>
              <a:defRPr>
                <a:solidFill>
                  <a:schemeClr val="accent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97A3B6F7-3A83-A3E0-B206-5F38A2C99CAC}"/>
              </a:ext>
            </a:extLst>
          </p:cNvPr>
          <p:cNvSpPr>
            <a:spLocks noGrp="1"/>
          </p:cNvSpPr>
          <p:nvPr>
            <p:ph idx="1"/>
          </p:nvPr>
        </p:nvSpPr>
        <p:spPr>
          <a:xfrm>
            <a:off x="515938" y="1825625"/>
            <a:ext cx="11160125"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1497208642"/>
      </p:ext>
    </p:extLst>
  </p:cSld>
  <p:clrMapOvr>
    <a:masterClrMapping/>
  </p:clrMapOvr>
  <p:extLst>
    <p:ext uri="{DCECCB84-F9BA-43D5-87BE-67443E8EF086}">
      <p15:sldGuideLst xmlns:p15="http://schemas.microsoft.com/office/powerpoint/2012/main">
        <p15:guide id="2" pos="7355"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mit Unterzeile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20"/>
            <a:ext cx="11160125" cy="521322"/>
          </a:xfrm>
        </p:spPr>
        <p:txBody>
          <a:bodyPr anchor="t" anchorCtr="0"/>
          <a:lstStyle>
            <a:lvl1pPr>
              <a:defRPr>
                <a:solidFill>
                  <a:schemeClr val="accent1"/>
                </a:solidFill>
              </a:defRPr>
            </a:lvl1pPr>
          </a:lstStyle>
          <a:p>
            <a:r>
              <a:rPr lang="de-DE" dirty="0"/>
              <a:t>Mastertitelformat bearbeiten</a:t>
            </a:r>
          </a:p>
        </p:txBody>
      </p:sp>
      <p:sp>
        <p:nvSpPr>
          <p:cNvPr id="3" name="Inhaltsplatzhalter 2">
            <a:extLst>
              <a:ext uri="{FF2B5EF4-FFF2-40B4-BE49-F238E27FC236}">
                <a16:creationId xmlns:a16="http://schemas.microsoft.com/office/drawing/2014/main" id="{97A3B6F7-3A83-A3E0-B206-5F38A2C99CAC}"/>
              </a:ext>
            </a:extLst>
          </p:cNvPr>
          <p:cNvSpPr>
            <a:spLocks noGrp="1"/>
          </p:cNvSpPr>
          <p:nvPr>
            <p:ph idx="1"/>
          </p:nvPr>
        </p:nvSpPr>
        <p:spPr>
          <a:xfrm>
            <a:off x="515938" y="2338087"/>
            <a:ext cx="11160125" cy="383887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Untertitel 2">
            <a:extLst>
              <a:ext uri="{FF2B5EF4-FFF2-40B4-BE49-F238E27FC236}">
                <a16:creationId xmlns:a16="http://schemas.microsoft.com/office/drawing/2014/main" id="{AFE81B8B-0033-F3B5-AA0C-0DD7B8146CE7}"/>
              </a:ext>
            </a:extLst>
          </p:cNvPr>
          <p:cNvSpPr>
            <a:spLocks noGrp="1"/>
          </p:cNvSpPr>
          <p:nvPr>
            <p:ph type="subTitle" idx="13"/>
          </p:nvPr>
        </p:nvSpPr>
        <p:spPr>
          <a:xfrm>
            <a:off x="515938" y="1327558"/>
            <a:ext cx="11160125"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Tree>
    <p:extLst>
      <p:ext uri="{BB962C8B-B14F-4D97-AF65-F5344CB8AC3E}">
        <p14:creationId xmlns:p14="http://schemas.microsoft.com/office/powerpoint/2010/main" val="1748353302"/>
      </p:ext>
    </p:extLst>
  </p:cSld>
  <p:clrMapOvr>
    <a:masterClrMapping/>
  </p:clrMapOvr>
  <p:extLst>
    <p:ext uri="{DCECCB84-F9BA-43D5-87BE-67443E8EF086}">
      <p15:sldGuideLst xmlns:p15="http://schemas.microsoft.com/office/powerpoint/2012/main">
        <p15:guide id="2" pos="735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mit zwei Inhalten">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866F9C61-5DFF-5001-DF4E-6EFE5F9C0120}"/>
              </a:ext>
            </a:extLst>
          </p:cNvPr>
          <p:cNvSpPr>
            <a:spLocks noGrp="1"/>
          </p:cNvSpPr>
          <p:nvPr>
            <p:ph sz="half" idx="1"/>
          </p:nvPr>
        </p:nvSpPr>
        <p:spPr>
          <a:xfrm>
            <a:off x="515938" y="1825625"/>
            <a:ext cx="5503862"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08636042-18D5-27A0-360F-D9D2B5E80A49}"/>
              </a:ext>
            </a:extLst>
          </p:cNvPr>
          <p:cNvSpPr>
            <a:spLocks noGrp="1"/>
          </p:cNvSpPr>
          <p:nvPr>
            <p:ph sz="half" idx="2"/>
          </p:nvPr>
        </p:nvSpPr>
        <p:spPr>
          <a:xfrm>
            <a:off x="6172199" y="1825625"/>
            <a:ext cx="5503863"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Foliennummernplatzhalter 6">
            <a:extLst>
              <a:ext uri="{FF2B5EF4-FFF2-40B4-BE49-F238E27FC236}">
                <a16:creationId xmlns:a16="http://schemas.microsoft.com/office/drawing/2014/main" id="{589149A5-816D-905B-F5C7-9148996269C1}"/>
              </a:ext>
            </a:extLst>
          </p:cNvPr>
          <p:cNvSpPr>
            <a:spLocks noGrp="1"/>
          </p:cNvSpPr>
          <p:nvPr>
            <p:ph type="sldNum" sz="quarter" idx="12"/>
          </p:nvPr>
        </p:nvSpPr>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C9E48635-5876-0CEE-6B06-AEF09CB50A1B}"/>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5" name="Titel 4">
            <a:extLst>
              <a:ext uri="{FF2B5EF4-FFF2-40B4-BE49-F238E27FC236}">
                <a16:creationId xmlns:a16="http://schemas.microsoft.com/office/drawing/2014/main" id="{07C9C93C-8977-E06C-297E-DB4DFF781B45}"/>
              </a:ext>
            </a:extLst>
          </p:cNvPr>
          <p:cNvSpPr>
            <a:spLocks noGrp="1"/>
          </p:cNvSpPr>
          <p:nvPr>
            <p:ph type="title"/>
          </p:nvPr>
        </p:nvSpPr>
        <p:spPr/>
        <p:txBody>
          <a:bodyPr/>
          <a:lstStyle>
            <a:lvl1pPr>
              <a:defRPr>
                <a:solidFill>
                  <a:schemeClr val="accent1"/>
                </a:solidFill>
              </a:defRPr>
            </a:lvl1pPr>
          </a:lstStyle>
          <a:p>
            <a:r>
              <a:rPr lang="de-DE" dirty="0"/>
              <a:t>Mastertitelformat bearbeiten</a:t>
            </a:r>
          </a:p>
        </p:txBody>
      </p:sp>
    </p:spTree>
    <p:extLst>
      <p:ext uri="{BB962C8B-B14F-4D97-AF65-F5344CB8AC3E}">
        <p14:creationId xmlns:p14="http://schemas.microsoft.com/office/powerpoint/2010/main" val="2665971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mit Untertitel und zwei Inhal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1F812B-016C-7F8A-873F-50E2AFF4556A}"/>
              </a:ext>
            </a:extLst>
          </p:cNvPr>
          <p:cNvSpPr>
            <a:spLocks noGrp="1"/>
          </p:cNvSpPr>
          <p:nvPr>
            <p:ph type="title"/>
          </p:nvPr>
        </p:nvSpPr>
        <p:spPr>
          <a:xfrm>
            <a:off x="515938" y="740320"/>
            <a:ext cx="11160125" cy="521322"/>
          </a:xfrm>
        </p:spPr>
        <p:txBody>
          <a:bodyPr anchor="t" anchorCtr="0"/>
          <a:lstStyle>
            <a:lvl1pPr>
              <a:defRPr>
                <a:solidFill>
                  <a:schemeClr val="accent1"/>
                </a:solidFill>
              </a:defRPr>
            </a:lvl1pPr>
          </a:lstStyle>
          <a:p>
            <a:r>
              <a:rPr lang="de-DE" dirty="0"/>
              <a:t>Mastertitelformat bearbeiten</a:t>
            </a:r>
          </a:p>
        </p:txBody>
      </p:sp>
      <p:sp>
        <p:nvSpPr>
          <p:cNvPr id="5" name="Foliennummernplatzhalter 6">
            <a:extLst>
              <a:ext uri="{FF2B5EF4-FFF2-40B4-BE49-F238E27FC236}">
                <a16:creationId xmlns:a16="http://schemas.microsoft.com/office/drawing/2014/main" id="{9A877167-C3A2-7C93-3CFD-F92567FFE6C1}"/>
              </a:ext>
            </a:extLst>
          </p:cNvPr>
          <p:cNvSpPr>
            <a:spLocks noGrp="1"/>
          </p:cNvSpPr>
          <p:nvPr>
            <p:ph type="sldNum" sz="quarter" idx="12"/>
          </p:nvPr>
        </p:nvSpPr>
        <p:spPr>
          <a:xfrm>
            <a:off x="11143628" y="6352129"/>
            <a:ext cx="532435" cy="384338"/>
          </a:xfrm>
        </p:spPr>
        <p:txBody>
          <a:bodyPr/>
          <a:lstStyle>
            <a:lvl1pPr algn="r">
              <a:defRPr/>
            </a:lvl1pPr>
          </a:lstStyle>
          <a:p>
            <a:fld id="{A5BCC98E-DAB4-264B-9802-D1899FCD3063}" type="slidenum">
              <a:rPr lang="de-DE" smtClean="0"/>
              <a:pPr/>
              <a:t>‹Nr.›</a:t>
            </a:fld>
            <a:endParaRPr lang="de-DE" dirty="0"/>
          </a:p>
        </p:txBody>
      </p:sp>
      <p:sp>
        <p:nvSpPr>
          <p:cNvPr id="8" name="Fußzeilenplatzhalter 8">
            <a:extLst>
              <a:ext uri="{FF2B5EF4-FFF2-40B4-BE49-F238E27FC236}">
                <a16:creationId xmlns:a16="http://schemas.microsoft.com/office/drawing/2014/main" id="{9281DDF4-C060-889D-2D26-480B08657AB4}"/>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Untertitel 2">
            <a:extLst>
              <a:ext uri="{FF2B5EF4-FFF2-40B4-BE49-F238E27FC236}">
                <a16:creationId xmlns:a16="http://schemas.microsoft.com/office/drawing/2014/main" id="{AFE81B8B-0033-F3B5-AA0C-0DD7B8146CE7}"/>
              </a:ext>
            </a:extLst>
          </p:cNvPr>
          <p:cNvSpPr>
            <a:spLocks noGrp="1"/>
          </p:cNvSpPr>
          <p:nvPr>
            <p:ph type="subTitle" idx="13"/>
          </p:nvPr>
        </p:nvSpPr>
        <p:spPr>
          <a:xfrm>
            <a:off x="515938" y="1327558"/>
            <a:ext cx="11160125"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6" name="Inhaltsplatzhalter 2">
            <a:extLst>
              <a:ext uri="{FF2B5EF4-FFF2-40B4-BE49-F238E27FC236}">
                <a16:creationId xmlns:a16="http://schemas.microsoft.com/office/drawing/2014/main" id="{0B4061E7-6C29-1961-A3E9-1905A9406628}"/>
              </a:ext>
            </a:extLst>
          </p:cNvPr>
          <p:cNvSpPr>
            <a:spLocks noGrp="1"/>
          </p:cNvSpPr>
          <p:nvPr>
            <p:ph sz="half" idx="1"/>
          </p:nvPr>
        </p:nvSpPr>
        <p:spPr>
          <a:xfrm>
            <a:off x="515938" y="2338086"/>
            <a:ext cx="5503862" cy="3827302"/>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Inhaltsplatzhalter 3">
            <a:extLst>
              <a:ext uri="{FF2B5EF4-FFF2-40B4-BE49-F238E27FC236}">
                <a16:creationId xmlns:a16="http://schemas.microsoft.com/office/drawing/2014/main" id="{9ED85B53-835C-9CB5-EE67-BF989CE4851E}"/>
              </a:ext>
            </a:extLst>
          </p:cNvPr>
          <p:cNvSpPr>
            <a:spLocks noGrp="1"/>
          </p:cNvSpPr>
          <p:nvPr>
            <p:ph sz="half" idx="2"/>
          </p:nvPr>
        </p:nvSpPr>
        <p:spPr>
          <a:xfrm>
            <a:off x="6172199" y="2338086"/>
            <a:ext cx="5503863" cy="3827302"/>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09147733"/>
      </p:ext>
    </p:extLst>
  </p:cSld>
  <p:clrMapOvr>
    <a:masterClrMapping/>
  </p:clrMapOvr>
  <p:extLst>
    <p:ext uri="{DCECCB84-F9BA-43D5-87BE-67443E8EF086}">
      <p15:sldGuideLst xmlns:p15="http://schemas.microsoft.com/office/powerpoint/2012/main">
        <p15:guide id="2" pos="735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9EB873DA-8922-5D18-87FA-EF55CE6FEECB}"/>
              </a:ext>
            </a:extLst>
          </p:cNvPr>
          <p:cNvSpPr>
            <a:spLocks noGrp="1"/>
          </p:cNvSpPr>
          <p:nvPr>
            <p:ph type="body" idx="1"/>
          </p:nvPr>
        </p:nvSpPr>
        <p:spPr>
          <a:xfrm>
            <a:off x="515938" y="1808163"/>
            <a:ext cx="5481637" cy="696912"/>
          </a:xfrm>
        </p:spPr>
        <p:txBody>
          <a:bodyPr anchor="t" anchorCtr="0">
            <a:normAutofit/>
          </a:bodyPr>
          <a:lstStyle>
            <a:lvl1pPr marL="0" indent="0">
              <a:buNone/>
              <a:defRPr sz="2800" b="1">
                <a:solidFill>
                  <a:schemeClr val="tx2"/>
                </a:solidFill>
                <a:latin typeface="Quicksan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4" name="Inhaltsplatzhalter 3">
            <a:extLst>
              <a:ext uri="{FF2B5EF4-FFF2-40B4-BE49-F238E27FC236}">
                <a16:creationId xmlns:a16="http://schemas.microsoft.com/office/drawing/2014/main" id="{F7282EC0-9F18-C6B3-C099-7FE026B2E702}"/>
              </a:ext>
            </a:extLst>
          </p:cNvPr>
          <p:cNvSpPr>
            <a:spLocks noGrp="1"/>
          </p:cNvSpPr>
          <p:nvPr>
            <p:ph sz="half" idx="2"/>
          </p:nvPr>
        </p:nvSpPr>
        <p:spPr>
          <a:xfrm>
            <a:off x="515938" y="2505075"/>
            <a:ext cx="5481637" cy="368458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Textplatzhalter 4">
            <a:extLst>
              <a:ext uri="{FF2B5EF4-FFF2-40B4-BE49-F238E27FC236}">
                <a16:creationId xmlns:a16="http://schemas.microsoft.com/office/drawing/2014/main" id="{51503DBD-C0A3-D26F-45C4-A216E320B00E}"/>
              </a:ext>
            </a:extLst>
          </p:cNvPr>
          <p:cNvSpPr>
            <a:spLocks noGrp="1"/>
          </p:cNvSpPr>
          <p:nvPr>
            <p:ph type="body" sz="quarter" idx="3"/>
          </p:nvPr>
        </p:nvSpPr>
        <p:spPr>
          <a:xfrm>
            <a:off x="6172199" y="1808163"/>
            <a:ext cx="5503863" cy="696912"/>
          </a:xfrm>
        </p:spPr>
        <p:txBody>
          <a:bodyPr anchor="t" anchorCtr="0">
            <a:normAutofit/>
          </a:bodyPr>
          <a:lstStyle>
            <a:lvl1pPr marL="0" indent="0">
              <a:buNone/>
              <a:defRPr sz="2800" b="1">
                <a:solidFill>
                  <a:schemeClr val="tx2"/>
                </a:solidFill>
                <a:latin typeface="Quicksand"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dirty="0"/>
              <a:t>Mastertextformat bearbeiten</a:t>
            </a:r>
          </a:p>
        </p:txBody>
      </p:sp>
      <p:sp>
        <p:nvSpPr>
          <p:cNvPr id="6" name="Inhaltsplatzhalter 5">
            <a:extLst>
              <a:ext uri="{FF2B5EF4-FFF2-40B4-BE49-F238E27FC236}">
                <a16:creationId xmlns:a16="http://schemas.microsoft.com/office/drawing/2014/main" id="{6532A673-CD3F-2C56-117E-A8D6B8743A0F}"/>
              </a:ext>
            </a:extLst>
          </p:cNvPr>
          <p:cNvSpPr>
            <a:spLocks noGrp="1"/>
          </p:cNvSpPr>
          <p:nvPr>
            <p:ph sz="quarter" idx="4"/>
          </p:nvPr>
        </p:nvSpPr>
        <p:spPr>
          <a:xfrm>
            <a:off x="6172199" y="2505075"/>
            <a:ext cx="5503863"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8">
            <a:extLst>
              <a:ext uri="{FF2B5EF4-FFF2-40B4-BE49-F238E27FC236}">
                <a16:creationId xmlns:a16="http://schemas.microsoft.com/office/drawing/2014/main" id="{B232E16B-3F52-85F2-35D9-4730FA026FA5}"/>
              </a:ext>
            </a:extLst>
          </p:cNvPr>
          <p:cNvSpPr>
            <a:spLocks noGrp="1"/>
          </p:cNvSpPr>
          <p:nvPr>
            <p:ph type="sldNum" sz="quarter" idx="12"/>
          </p:nvPr>
        </p:nvSpPr>
        <p:spPr/>
        <p:txBody>
          <a:bodyPr/>
          <a:lstStyle>
            <a:lvl1pPr algn="r">
              <a:defRPr/>
            </a:lvl1pPr>
          </a:lstStyle>
          <a:p>
            <a:fld id="{A5BCC98E-DAB4-264B-9802-D1899FCD3063}" type="slidenum">
              <a:rPr lang="de-DE" smtClean="0"/>
              <a:pPr/>
              <a:t>‹Nr.›</a:t>
            </a:fld>
            <a:endParaRPr lang="de-DE" dirty="0"/>
          </a:p>
        </p:txBody>
      </p:sp>
      <p:sp>
        <p:nvSpPr>
          <p:cNvPr id="11" name="Fußzeilenplatzhalter 8">
            <a:extLst>
              <a:ext uri="{FF2B5EF4-FFF2-40B4-BE49-F238E27FC236}">
                <a16:creationId xmlns:a16="http://schemas.microsoft.com/office/drawing/2014/main" id="{70409A23-DCAB-1ACF-8263-C9AE3BACC255}"/>
              </a:ext>
            </a:extLst>
          </p:cNvPr>
          <p:cNvSpPr>
            <a:spLocks noGrp="1"/>
          </p:cNvSpPr>
          <p:nvPr>
            <p:ph type="ftr" sz="quarter" idx="1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2" name="Titel 1">
            <a:extLst>
              <a:ext uri="{FF2B5EF4-FFF2-40B4-BE49-F238E27FC236}">
                <a16:creationId xmlns:a16="http://schemas.microsoft.com/office/drawing/2014/main" id="{67B7504C-682B-929F-E475-161B26DAFCC7}"/>
              </a:ext>
            </a:extLst>
          </p:cNvPr>
          <p:cNvSpPr>
            <a:spLocks noGrp="1"/>
          </p:cNvSpPr>
          <p:nvPr>
            <p:ph type="title"/>
          </p:nvPr>
        </p:nvSpPr>
        <p:spPr/>
        <p:txBody>
          <a:bodyPr/>
          <a:lstStyle>
            <a:lvl1pPr>
              <a:defRPr>
                <a:solidFill>
                  <a:schemeClr val="accent1"/>
                </a:solidFill>
              </a:defRPr>
            </a:lvl1pPr>
          </a:lstStyle>
          <a:p>
            <a:r>
              <a:rPr lang="de-DE" dirty="0"/>
              <a:t>Mastertitelformat bearbeiten</a:t>
            </a:r>
          </a:p>
        </p:txBody>
      </p:sp>
    </p:spTree>
    <p:extLst>
      <p:ext uri="{BB962C8B-B14F-4D97-AF65-F5344CB8AC3E}">
        <p14:creationId xmlns:p14="http://schemas.microsoft.com/office/powerpoint/2010/main" val="2583253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ergleich dreispaltig">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75AB359-9FE2-2B0C-FA46-2283E97E7277}"/>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7" name="Fußzeilenplatzhalter 8">
            <a:extLst>
              <a:ext uri="{FF2B5EF4-FFF2-40B4-BE49-F238E27FC236}">
                <a16:creationId xmlns:a16="http://schemas.microsoft.com/office/drawing/2014/main" id="{60926440-4DBF-C514-F331-65A10BE34896}"/>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2" name="Abgerundetes Rechteck 1">
            <a:extLst>
              <a:ext uri="{FF2B5EF4-FFF2-40B4-BE49-F238E27FC236}">
                <a16:creationId xmlns:a16="http://schemas.microsoft.com/office/drawing/2014/main" id="{C85FD7BA-A9B8-0156-00E9-3D2E0086FAD5}"/>
              </a:ext>
            </a:extLst>
          </p:cNvPr>
          <p:cNvSpPr/>
          <p:nvPr userDrawn="1"/>
        </p:nvSpPr>
        <p:spPr>
          <a:xfrm>
            <a:off x="515937" y="1620458"/>
            <a:ext cx="3600000" cy="4595150"/>
          </a:xfrm>
          <a:prstGeom prst="roundRect">
            <a:avLst/>
          </a:prstGeom>
          <a:solidFill>
            <a:srgbClr val="D9E7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3" name="Abgerundetes Rechteck 2">
            <a:extLst>
              <a:ext uri="{FF2B5EF4-FFF2-40B4-BE49-F238E27FC236}">
                <a16:creationId xmlns:a16="http://schemas.microsoft.com/office/drawing/2014/main" id="{970805B0-1110-BA6F-6DAB-BA069F7DECD4}"/>
              </a:ext>
            </a:extLst>
          </p:cNvPr>
          <p:cNvSpPr/>
          <p:nvPr userDrawn="1"/>
        </p:nvSpPr>
        <p:spPr>
          <a:xfrm>
            <a:off x="4296000" y="1620458"/>
            <a:ext cx="3600000" cy="4595150"/>
          </a:xfrm>
          <a:prstGeom prst="roundRect">
            <a:avLst/>
          </a:prstGeom>
          <a:solidFill>
            <a:srgbClr val="D9ED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Abgerundetes Rechteck 4">
            <a:extLst>
              <a:ext uri="{FF2B5EF4-FFF2-40B4-BE49-F238E27FC236}">
                <a16:creationId xmlns:a16="http://schemas.microsoft.com/office/drawing/2014/main" id="{075CFA51-C844-879E-FDFD-247AFAA5AD6D}"/>
              </a:ext>
            </a:extLst>
          </p:cNvPr>
          <p:cNvSpPr/>
          <p:nvPr userDrawn="1"/>
        </p:nvSpPr>
        <p:spPr>
          <a:xfrm>
            <a:off x="8076063" y="1620458"/>
            <a:ext cx="3600000" cy="4595150"/>
          </a:xfrm>
          <a:prstGeom prst="roundRect">
            <a:avLst/>
          </a:prstGeom>
          <a:solidFill>
            <a:srgbClr val="F0D8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Inhaltsplatzhalter 7">
            <a:extLst>
              <a:ext uri="{FF2B5EF4-FFF2-40B4-BE49-F238E27FC236}">
                <a16:creationId xmlns:a16="http://schemas.microsoft.com/office/drawing/2014/main" id="{FCBE0308-1AF2-3AD2-BE73-3B2C328FDA02}"/>
              </a:ext>
            </a:extLst>
          </p:cNvPr>
          <p:cNvSpPr>
            <a:spLocks noGrp="1"/>
          </p:cNvSpPr>
          <p:nvPr>
            <p:ph sz="quarter" idx="13"/>
          </p:nvPr>
        </p:nvSpPr>
        <p:spPr>
          <a:xfrm>
            <a:off x="898300" y="1959772"/>
            <a:ext cx="2835275" cy="380507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Inhaltsplatzhalter 7">
            <a:extLst>
              <a:ext uri="{FF2B5EF4-FFF2-40B4-BE49-F238E27FC236}">
                <a16:creationId xmlns:a16="http://schemas.microsoft.com/office/drawing/2014/main" id="{A15C39D0-25D9-DDB4-D713-B4E38DB8A10C}"/>
              </a:ext>
            </a:extLst>
          </p:cNvPr>
          <p:cNvSpPr>
            <a:spLocks noGrp="1"/>
          </p:cNvSpPr>
          <p:nvPr>
            <p:ph sz="quarter" idx="14"/>
          </p:nvPr>
        </p:nvSpPr>
        <p:spPr>
          <a:xfrm>
            <a:off x="4678363" y="1959772"/>
            <a:ext cx="2835275" cy="380507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Inhaltsplatzhalter 7">
            <a:extLst>
              <a:ext uri="{FF2B5EF4-FFF2-40B4-BE49-F238E27FC236}">
                <a16:creationId xmlns:a16="http://schemas.microsoft.com/office/drawing/2014/main" id="{E57FCD8B-D089-6C3F-6E12-8CAE44C68BDA}"/>
              </a:ext>
            </a:extLst>
          </p:cNvPr>
          <p:cNvSpPr>
            <a:spLocks noGrp="1"/>
          </p:cNvSpPr>
          <p:nvPr>
            <p:ph sz="quarter" idx="15"/>
          </p:nvPr>
        </p:nvSpPr>
        <p:spPr>
          <a:xfrm>
            <a:off x="8458426" y="1959772"/>
            <a:ext cx="2835275" cy="3805076"/>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4" name="Titel 13">
            <a:extLst>
              <a:ext uri="{FF2B5EF4-FFF2-40B4-BE49-F238E27FC236}">
                <a16:creationId xmlns:a16="http://schemas.microsoft.com/office/drawing/2014/main" id="{E3D2331E-7E6A-47C6-7F6E-99C7F4F98668}"/>
              </a:ext>
            </a:extLst>
          </p:cNvPr>
          <p:cNvSpPr>
            <a:spLocks noGrp="1"/>
          </p:cNvSpPr>
          <p:nvPr>
            <p:ph type="title"/>
          </p:nvPr>
        </p:nvSpPr>
        <p:spPr/>
        <p:txBody>
          <a:bodyPr/>
          <a:lstStyle>
            <a:lvl1pPr>
              <a:defRPr>
                <a:solidFill>
                  <a:schemeClr val="accent1"/>
                </a:solidFill>
              </a:defRPr>
            </a:lvl1pPr>
          </a:lstStyle>
          <a:p>
            <a:r>
              <a:rPr lang="de-DE" dirty="0"/>
              <a:t>Mastertitelformat bearbeiten</a:t>
            </a:r>
          </a:p>
        </p:txBody>
      </p:sp>
    </p:spTree>
    <p:extLst>
      <p:ext uri="{BB962C8B-B14F-4D97-AF65-F5344CB8AC3E}">
        <p14:creationId xmlns:p14="http://schemas.microsoft.com/office/powerpoint/2010/main" val="3927715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ild mit Überschrift">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D34BD3AB-3A4C-930E-1AAB-3C896C4E04D4}"/>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11" name="Textplatzhalter 10">
            <a:extLst>
              <a:ext uri="{FF2B5EF4-FFF2-40B4-BE49-F238E27FC236}">
                <a16:creationId xmlns:a16="http://schemas.microsoft.com/office/drawing/2014/main" id="{E5EA8DAF-7885-0FB8-24B1-85DF3A93C2B2}"/>
              </a:ext>
            </a:extLst>
          </p:cNvPr>
          <p:cNvSpPr>
            <a:spLocks noGrp="1"/>
          </p:cNvSpPr>
          <p:nvPr>
            <p:ph type="body" sz="quarter" idx="13"/>
          </p:nvPr>
        </p:nvSpPr>
        <p:spPr>
          <a:xfrm>
            <a:off x="515939" y="1844040"/>
            <a:ext cx="6678946" cy="4343401"/>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ußzeilenplatzhalter 8">
            <a:extLst>
              <a:ext uri="{FF2B5EF4-FFF2-40B4-BE49-F238E27FC236}">
                <a16:creationId xmlns:a16="http://schemas.microsoft.com/office/drawing/2014/main" id="{ECD09FDB-1D7C-6442-AA6C-A55D88AB85FF}"/>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9" name="Titel 8">
            <a:extLst>
              <a:ext uri="{FF2B5EF4-FFF2-40B4-BE49-F238E27FC236}">
                <a16:creationId xmlns:a16="http://schemas.microsoft.com/office/drawing/2014/main" id="{E03B0DC5-A06F-5775-36E5-AD7D584941B8}"/>
              </a:ext>
            </a:extLst>
          </p:cNvPr>
          <p:cNvSpPr>
            <a:spLocks noGrp="1"/>
          </p:cNvSpPr>
          <p:nvPr>
            <p:ph type="title"/>
          </p:nvPr>
        </p:nvSpPr>
        <p:spPr/>
        <p:txBody>
          <a:bodyPr/>
          <a:lstStyle>
            <a:lvl1pPr>
              <a:defRPr>
                <a:solidFill>
                  <a:schemeClr val="accent1"/>
                </a:solidFill>
              </a:defRPr>
            </a:lvl1pPr>
          </a:lstStyle>
          <a:p>
            <a:r>
              <a:rPr lang="de-DE" dirty="0"/>
              <a:t>Mastertitelformat bearbeiten</a:t>
            </a:r>
          </a:p>
        </p:txBody>
      </p:sp>
      <p:sp>
        <p:nvSpPr>
          <p:cNvPr id="6" name="Bildplatzhalter 7">
            <a:extLst>
              <a:ext uri="{FF2B5EF4-FFF2-40B4-BE49-F238E27FC236}">
                <a16:creationId xmlns:a16="http://schemas.microsoft.com/office/drawing/2014/main" id="{B18C8EC7-E188-862A-A060-A52161767E14}"/>
              </a:ext>
            </a:extLst>
          </p:cNvPr>
          <p:cNvSpPr>
            <a:spLocks noGrp="1"/>
          </p:cNvSpPr>
          <p:nvPr>
            <p:ph type="pic" sz="quarter" idx="14"/>
          </p:nvPr>
        </p:nvSpPr>
        <p:spPr>
          <a:xfrm>
            <a:off x="7456003" y="1449388"/>
            <a:ext cx="4347893" cy="4679950"/>
          </a:xfrm>
          <a:prstGeom prst="flowChartDelay">
            <a:avLst/>
          </a:prstGeom>
        </p:spPr>
        <p:txBody>
          <a:bodyPr/>
          <a:lstStyle/>
          <a:p>
            <a:endParaRPr lang="de-DE" dirty="0"/>
          </a:p>
        </p:txBody>
      </p:sp>
    </p:spTree>
    <p:extLst>
      <p:ext uri="{BB962C8B-B14F-4D97-AF65-F5344CB8AC3E}">
        <p14:creationId xmlns:p14="http://schemas.microsoft.com/office/powerpoint/2010/main" val="1827469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Bild mit Überschrift">
    <p:spTree>
      <p:nvGrpSpPr>
        <p:cNvPr id="1" name=""/>
        <p:cNvGrpSpPr/>
        <p:nvPr/>
      </p:nvGrpSpPr>
      <p:grpSpPr>
        <a:xfrm>
          <a:off x="0" y="0"/>
          <a:ext cx="0" cy="0"/>
          <a:chOff x="0" y="0"/>
          <a:chExt cx="0" cy="0"/>
        </a:xfrm>
      </p:grpSpPr>
      <p:sp>
        <p:nvSpPr>
          <p:cNvPr id="7" name="Foliennummernplatzhalter 6">
            <a:extLst>
              <a:ext uri="{FF2B5EF4-FFF2-40B4-BE49-F238E27FC236}">
                <a16:creationId xmlns:a16="http://schemas.microsoft.com/office/drawing/2014/main" id="{D34BD3AB-3A4C-930E-1AAB-3C896C4E04D4}"/>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13" name="Fußzeilenplatzhalter 8">
            <a:extLst>
              <a:ext uri="{FF2B5EF4-FFF2-40B4-BE49-F238E27FC236}">
                <a16:creationId xmlns:a16="http://schemas.microsoft.com/office/drawing/2014/main" id="{ECD09FDB-1D7C-6442-AA6C-A55D88AB85FF}"/>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8" name="Bildplatzhalter 7">
            <a:extLst>
              <a:ext uri="{FF2B5EF4-FFF2-40B4-BE49-F238E27FC236}">
                <a16:creationId xmlns:a16="http://schemas.microsoft.com/office/drawing/2014/main" id="{1328E083-751E-7C64-32B6-6A8AB7967E8E}"/>
              </a:ext>
            </a:extLst>
          </p:cNvPr>
          <p:cNvSpPr>
            <a:spLocks noGrp="1"/>
          </p:cNvSpPr>
          <p:nvPr>
            <p:ph type="pic" sz="quarter" idx="14"/>
          </p:nvPr>
        </p:nvSpPr>
        <p:spPr>
          <a:xfrm>
            <a:off x="7456003" y="1449388"/>
            <a:ext cx="4347893" cy="4679950"/>
          </a:xfrm>
          <a:prstGeom prst="flowChartDelay">
            <a:avLst/>
          </a:prstGeom>
        </p:spPr>
        <p:txBody>
          <a:bodyPr/>
          <a:lstStyle/>
          <a:p>
            <a:endParaRPr lang="de-DE" dirty="0"/>
          </a:p>
        </p:txBody>
      </p:sp>
      <p:sp>
        <p:nvSpPr>
          <p:cNvPr id="2" name="Titel 1">
            <a:extLst>
              <a:ext uri="{FF2B5EF4-FFF2-40B4-BE49-F238E27FC236}">
                <a16:creationId xmlns:a16="http://schemas.microsoft.com/office/drawing/2014/main" id="{0E305734-4F63-9AC5-D4D9-F1DF4876BA19}"/>
              </a:ext>
            </a:extLst>
          </p:cNvPr>
          <p:cNvSpPr>
            <a:spLocks noGrp="1"/>
          </p:cNvSpPr>
          <p:nvPr>
            <p:ph type="title"/>
          </p:nvPr>
        </p:nvSpPr>
        <p:spPr>
          <a:xfrm>
            <a:off x="515938" y="740320"/>
            <a:ext cx="11160125" cy="521322"/>
          </a:xfrm>
        </p:spPr>
        <p:txBody>
          <a:bodyPr anchor="t" anchorCtr="0">
            <a:noAutofit/>
          </a:bodyPr>
          <a:lstStyle>
            <a:lvl1pPr>
              <a:defRPr sz="3200">
                <a:solidFill>
                  <a:schemeClr val="accent1"/>
                </a:solidFill>
              </a:defRPr>
            </a:lvl1pPr>
          </a:lstStyle>
          <a:p>
            <a:r>
              <a:rPr lang="de-DE" dirty="0"/>
              <a:t>Mastertitelformat bearbeiten</a:t>
            </a:r>
          </a:p>
        </p:txBody>
      </p:sp>
      <p:sp>
        <p:nvSpPr>
          <p:cNvPr id="3" name="Untertitel 2">
            <a:extLst>
              <a:ext uri="{FF2B5EF4-FFF2-40B4-BE49-F238E27FC236}">
                <a16:creationId xmlns:a16="http://schemas.microsoft.com/office/drawing/2014/main" id="{0ECE3FD7-E3DC-9447-CE53-BD0ADE252183}"/>
              </a:ext>
            </a:extLst>
          </p:cNvPr>
          <p:cNvSpPr>
            <a:spLocks noGrp="1"/>
          </p:cNvSpPr>
          <p:nvPr>
            <p:ph type="subTitle" idx="15"/>
          </p:nvPr>
        </p:nvSpPr>
        <p:spPr>
          <a:xfrm>
            <a:off x="515938" y="1327558"/>
            <a:ext cx="6723611" cy="720580"/>
          </a:xfrm>
        </p:spPr>
        <p:txBody>
          <a:bodyPr lIns="0" tIns="0" rIns="0" bIns="0">
            <a:normAutofit/>
          </a:bodyPr>
          <a:lstStyle>
            <a:lvl1pPr marL="0" indent="0" algn="l">
              <a:buNone/>
              <a:defRPr sz="20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
        <p:nvSpPr>
          <p:cNvPr id="6" name="Textplatzhalter 10">
            <a:extLst>
              <a:ext uri="{FF2B5EF4-FFF2-40B4-BE49-F238E27FC236}">
                <a16:creationId xmlns:a16="http://schemas.microsoft.com/office/drawing/2014/main" id="{F4CF7BA2-585A-32F5-5420-2C6AD2717BD7}"/>
              </a:ext>
            </a:extLst>
          </p:cNvPr>
          <p:cNvSpPr>
            <a:spLocks noGrp="1"/>
          </p:cNvSpPr>
          <p:nvPr>
            <p:ph type="body" sz="quarter" idx="13"/>
          </p:nvPr>
        </p:nvSpPr>
        <p:spPr>
          <a:xfrm>
            <a:off x="515938" y="2326511"/>
            <a:ext cx="6719051" cy="3860930"/>
          </a:xfrm>
        </p:spPr>
        <p:txBody>
          <a:bodyPr/>
          <a:lstStyle>
            <a:lvl2pPr marL="230400">
              <a:defRPr/>
            </a:lvl2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226365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5" name="Foliennummernplatzhalter 4">
            <a:extLst>
              <a:ext uri="{FF2B5EF4-FFF2-40B4-BE49-F238E27FC236}">
                <a16:creationId xmlns:a16="http://schemas.microsoft.com/office/drawing/2014/main" id="{7AEC3505-27E0-AFDE-B079-7DB2CF237C21}"/>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8" name="Fußzeilenplatzhalter 8">
            <a:extLst>
              <a:ext uri="{FF2B5EF4-FFF2-40B4-BE49-F238E27FC236}">
                <a16:creationId xmlns:a16="http://schemas.microsoft.com/office/drawing/2014/main" id="{2D62A03D-2C1E-2455-6B00-3273D6FCEE77}"/>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
        <p:nvSpPr>
          <p:cNvPr id="4" name="Titel 3">
            <a:extLst>
              <a:ext uri="{FF2B5EF4-FFF2-40B4-BE49-F238E27FC236}">
                <a16:creationId xmlns:a16="http://schemas.microsoft.com/office/drawing/2014/main" id="{1E476B2F-5E03-6F42-6FCE-6DD71A42AF16}"/>
              </a:ext>
            </a:extLst>
          </p:cNvPr>
          <p:cNvSpPr>
            <a:spLocks noGrp="1"/>
          </p:cNvSpPr>
          <p:nvPr>
            <p:ph type="title"/>
          </p:nvPr>
        </p:nvSpPr>
        <p:spPr/>
        <p:txBody>
          <a:bodyPr/>
          <a:lstStyle>
            <a:lvl1pPr>
              <a:defRPr>
                <a:solidFill>
                  <a:schemeClr val="accent1"/>
                </a:solidFill>
              </a:defRPr>
            </a:lvl1pPr>
          </a:lstStyle>
          <a:p>
            <a:r>
              <a:rPr lang="de-DE"/>
              <a:t>Mastertitelformat bearbeiten</a:t>
            </a:r>
          </a:p>
        </p:txBody>
      </p:sp>
    </p:spTree>
    <p:extLst>
      <p:ext uri="{BB962C8B-B14F-4D97-AF65-F5344CB8AC3E}">
        <p14:creationId xmlns:p14="http://schemas.microsoft.com/office/powerpoint/2010/main" val="25300675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4" name="Foliennummernplatzhalter 3">
            <a:extLst>
              <a:ext uri="{FF2B5EF4-FFF2-40B4-BE49-F238E27FC236}">
                <a16:creationId xmlns:a16="http://schemas.microsoft.com/office/drawing/2014/main" id="{675AB359-9FE2-2B0C-FA46-2283E97E7277}"/>
              </a:ext>
            </a:extLst>
          </p:cNvPr>
          <p:cNvSpPr>
            <a:spLocks noGrp="1"/>
          </p:cNvSpPr>
          <p:nvPr>
            <p:ph type="sldNum" sz="quarter" idx="12"/>
          </p:nvPr>
        </p:nvSpPr>
        <p:spPr/>
        <p:txBody>
          <a:bodyPr/>
          <a:lstStyle/>
          <a:p>
            <a:fld id="{A5BCC98E-DAB4-264B-9802-D1899FCD3063}" type="slidenum">
              <a:rPr lang="de-DE" smtClean="0"/>
              <a:t>‹Nr.›</a:t>
            </a:fld>
            <a:endParaRPr lang="de-DE" dirty="0"/>
          </a:p>
        </p:txBody>
      </p:sp>
      <p:sp>
        <p:nvSpPr>
          <p:cNvPr id="7" name="Fußzeilenplatzhalter 8">
            <a:extLst>
              <a:ext uri="{FF2B5EF4-FFF2-40B4-BE49-F238E27FC236}">
                <a16:creationId xmlns:a16="http://schemas.microsoft.com/office/drawing/2014/main" id="{60926440-4DBF-C514-F331-65A10BE34896}"/>
              </a:ext>
            </a:extLst>
          </p:cNvPr>
          <p:cNvSpPr>
            <a:spLocks noGrp="1"/>
          </p:cNvSpPr>
          <p:nvPr>
            <p:ph type="ftr" sz="quarter" idx="3"/>
          </p:nvPr>
        </p:nvSpPr>
        <p:spPr>
          <a:xfrm>
            <a:off x="515938" y="6356350"/>
            <a:ext cx="9178568"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41769615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1_Leer">
    <p:bg>
      <p:bgPr>
        <a:solidFill>
          <a:schemeClr val="accent2"/>
        </a:solidFill>
        <a:effectLst/>
      </p:bgPr>
    </p:bg>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709AAC19-3A37-CBA5-ABC2-A82202526F4F}"/>
              </a:ext>
            </a:extLst>
          </p:cNvPr>
          <p:cNvSpPr txBox="1"/>
          <p:nvPr userDrawn="1"/>
        </p:nvSpPr>
        <p:spPr>
          <a:xfrm>
            <a:off x="6282785" y="2675815"/>
            <a:ext cx="4899566" cy="3457357"/>
          </a:xfrm>
          <a:prstGeom prst="rect">
            <a:avLst/>
          </a:prstGeom>
          <a:noFill/>
        </p:spPr>
        <p:txBody>
          <a:bodyPr wrap="square" lIns="0" tIns="0" rIns="0" bIns="0" rtlCol="0">
            <a:spAutoFit/>
          </a:bodyPr>
          <a:lstStyle/>
          <a:p>
            <a:pPr>
              <a:lnSpc>
                <a:spcPct val="110000"/>
              </a:lnSpc>
            </a:pPr>
            <a:r>
              <a:rPr lang="de-DE" sz="2000" dirty="0">
                <a:solidFill>
                  <a:schemeClr val="bg1"/>
                </a:solidFill>
                <a:latin typeface="Roboto" panose="02000000000000000000" pitchFamily="2" charset="0"/>
                <a:ea typeface="Roboto" panose="02000000000000000000" pitchFamily="2" charset="0"/>
              </a:rPr>
              <a:t>Mit digitalen Tools Berufliche Orientierung an Schule entwickeln und steuern.</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dirty="0">
                <a:solidFill>
                  <a:schemeClr val="bg1"/>
                </a:solidFill>
                <a:latin typeface="Roboto" panose="02000000000000000000" pitchFamily="2" charset="0"/>
                <a:ea typeface="Roboto" panose="02000000000000000000" pitchFamily="2" charset="0"/>
              </a:rPr>
              <a:t>Georgskommende 33</a:t>
            </a:r>
          </a:p>
          <a:p>
            <a:pPr>
              <a:lnSpc>
                <a:spcPct val="110000"/>
              </a:lnSpc>
            </a:pPr>
            <a:r>
              <a:rPr lang="de-DE" sz="2000" dirty="0">
                <a:solidFill>
                  <a:schemeClr val="bg1"/>
                </a:solidFill>
                <a:latin typeface="Roboto" panose="02000000000000000000" pitchFamily="2" charset="0"/>
                <a:ea typeface="Roboto" panose="02000000000000000000" pitchFamily="2" charset="0"/>
              </a:rPr>
              <a:t>48143 Münster</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dirty="0">
                <a:solidFill>
                  <a:schemeClr val="bg1"/>
                </a:solidFill>
                <a:latin typeface="Roboto" panose="02000000000000000000" pitchFamily="2" charset="0"/>
                <a:ea typeface="Roboto" panose="02000000000000000000" pitchFamily="2" charset="0"/>
              </a:rPr>
              <a:t>Tel +49 (0) 251 83-29476</a:t>
            </a:r>
          </a:p>
          <a:p>
            <a:pPr>
              <a:lnSpc>
                <a:spcPct val="110000"/>
              </a:lnSpc>
            </a:pPr>
            <a:r>
              <a:rPr lang="de-DE" sz="2000" dirty="0">
                <a:solidFill>
                  <a:schemeClr val="bg1"/>
                </a:solidFill>
                <a:latin typeface="Roboto" panose="02000000000000000000" pitchFamily="2" charset="0"/>
                <a:ea typeface="Roboto" panose="02000000000000000000" pitchFamily="2" charset="0"/>
              </a:rPr>
              <a:t>berufswahlkompetenz@uni-muenster.de</a:t>
            </a:r>
          </a:p>
          <a:p>
            <a:pPr>
              <a:lnSpc>
                <a:spcPct val="110000"/>
              </a:lnSpc>
            </a:pPr>
            <a:endParaRPr lang="de-DE" sz="2000" dirty="0">
              <a:solidFill>
                <a:schemeClr val="bg1"/>
              </a:solidFill>
              <a:latin typeface="Roboto" panose="02000000000000000000" pitchFamily="2" charset="0"/>
              <a:ea typeface="Roboto" panose="02000000000000000000" pitchFamily="2" charset="0"/>
            </a:endParaRPr>
          </a:p>
          <a:p>
            <a:pPr>
              <a:lnSpc>
                <a:spcPct val="110000"/>
              </a:lnSpc>
            </a:pPr>
            <a:r>
              <a:rPr lang="de-DE" sz="2000" b="1" dirty="0">
                <a:solidFill>
                  <a:schemeClr val="bg1"/>
                </a:solidFill>
                <a:latin typeface="Roboto" panose="02000000000000000000" pitchFamily="2" charset="0"/>
                <a:ea typeface="Roboto" panose="02000000000000000000" pitchFamily="2" charset="0"/>
                <a:hlinkClick r:id="rId2">
                  <a:extLst>
                    <a:ext uri="{A12FA001-AC4F-418D-AE19-62706E023703}">
                      <ahyp:hlinkClr xmlns:ahyp="http://schemas.microsoft.com/office/drawing/2018/hyperlinkcolor" val="tx"/>
                    </a:ext>
                  </a:extLst>
                </a:hlinkClick>
              </a:rPr>
              <a:t>www.berufswahlkompetenz.de</a:t>
            </a:r>
            <a:endParaRPr lang="de-DE" sz="2000" b="1" dirty="0">
              <a:solidFill>
                <a:schemeClr val="bg1"/>
              </a:solidFill>
              <a:latin typeface="Roboto" panose="02000000000000000000" pitchFamily="2" charset="0"/>
              <a:ea typeface="Roboto" panose="02000000000000000000" pitchFamily="2" charset="0"/>
            </a:endParaRPr>
          </a:p>
        </p:txBody>
      </p:sp>
      <p:pic>
        <p:nvPicPr>
          <p:cNvPr id="6" name="Grafik 5">
            <a:extLst>
              <a:ext uri="{FF2B5EF4-FFF2-40B4-BE49-F238E27FC236}">
                <a16:creationId xmlns:a16="http://schemas.microsoft.com/office/drawing/2014/main" id="{3F8FC720-A13E-4BEF-7A63-AEC2064E0C3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71274" y="594851"/>
            <a:ext cx="3251355" cy="1387340"/>
          </a:xfrm>
          <a:prstGeom prst="rect">
            <a:avLst/>
          </a:prstGeom>
        </p:spPr>
      </p:pic>
      <p:pic>
        <p:nvPicPr>
          <p:cNvPr id="10" name="Grafik 9">
            <a:extLst>
              <a:ext uri="{FF2B5EF4-FFF2-40B4-BE49-F238E27FC236}">
                <a16:creationId xmlns:a16="http://schemas.microsoft.com/office/drawing/2014/main" id="{BF9D4912-D41A-8A98-FF92-1ED90227F90D}"/>
              </a:ext>
            </a:extLst>
          </p:cNvPr>
          <p:cNvPicPr>
            <a:picLocks noChangeAspect="1"/>
          </p:cNvPicPr>
          <p:nvPr userDrawn="1"/>
        </p:nvPicPr>
        <p:blipFill>
          <a:blip r:embed="rId5"/>
          <a:stretch>
            <a:fillRect/>
          </a:stretch>
        </p:blipFill>
        <p:spPr>
          <a:xfrm>
            <a:off x="-532266" y="400051"/>
            <a:ext cx="5756585" cy="6762751"/>
          </a:xfrm>
          <a:prstGeom prst="rect">
            <a:avLst/>
          </a:prstGeom>
        </p:spPr>
      </p:pic>
      <p:sp>
        <p:nvSpPr>
          <p:cNvPr id="11" name="Textfeld 10">
            <a:extLst>
              <a:ext uri="{FF2B5EF4-FFF2-40B4-BE49-F238E27FC236}">
                <a16:creationId xmlns:a16="http://schemas.microsoft.com/office/drawing/2014/main" id="{C56FF9E3-E6D5-D8FA-72F3-9D391CACFD94}"/>
              </a:ext>
            </a:extLst>
          </p:cNvPr>
          <p:cNvSpPr txBox="1"/>
          <p:nvPr userDrawn="1"/>
        </p:nvSpPr>
        <p:spPr>
          <a:xfrm>
            <a:off x="12553950" y="728663"/>
            <a:ext cx="2838450" cy="923330"/>
          </a:xfrm>
          <a:prstGeom prst="rect">
            <a:avLst/>
          </a:prstGeom>
          <a:noFill/>
        </p:spPr>
        <p:txBody>
          <a:bodyPr wrap="square" rtlCol="0">
            <a:spAutoFit/>
          </a:bodyPr>
          <a:lstStyle/>
          <a:p>
            <a:r>
              <a:rPr lang="de-DE" dirty="0"/>
              <a:t>Diese Folie kann inhaltlich im Folienmaster bearbeitet werden.</a:t>
            </a:r>
          </a:p>
        </p:txBody>
      </p:sp>
    </p:spTree>
    <p:extLst>
      <p:ext uri="{BB962C8B-B14F-4D97-AF65-F5344CB8AC3E}">
        <p14:creationId xmlns:p14="http://schemas.microsoft.com/office/powerpoint/2010/main" val="1305291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CBA7E8B6-5D45-0037-CE5D-22F3F0AB9B79}"/>
              </a:ext>
            </a:extLst>
          </p:cNvPr>
          <p:cNvSpPr>
            <a:spLocks noGrp="1"/>
          </p:cNvSpPr>
          <p:nvPr>
            <p:ph type="title"/>
          </p:nvPr>
        </p:nvSpPr>
        <p:spPr>
          <a:xfrm>
            <a:off x="515938" y="740319"/>
            <a:ext cx="11160125" cy="857769"/>
          </a:xfrm>
          <a:prstGeom prst="rect">
            <a:avLst/>
          </a:prstGeom>
        </p:spPr>
        <p:txBody>
          <a:bodyPr vert="horz" lIns="0" tIns="45720" rIns="91440" bIns="45720" rtlCol="0" anchor="t" anchorCtr="0">
            <a:normAutofit/>
          </a:bodyPr>
          <a:lstStyle/>
          <a:p>
            <a:r>
              <a:rPr lang="de-DE" dirty="0"/>
              <a:t>Mastertitelformat bearbeiten</a:t>
            </a:r>
          </a:p>
        </p:txBody>
      </p:sp>
      <p:sp>
        <p:nvSpPr>
          <p:cNvPr id="3" name="Textplatzhalter 2">
            <a:extLst>
              <a:ext uri="{FF2B5EF4-FFF2-40B4-BE49-F238E27FC236}">
                <a16:creationId xmlns:a16="http://schemas.microsoft.com/office/drawing/2014/main" id="{2D1C2D2E-0A07-C379-1394-086F980E0889}"/>
              </a:ext>
            </a:extLst>
          </p:cNvPr>
          <p:cNvSpPr>
            <a:spLocks noGrp="1"/>
          </p:cNvSpPr>
          <p:nvPr>
            <p:ph type="body" idx="1"/>
          </p:nvPr>
        </p:nvSpPr>
        <p:spPr>
          <a:xfrm>
            <a:off x="515938" y="1825625"/>
            <a:ext cx="11160125" cy="4303713"/>
          </a:xfrm>
          <a:prstGeom prst="rect">
            <a:avLst/>
          </a:prstGeom>
        </p:spPr>
        <p:txBody>
          <a:bodyPr vert="horz" lIns="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a:extLst>
              <a:ext uri="{FF2B5EF4-FFF2-40B4-BE49-F238E27FC236}">
                <a16:creationId xmlns:a16="http://schemas.microsoft.com/office/drawing/2014/main" id="{4E1262DB-730C-C29E-A1BD-A57696038143}"/>
              </a:ext>
            </a:extLst>
          </p:cNvPr>
          <p:cNvSpPr>
            <a:spLocks noGrp="1"/>
          </p:cNvSpPr>
          <p:nvPr>
            <p:ph type="sldNum" sz="quarter" idx="4"/>
          </p:nvPr>
        </p:nvSpPr>
        <p:spPr>
          <a:xfrm>
            <a:off x="11143628" y="6352129"/>
            <a:ext cx="532435" cy="384338"/>
          </a:xfrm>
          <a:prstGeom prst="rect">
            <a:avLst/>
          </a:prstGeom>
        </p:spPr>
        <p:txBody>
          <a:bodyPr vert="horz" wrap="none" lIns="0" tIns="0" rIns="0" bIns="0" rtlCol="0" anchor="ctr"/>
          <a:lstStyle>
            <a:lvl1pPr algn="r">
              <a:defRPr sz="1200" b="1">
                <a:solidFill>
                  <a:schemeClr val="bg2">
                    <a:lumMod val="50000"/>
                  </a:schemeClr>
                </a:solidFill>
                <a:latin typeface="Roboto" panose="02000000000000000000" pitchFamily="2" charset="0"/>
                <a:ea typeface="Roboto" panose="02000000000000000000" pitchFamily="2" charset="0"/>
              </a:defRPr>
            </a:lvl1pPr>
          </a:lstStyle>
          <a:p>
            <a:fld id="{A5BCC98E-DAB4-264B-9802-D1899FCD3063}" type="slidenum">
              <a:rPr lang="de-DE" smtClean="0"/>
              <a:pPr/>
              <a:t>‹Nr.›</a:t>
            </a:fld>
            <a:endParaRPr lang="de-DE" dirty="0"/>
          </a:p>
        </p:txBody>
      </p:sp>
      <p:pic>
        <p:nvPicPr>
          <p:cNvPr id="8" name="Grafik 7">
            <a:extLst>
              <a:ext uri="{FF2B5EF4-FFF2-40B4-BE49-F238E27FC236}">
                <a16:creationId xmlns:a16="http://schemas.microsoft.com/office/drawing/2014/main" id="{71BD289D-5285-403C-01EB-0C5EC90BC63B}"/>
              </a:ext>
            </a:extLst>
          </p:cNvPr>
          <p:cNvPicPr>
            <a:picLocks noChangeAspect="1"/>
          </p:cNvPicPr>
          <p:nvPr userDrawn="1"/>
        </p:nvPicPr>
        <p:blipFill rotWithShape="1">
          <a:blip r:embed="rId15">
            <a:extLst>
              <a:ext uri="{96DAC541-7B7A-43D3-8B79-37D633B846F1}">
                <asvg:svgBlip xmlns:asvg="http://schemas.microsoft.com/office/drawing/2016/SVG/main" r:embed="rId16"/>
              </a:ext>
            </a:extLst>
          </a:blip>
          <a:srcRect b="38109"/>
          <a:stretch/>
        </p:blipFill>
        <p:spPr>
          <a:xfrm>
            <a:off x="10472054" y="313532"/>
            <a:ext cx="1220007" cy="322186"/>
          </a:xfrm>
          <a:prstGeom prst="rect">
            <a:avLst/>
          </a:prstGeom>
        </p:spPr>
      </p:pic>
      <p:sp>
        <p:nvSpPr>
          <p:cNvPr id="9" name="Fußzeilenplatzhalter 8">
            <a:extLst>
              <a:ext uri="{FF2B5EF4-FFF2-40B4-BE49-F238E27FC236}">
                <a16:creationId xmlns:a16="http://schemas.microsoft.com/office/drawing/2014/main" id="{00804E40-C10D-8BD5-736B-59968994F2C6}"/>
              </a:ext>
            </a:extLst>
          </p:cNvPr>
          <p:cNvSpPr>
            <a:spLocks noGrp="1"/>
          </p:cNvSpPr>
          <p:nvPr>
            <p:ph type="ftr" sz="quarter" idx="3"/>
          </p:nvPr>
        </p:nvSpPr>
        <p:spPr>
          <a:xfrm>
            <a:off x="515938" y="6352128"/>
            <a:ext cx="9178567" cy="365125"/>
          </a:xfrm>
          <a:prstGeom prst="rect">
            <a:avLst/>
          </a:prstGeom>
        </p:spPr>
        <p:txBody>
          <a:bodyPr vert="horz" lIns="0" tIns="0" rIns="0" bIns="0" rtlCol="0" anchor="ctr"/>
          <a:lstStyle>
            <a:lvl1pPr algn="l">
              <a:defRPr sz="1200">
                <a:solidFill>
                  <a:schemeClr val="bg2">
                    <a:lumMod val="50000"/>
                  </a:schemeClr>
                </a:solidFill>
                <a:latin typeface="Roboto" panose="02000000000000000000" pitchFamily="2" charset="0"/>
                <a:ea typeface="Roboto" panose="02000000000000000000" pitchFamily="2" charset="0"/>
              </a:defRPr>
            </a:lvl1pPr>
          </a:lstStyle>
          <a:p>
            <a:r>
              <a:rPr lang="de-DE" dirty="0"/>
              <a:t>Projekttreffen 03.10.2024</a:t>
            </a:r>
          </a:p>
        </p:txBody>
      </p:sp>
    </p:spTree>
    <p:extLst>
      <p:ext uri="{BB962C8B-B14F-4D97-AF65-F5344CB8AC3E}">
        <p14:creationId xmlns:p14="http://schemas.microsoft.com/office/powerpoint/2010/main" val="3056383227"/>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63" r:id="rId4"/>
    <p:sldLayoutId id="2147483652" r:id="rId5"/>
    <p:sldLayoutId id="2147483664" r:id="rId6"/>
    <p:sldLayoutId id="2147483653" r:id="rId7"/>
    <p:sldLayoutId id="2147483662" r:id="rId8"/>
    <p:sldLayoutId id="2147483661" r:id="rId9"/>
    <p:sldLayoutId id="2147483665" r:id="rId10"/>
    <p:sldLayoutId id="2147483654" r:id="rId11"/>
    <p:sldLayoutId id="2147483655" r:id="rId12"/>
    <p:sldLayoutId id="2147483666" r:id="rId13"/>
  </p:sldLayoutIdLst>
  <p:hf hdr="0" dt="0"/>
  <p:txStyles>
    <p:titleStyle>
      <a:lvl1pPr algn="l" defTabSz="914400" rtl="0" eaLnBrk="1" latinLnBrk="0" hangingPunct="1">
        <a:lnSpc>
          <a:spcPct val="90000"/>
        </a:lnSpc>
        <a:spcBef>
          <a:spcPct val="0"/>
        </a:spcBef>
        <a:buNone/>
        <a:defRPr sz="3200" b="1" kern="1200">
          <a:solidFill>
            <a:schemeClr val="tx1"/>
          </a:solidFill>
          <a:latin typeface="Quicksand" pitchFamily="2" charset="77"/>
          <a:ea typeface="+mj-ea"/>
          <a:cs typeface="+mj-cs"/>
        </a:defRPr>
      </a:lvl1pPr>
    </p:titleStyle>
    <p:body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861" userDrawn="1">
          <p15:clr>
            <a:srgbClr val="F26B43"/>
          </p15:clr>
        </p15:guide>
        <p15:guide id="2" pos="325" userDrawn="1">
          <p15:clr>
            <a:srgbClr val="F26B43"/>
          </p15:clr>
        </p15:guide>
        <p15:guide id="3" pos="7355" userDrawn="1">
          <p15:clr>
            <a:srgbClr val="F26B43"/>
          </p15:clr>
        </p15:guide>
        <p15:guide id="4" orient="horz" pos="459"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19.jpg"/><Relationship Id="rId4" Type="http://schemas.openxmlformats.org/officeDocument/2006/relationships/image" Target="../media/image18.sv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22.png"/><Relationship Id="rId5" Type="http://schemas.openxmlformats.org/officeDocument/2006/relationships/image" Target="../media/image15.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15.png"/><Relationship Id="rId5" Type="http://schemas.openxmlformats.org/officeDocument/2006/relationships/image" Target="../media/image23.jpeg"/><Relationship Id="rId4" Type="http://schemas.openxmlformats.org/officeDocument/2006/relationships/notesSlide" Target="../notesSlides/notesSlide6.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4.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9.xml"/><Relationship Id="rId7" Type="http://schemas.openxmlformats.org/officeDocument/2006/relationships/image" Target="../media/image26.png"/><Relationship Id="rId2" Type="http://schemas.microsoft.com/office/2007/relationships/media" Target="../media/media2.mp3"/><Relationship Id="rId1" Type="http://schemas.openxmlformats.org/officeDocument/2006/relationships/audio" Target="NULL" TargetMode="External"/><Relationship Id="rId6" Type="http://schemas.openxmlformats.org/officeDocument/2006/relationships/image" Target="../media/image25.png"/><Relationship Id="rId5" Type="http://schemas.openxmlformats.org/officeDocument/2006/relationships/image" Target="../media/image15.pn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7.png"/><Relationship Id="rId7" Type="http://schemas.openxmlformats.org/officeDocument/2006/relationships/image" Target="../media/image34.svg"/><Relationship Id="rId12"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33.png"/><Relationship Id="rId11" Type="http://schemas.openxmlformats.org/officeDocument/2006/relationships/image" Target="../media/image38.svg"/><Relationship Id="rId5" Type="http://schemas.openxmlformats.org/officeDocument/2006/relationships/image" Target="../media/image26.png"/><Relationship Id="rId10" Type="http://schemas.openxmlformats.org/officeDocument/2006/relationships/image" Target="../media/image37.png"/><Relationship Id="rId4" Type="http://schemas.openxmlformats.org/officeDocument/2006/relationships/image" Target="../media/image18.svg"/><Relationship Id="rId9" Type="http://schemas.openxmlformats.org/officeDocument/2006/relationships/image" Target="../media/image36.svg"/></Relationships>
</file>

<file path=ppt/slides/_rels/slide1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microsoft.com/office/2007/relationships/media" Target="../media/media2.mp3"/><Relationship Id="rId1" Type="http://schemas.openxmlformats.org/officeDocument/2006/relationships/audio" Target="NULL" TargetMode="External"/><Relationship Id="rId5" Type="http://schemas.openxmlformats.org/officeDocument/2006/relationships/image" Target="../media/image15.png"/><Relationship Id="rId4" Type="http://schemas.openxmlformats.org/officeDocument/2006/relationships/image" Target="../media/image55.jpeg"/></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D8B621-270F-78EA-CEE9-84E29B9DA867}"/>
              </a:ext>
            </a:extLst>
          </p:cNvPr>
          <p:cNvSpPr>
            <a:spLocks noGrp="1"/>
          </p:cNvSpPr>
          <p:nvPr>
            <p:ph type="ctrTitle"/>
          </p:nvPr>
        </p:nvSpPr>
        <p:spPr>
          <a:xfrm>
            <a:off x="2542903" y="1944191"/>
            <a:ext cx="5713993" cy="2279470"/>
          </a:xfrm>
        </p:spPr>
        <p:txBody>
          <a:bodyPr>
            <a:normAutofit/>
          </a:bodyPr>
          <a:lstStyle/>
          <a:p>
            <a:r>
              <a:rPr lang="de-DE" dirty="0"/>
              <a:t>1. Workshop DIGIBO Best!</a:t>
            </a:r>
          </a:p>
        </p:txBody>
      </p:sp>
      <p:grpSp>
        <p:nvGrpSpPr>
          <p:cNvPr id="6" name="Gruppieren 5">
            <a:extLst>
              <a:ext uri="{FF2B5EF4-FFF2-40B4-BE49-F238E27FC236}">
                <a16:creationId xmlns:a16="http://schemas.microsoft.com/office/drawing/2014/main" id="{0CF0AB4F-F2BF-F045-8EC5-7055E41F48AF}"/>
              </a:ext>
            </a:extLst>
          </p:cNvPr>
          <p:cNvGrpSpPr/>
          <p:nvPr/>
        </p:nvGrpSpPr>
        <p:grpSpPr>
          <a:xfrm>
            <a:off x="6604788" y="5270465"/>
            <a:ext cx="4760538" cy="1241775"/>
            <a:chOff x="6604788" y="5270465"/>
            <a:chExt cx="4760538" cy="1241775"/>
          </a:xfrm>
        </p:grpSpPr>
        <p:pic>
          <p:nvPicPr>
            <p:cNvPr id="10" name="Picture 4" descr="Absenderkennung mit dem Schriftzug &quot;Ministerium für Schule und Bildung des Landes Nordrhein-Westfalen&quot; sowie dem Landeswappen. ">
              <a:extLst>
                <a:ext uri="{FF2B5EF4-FFF2-40B4-BE49-F238E27FC236}">
                  <a16:creationId xmlns:a16="http://schemas.microsoft.com/office/drawing/2014/main" id="{D4F49E13-B6B2-89A2-5235-8257FCB385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4788" y="6106582"/>
              <a:ext cx="1976659" cy="40565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ADAE880F-B813-9974-F8FF-B1B329643A72}"/>
                </a:ext>
              </a:extLst>
            </p:cNvPr>
            <p:cNvPicPr>
              <a:picLocks noChangeAspect="1" noChangeArrowheads="1"/>
            </p:cNvPicPr>
            <p:nvPr/>
          </p:nvPicPr>
          <p:blipFill rotWithShape="1">
            <a:blip r:embed="rId3">
              <a:extLst>
                <a:ext uri="{96DAC541-7B7A-43D3-8B79-37D633B846F1}">
                  <asvg:svgBlip xmlns:asvg="http://schemas.microsoft.com/office/drawing/2016/SVG/main" r:embed="rId4"/>
                </a:ext>
              </a:extLst>
            </a:blip>
            <a:srcRect t="31238" b="31328"/>
            <a:stretch/>
          </p:blipFill>
          <p:spPr bwMode="auto">
            <a:xfrm>
              <a:off x="9282563" y="5993663"/>
              <a:ext cx="1706421" cy="420511"/>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 11" descr="Ein Bild, das Screenshot, Schrift, Schwarz enthält.&#10;&#10;Automatisch generierte Beschreibung">
              <a:extLst>
                <a:ext uri="{FF2B5EF4-FFF2-40B4-BE49-F238E27FC236}">
                  <a16:creationId xmlns:a16="http://schemas.microsoft.com/office/drawing/2014/main" id="{BED158E4-2346-0336-1ABC-9F74D647183A}"/>
                </a:ext>
              </a:extLst>
            </p:cNvPr>
            <p:cNvPicPr>
              <a:picLocks noChangeAspect="1"/>
            </p:cNvPicPr>
            <p:nvPr/>
          </p:nvPicPr>
          <p:blipFill>
            <a:blip r:embed="rId5"/>
            <a:stretch>
              <a:fillRect/>
            </a:stretch>
          </p:blipFill>
          <p:spPr>
            <a:xfrm>
              <a:off x="6604789" y="5281072"/>
              <a:ext cx="1205796" cy="333698"/>
            </a:xfrm>
            <a:prstGeom prst="rect">
              <a:avLst/>
            </a:prstGeom>
          </p:spPr>
        </p:pic>
        <p:pic>
          <p:nvPicPr>
            <p:cNvPr id="13" name="Grafik 12" descr="Ein Bild, das Text, Screenshot, Schrift, Reihe enthält.&#10;&#10;Automatisch generierte Beschreibung">
              <a:extLst>
                <a:ext uri="{FF2B5EF4-FFF2-40B4-BE49-F238E27FC236}">
                  <a16:creationId xmlns:a16="http://schemas.microsoft.com/office/drawing/2014/main" id="{E97DB0F8-D6C1-B7B8-0FFD-C2405EEC772D}"/>
                </a:ext>
              </a:extLst>
            </p:cNvPr>
            <p:cNvPicPr>
              <a:picLocks noChangeAspect="1"/>
            </p:cNvPicPr>
            <p:nvPr/>
          </p:nvPicPr>
          <p:blipFill>
            <a:blip r:embed="rId6" cstate="print">
              <a:extLst>
                <a:ext uri="{28A0092B-C50C-407E-A947-70E740481C1C}">
                  <a14:useLocalDpi xmlns:a14="http://schemas.microsoft.com/office/drawing/2010/main"/>
                </a:ext>
              </a:extLst>
            </a:blip>
            <a:srcRect l="36238"/>
            <a:stretch>
              <a:fillRect/>
            </a:stretch>
          </p:blipFill>
          <p:spPr>
            <a:xfrm>
              <a:off x="9193355" y="5270465"/>
              <a:ext cx="2171971" cy="723198"/>
            </a:xfrm>
            <a:prstGeom prst="rect">
              <a:avLst/>
            </a:prstGeom>
          </p:spPr>
        </p:pic>
        <p:pic>
          <p:nvPicPr>
            <p:cNvPr id="14" name="Grafik 13">
              <a:extLst>
                <a:ext uri="{FF2B5EF4-FFF2-40B4-BE49-F238E27FC236}">
                  <a16:creationId xmlns:a16="http://schemas.microsoft.com/office/drawing/2014/main" id="{41747965-66E6-F498-D47E-6452815C2E6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957872" y="5362196"/>
              <a:ext cx="1088195" cy="405658"/>
            </a:xfrm>
            <a:prstGeom prst="rect">
              <a:avLst/>
            </a:prstGeom>
          </p:spPr>
        </p:pic>
      </p:grpSp>
    </p:spTree>
    <p:extLst>
      <p:ext uri="{BB962C8B-B14F-4D97-AF65-F5344CB8AC3E}">
        <p14:creationId xmlns:p14="http://schemas.microsoft.com/office/powerpoint/2010/main" val="873037665"/>
      </p:ext>
    </p:extLst>
  </p:cSld>
  <p:clrMapOvr>
    <a:masterClrMapping/>
  </p:clrMapOvr>
  <p:transition spd="slow" advClick="0" advTm="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9FC2624F-EC38-BAE8-387F-7B7D1E22AFE6}"/>
              </a:ext>
            </a:extLst>
          </p:cNvPr>
          <p:cNvSpPr>
            <a:spLocks noGrp="1"/>
          </p:cNvSpPr>
          <p:nvPr>
            <p:ph type="ftr" sz="quarter" idx="3"/>
          </p:nvPr>
        </p:nvSpPr>
        <p:spPr>
          <a:xfrm>
            <a:off x="515938" y="6356350"/>
            <a:ext cx="2868530" cy="365125"/>
          </a:xfrm>
        </p:spPr>
        <p:txBody>
          <a:bodyPr/>
          <a:lstStyle/>
          <a:p>
            <a:r>
              <a:rPr lang="de-DE" dirty="0"/>
              <a:t>Workshop Best Practice</a:t>
            </a:r>
          </a:p>
        </p:txBody>
      </p:sp>
      <p:sp>
        <p:nvSpPr>
          <p:cNvPr id="4" name="Titel 3">
            <a:extLst>
              <a:ext uri="{FF2B5EF4-FFF2-40B4-BE49-F238E27FC236}">
                <a16:creationId xmlns:a16="http://schemas.microsoft.com/office/drawing/2014/main" id="{5797F90F-6210-F845-AD31-7DD0474FE64E}"/>
              </a:ext>
            </a:extLst>
          </p:cNvPr>
          <p:cNvSpPr>
            <a:spLocks noGrp="1"/>
          </p:cNvSpPr>
          <p:nvPr>
            <p:ph type="title"/>
          </p:nvPr>
        </p:nvSpPr>
        <p:spPr/>
        <p:txBody>
          <a:bodyPr/>
          <a:lstStyle/>
          <a:p>
            <a:r>
              <a:rPr lang="de-DE" dirty="0"/>
              <a:t>Agenda</a:t>
            </a:r>
          </a:p>
        </p:txBody>
      </p:sp>
      <p:sp>
        <p:nvSpPr>
          <p:cNvPr id="2" name="Foliennummernplatzhalter 1">
            <a:extLst>
              <a:ext uri="{FF2B5EF4-FFF2-40B4-BE49-F238E27FC236}">
                <a16:creationId xmlns:a16="http://schemas.microsoft.com/office/drawing/2014/main" id="{77618845-A183-8807-2DB4-8B39E281239E}"/>
              </a:ext>
            </a:extLst>
          </p:cNvPr>
          <p:cNvSpPr>
            <a:spLocks noGrp="1"/>
          </p:cNvSpPr>
          <p:nvPr>
            <p:ph type="sldNum" sz="quarter" idx="12"/>
          </p:nvPr>
        </p:nvSpPr>
        <p:spPr/>
        <p:txBody>
          <a:bodyPr/>
          <a:lstStyle/>
          <a:p>
            <a:fld id="{A5BCC98E-DAB4-264B-9802-D1899FCD3063}" type="slidenum">
              <a:rPr lang="de-DE" smtClean="0"/>
              <a:t>2</a:t>
            </a:fld>
            <a:endParaRPr lang="de-DE" dirty="0"/>
          </a:p>
        </p:txBody>
      </p:sp>
      <p:sp>
        <p:nvSpPr>
          <p:cNvPr id="3" name="Textplatzhalter 2">
            <a:extLst>
              <a:ext uri="{FF2B5EF4-FFF2-40B4-BE49-F238E27FC236}">
                <a16:creationId xmlns:a16="http://schemas.microsoft.com/office/drawing/2014/main" id="{3D68B4B7-1D92-E837-F5DC-A1652BE0E611}"/>
              </a:ext>
            </a:extLst>
          </p:cNvPr>
          <p:cNvSpPr>
            <a:spLocks noGrp="1"/>
          </p:cNvSpPr>
          <p:nvPr>
            <p:ph type="body" sz="quarter" idx="13"/>
          </p:nvPr>
        </p:nvSpPr>
        <p:spPr>
          <a:xfrm>
            <a:off x="515938" y="1844040"/>
            <a:ext cx="6678947" cy="4343401"/>
          </a:xfrm>
        </p:spPr>
        <p:txBody>
          <a:bodyPr/>
          <a:lstStyle/>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Begrüßung und Projektvorstellung</a:t>
            </a:r>
          </a:p>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SWOT-Analyse</a:t>
            </a:r>
          </a:p>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Status Quo Beruflicher Orientierung</a:t>
            </a:r>
          </a:p>
          <a:p>
            <a:pPr marL="978415" lvl="2" indent="-457200">
              <a:lnSpc>
                <a:spcPct val="100000"/>
              </a:lnSpc>
              <a:spcBef>
                <a:spcPts val="0"/>
              </a:spcBef>
              <a:spcAft>
                <a:spcPts val="600"/>
              </a:spcAft>
              <a:buSzPct val="90000"/>
              <a:buFont typeface="Wingdings" pitchFamily="2" charset="2"/>
              <a:buChar char="ü"/>
            </a:pPr>
            <a:r>
              <a:rPr lang="de-DE" dirty="0">
                <a:cs typeface="Roboto" panose="02000000000000000000" pitchFamily="2" charset="0"/>
              </a:rPr>
              <a:t>Theoretische Grundlage</a:t>
            </a:r>
          </a:p>
          <a:p>
            <a:pPr marL="978415" lvl="2" indent="-457200">
              <a:lnSpc>
                <a:spcPct val="100000"/>
              </a:lnSpc>
              <a:spcBef>
                <a:spcPts val="0"/>
              </a:spcBef>
              <a:spcAft>
                <a:spcPts val="600"/>
              </a:spcAft>
              <a:buSzPct val="90000"/>
              <a:buFont typeface="Wingdings" pitchFamily="2" charset="2"/>
              <a:buChar char="ü"/>
            </a:pPr>
            <a:r>
              <a:rPr lang="de-DE" dirty="0">
                <a:cs typeface="Roboto" panose="02000000000000000000" pitchFamily="2" charset="0"/>
              </a:rPr>
              <a:t>Praktische Anwendung (DIGIBO Best!)</a:t>
            </a:r>
          </a:p>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Bedarfsanalyse</a:t>
            </a:r>
          </a:p>
          <a:p>
            <a:pPr marL="978415" lvl="2" indent="-457200">
              <a:lnSpc>
                <a:spcPct val="100000"/>
              </a:lnSpc>
              <a:spcBef>
                <a:spcPts val="0"/>
              </a:spcBef>
              <a:spcAft>
                <a:spcPts val="900"/>
              </a:spcAft>
              <a:buSzPct val="90000"/>
              <a:buFont typeface="Wingdings" pitchFamily="2" charset="2"/>
              <a:buChar char="ü"/>
            </a:pPr>
            <a:r>
              <a:rPr lang="de-DE" dirty="0">
                <a:cs typeface="Roboto" panose="02000000000000000000" pitchFamily="2" charset="0"/>
              </a:rPr>
              <a:t>Diskussion über Status Quo</a:t>
            </a:r>
          </a:p>
          <a:p>
            <a:pPr marL="978415" lvl="2" indent="-457200">
              <a:lnSpc>
                <a:spcPct val="100000"/>
              </a:lnSpc>
              <a:spcBef>
                <a:spcPts val="0"/>
              </a:spcBef>
              <a:spcAft>
                <a:spcPts val="900"/>
              </a:spcAft>
              <a:buClr>
                <a:srgbClr val="AF0078"/>
              </a:buClr>
              <a:buSzPct val="90000"/>
              <a:buFont typeface="Wingdings" pitchFamily="2" charset="2"/>
              <a:buChar char="ü"/>
            </a:pPr>
            <a:r>
              <a:rPr lang="de-DE" dirty="0">
                <a:cs typeface="Roboto" panose="02000000000000000000" pitchFamily="2" charset="0"/>
              </a:rPr>
              <a:t>Nächste Schritte</a:t>
            </a:r>
          </a:p>
          <a:p>
            <a:pPr marL="978415" lvl="2" indent="-457200">
              <a:lnSpc>
                <a:spcPct val="100000"/>
              </a:lnSpc>
              <a:spcBef>
                <a:spcPts val="0"/>
              </a:spcBef>
              <a:spcAft>
                <a:spcPts val="900"/>
              </a:spcAft>
              <a:buClr>
                <a:srgbClr val="AF0078"/>
              </a:buClr>
              <a:buSzPct val="90000"/>
              <a:buFont typeface="Wingdings" pitchFamily="2" charset="2"/>
              <a:buChar char="ü"/>
            </a:pPr>
            <a:r>
              <a:rPr lang="de-DE" dirty="0">
                <a:cs typeface="Roboto" panose="02000000000000000000" pitchFamily="2" charset="0"/>
              </a:rPr>
              <a:t>Rückfrage DIGIBO Best!</a:t>
            </a:r>
          </a:p>
          <a:p>
            <a:pPr marL="457200" indent="-457200">
              <a:lnSpc>
                <a:spcPct val="100000"/>
              </a:lnSpc>
              <a:spcBef>
                <a:spcPts val="0"/>
              </a:spcBef>
              <a:spcAft>
                <a:spcPts val="900"/>
              </a:spcAft>
              <a:buClr>
                <a:schemeClr val="accent1"/>
              </a:buClr>
              <a:buSzPct val="90000"/>
              <a:buFont typeface="+mj-lt"/>
              <a:buAutoNum type="arabicPeriod"/>
            </a:pPr>
            <a:r>
              <a:rPr lang="de-DE" sz="2000" dirty="0">
                <a:cs typeface="Roboto" panose="02000000000000000000" pitchFamily="2" charset="0"/>
              </a:rPr>
              <a:t>Ausblick </a:t>
            </a:r>
          </a:p>
        </p:txBody>
      </p:sp>
      <p:pic>
        <p:nvPicPr>
          <p:cNvPr id="10" name="Bildplatzhalter 9">
            <a:extLst>
              <a:ext uri="{FF2B5EF4-FFF2-40B4-BE49-F238E27FC236}">
                <a16:creationId xmlns:a16="http://schemas.microsoft.com/office/drawing/2014/main" id="{20DEA312-49AE-DF2D-F142-9E7AFB6DDE3B}"/>
              </a:ext>
            </a:extLst>
          </p:cNvPr>
          <p:cNvPicPr>
            <a:picLocks noGrp="1" noChangeAspect="1"/>
          </p:cNvPicPr>
          <p:nvPr>
            <p:ph type="pic" sz="quarter" idx="14"/>
          </p:nvPr>
        </p:nvPicPr>
        <p:blipFill>
          <a:blip r:embed="rId4">
            <a:extLst>
              <a:ext uri="{28A0092B-C50C-407E-A947-70E740481C1C}">
                <a14:useLocalDpi xmlns:a14="http://schemas.microsoft.com/office/drawing/2010/main"/>
              </a:ext>
            </a:extLst>
          </a:blip>
          <a:srcRect/>
          <a:stretch/>
        </p:blipFill>
        <p:spPr/>
      </p:pic>
      <p:pic>
        <p:nvPicPr>
          <p:cNvPr id="8" name="Audio_Intro_Agenda_SH-esv2-90p-bg-10p.mp3">
            <a:hlinkClick r:id="" action="ppaction://media"/>
            <a:extLst>
              <a:ext uri="{FF2B5EF4-FFF2-40B4-BE49-F238E27FC236}">
                <a16:creationId xmlns:a16="http://schemas.microsoft.com/office/drawing/2014/main" id="{44037707-FEC1-C384-2753-BC4FE7C9303C}"/>
              </a:ext>
            </a:extLst>
          </p:cNvPr>
          <p:cNvPicPr>
            <a:picLocks noChangeAspect="1"/>
          </p:cNvPicPr>
          <p:nvPr>
            <a:audioFile r:link="rId1"/>
            <p:extLst>
              <p:ext uri="{DAA4B4D4-6D71-4841-9C94-3DE7FCFB9230}">
                <p14:media xmlns:p14="http://schemas.microsoft.com/office/powerpoint/2010/main" r:embed="rId2">
                  <p14:trim end="82581.2236"/>
                </p14:media>
              </p:ext>
            </p:extLst>
          </p:nvPr>
        </p:nvPicPr>
        <p:blipFill>
          <a:blip r:embed="rId5">
            <a:alphaModFix amt="0"/>
          </a:blip>
          <a:stretch>
            <a:fillRect/>
          </a:stretch>
        </p:blipFill>
        <p:spPr>
          <a:xfrm>
            <a:off x="3579571" y="5445125"/>
            <a:ext cx="812800" cy="812800"/>
          </a:xfrm>
          <a:prstGeom prst="rect">
            <a:avLst/>
          </a:prstGeom>
        </p:spPr>
      </p:pic>
    </p:spTree>
    <p:extLst>
      <p:ext uri="{BB962C8B-B14F-4D97-AF65-F5344CB8AC3E}">
        <p14:creationId xmlns:p14="http://schemas.microsoft.com/office/powerpoint/2010/main" val="3588644258"/>
      </p:ext>
    </p:extLst>
  </p:cSld>
  <p:clrMapOvr>
    <a:masterClrMapping/>
  </p:clrMapOvr>
  <mc:AlternateContent xmlns:mc="http://schemas.openxmlformats.org/markup-compatibility/2006" xmlns:p14="http://schemas.microsoft.com/office/powerpoint/2010/main">
    <mc:Choice Requires="p14">
      <p:transition spd="slow" p14:dur="2000" advClick="0" advTm="2000">
        <p:push dir="u"/>
      </p:transition>
    </mc:Choice>
    <mc:Fallback xmlns="">
      <p:transition spd="slow" advClick="0" advTm="2000">
        <p:push dir="u"/>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9B26660-1F8C-643A-FA4D-9020932E43B3}"/>
              </a:ext>
            </a:extLst>
          </p:cNvPr>
          <p:cNvSpPr>
            <a:spLocks noGrp="1"/>
          </p:cNvSpPr>
          <p:nvPr>
            <p:ph type="sldNum" sz="quarter" idx="12"/>
          </p:nvPr>
        </p:nvSpPr>
        <p:spPr/>
        <p:txBody>
          <a:bodyPr/>
          <a:lstStyle/>
          <a:p>
            <a:fld id="{A5BCC98E-DAB4-264B-9802-D1899FCD3063}" type="slidenum">
              <a:rPr lang="de-DE" smtClean="0">
                <a:solidFill>
                  <a:schemeClr val="bg1"/>
                </a:solidFill>
              </a:rPr>
              <a:t>3</a:t>
            </a:fld>
            <a:endParaRPr lang="de-DE" dirty="0">
              <a:solidFill>
                <a:schemeClr val="bg1"/>
              </a:solidFill>
            </a:endParaRPr>
          </a:p>
        </p:txBody>
      </p:sp>
      <p:sp>
        <p:nvSpPr>
          <p:cNvPr id="3" name="Fußzeilenplatzhalter 2">
            <a:extLst>
              <a:ext uri="{FF2B5EF4-FFF2-40B4-BE49-F238E27FC236}">
                <a16:creationId xmlns:a16="http://schemas.microsoft.com/office/drawing/2014/main" id="{8383E8C0-8A87-C7F5-879B-8390D6E66D6D}"/>
              </a:ext>
            </a:extLst>
          </p:cNvPr>
          <p:cNvSpPr>
            <a:spLocks noGrp="1"/>
          </p:cNvSpPr>
          <p:nvPr>
            <p:ph type="ftr" sz="quarter" idx="3"/>
          </p:nvPr>
        </p:nvSpPr>
        <p:spPr>
          <a:xfrm>
            <a:off x="515938" y="6356350"/>
            <a:ext cx="3565868" cy="365125"/>
          </a:xfrm>
        </p:spPr>
        <p:txBody>
          <a:bodyPr/>
          <a:lstStyle/>
          <a:p>
            <a:r>
              <a:rPr lang="de-DE" dirty="0">
                <a:solidFill>
                  <a:schemeClr val="bg1"/>
                </a:solidFill>
              </a:rPr>
              <a:t>Workshopvorbereitung</a:t>
            </a:r>
          </a:p>
        </p:txBody>
      </p:sp>
      <p:sp>
        <p:nvSpPr>
          <p:cNvPr id="5" name="Titel 4">
            <a:extLst>
              <a:ext uri="{FF2B5EF4-FFF2-40B4-BE49-F238E27FC236}">
                <a16:creationId xmlns:a16="http://schemas.microsoft.com/office/drawing/2014/main" id="{C306E558-70AB-B6E0-CCC4-060D4CC650F3}"/>
              </a:ext>
            </a:extLst>
          </p:cNvPr>
          <p:cNvSpPr>
            <a:spLocks noGrp="1"/>
          </p:cNvSpPr>
          <p:nvPr>
            <p:ph type="title"/>
          </p:nvPr>
        </p:nvSpPr>
        <p:spPr>
          <a:xfrm>
            <a:off x="515938" y="740320"/>
            <a:ext cx="11160125" cy="521322"/>
          </a:xfrm>
        </p:spPr>
        <p:txBody>
          <a:bodyPr>
            <a:noAutofit/>
          </a:bodyPr>
          <a:lstStyle/>
          <a:p>
            <a:r>
              <a:rPr lang="de-DE" dirty="0"/>
              <a:t>01 Begrüßung - Vorstellungsrunde</a:t>
            </a:r>
            <a:endParaRPr lang="de-DE" dirty="0">
              <a:solidFill>
                <a:schemeClr val="bg1"/>
              </a:solidFill>
            </a:endParaRPr>
          </a:p>
        </p:txBody>
      </p:sp>
      <p:sp>
        <p:nvSpPr>
          <p:cNvPr id="12" name="Fußzeilenplatzhalter 4">
            <a:extLst>
              <a:ext uri="{FF2B5EF4-FFF2-40B4-BE49-F238E27FC236}">
                <a16:creationId xmlns:a16="http://schemas.microsoft.com/office/drawing/2014/main" id="{8096AD62-C512-75BC-44EF-26DFCF4904DF}"/>
              </a:ext>
            </a:extLst>
          </p:cNvPr>
          <p:cNvSpPr txBox="1">
            <a:spLocks/>
          </p:cNvSpPr>
          <p:nvPr/>
        </p:nvSpPr>
        <p:spPr>
          <a:xfrm>
            <a:off x="515937" y="6352129"/>
            <a:ext cx="2868530" cy="365125"/>
          </a:xfrm>
          <a:prstGeom prst="rect">
            <a:avLst/>
          </a:prstGeom>
        </p:spPr>
        <p:txBody>
          <a:bodyPr vert="horz" lIns="0" tIns="0" rIns="0" bIns="0" rtlCol="0" anchor="ctr"/>
          <a:lstStyle>
            <a:defPPr>
              <a:defRPr lang="de-DE"/>
            </a:defPPr>
            <a:lvl1pPr marL="0" algn="l" defTabSz="914400" rtl="0" eaLnBrk="1" latinLnBrk="0" hangingPunct="1">
              <a:defRPr sz="1200" kern="1200">
                <a:solidFill>
                  <a:schemeClr val="bg2">
                    <a:lumMod val="50000"/>
                  </a:schemeClr>
                </a:solidFill>
                <a:latin typeface="Roboto" panose="02000000000000000000" pitchFamily="2" charset="0"/>
                <a:ea typeface="Roboto"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de-DE" dirty="0"/>
              <a:t>Workshop Best Practice</a:t>
            </a:r>
          </a:p>
        </p:txBody>
      </p:sp>
      <p:sp>
        <p:nvSpPr>
          <p:cNvPr id="13" name="Foliennummernplatzhalter 1">
            <a:extLst>
              <a:ext uri="{FF2B5EF4-FFF2-40B4-BE49-F238E27FC236}">
                <a16:creationId xmlns:a16="http://schemas.microsoft.com/office/drawing/2014/main" id="{C84E7266-B659-BF24-5C57-39D2B15866D9}"/>
              </a:ext>
            </a:extLst>
          </p:cNvPr>
          <p:cNvSpPr txBox="1">
            <a:spLocks/>
          </p:cNvSpPr>
          <p:nvPr/>
        </p:nvSpPr>
        <p:spPr>
          <a:xfrm>
            <a:off x="11143628" y="6165345"/>
            <a:ext cx="532435" cy="384338"/>
          </a:xfrm>
          <a:prstGeom prst="rect">
            <a:avLst/>
          </a:prstGeom>
        </p:spPr>
        <p:txBody>
          <a:bodyPr vert="horz" wrap="none" lIns="0" tIns="0" rIns="0" bIns="0" rtlCol="0" anchor="ctr"/>
          <a:lstStyle>
            <a:defPPr>
              <a:defRPr lang="de-DE"/>
            </a:defPPr>
            <a:lvl1pPr marL="0" algn="r" defTabSz="914400" rtl="0" eaLnBrk="1" latinLnBrk="0" hangingPunct="1">
              <a:defRPr sz="1200" b="1" kern="1200">
                <a:solidFill>
                  <a:schemeClr val="bg2">
                    <a:lumMod val="50000"/>
                  </a:schemeClr>
                </a:solidFill>
                <a:latin typeface="Roboto" panose="02000000000000000000" pitchFamily="2" charset="0"/>
                <a:ea typeface="Roboto" panose="02000000000000000000" pitchFamily="2"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5BCC98E-DAB4-264B-9802-D1899FCD3063}" type="slidenum">
              <a:rPr lang="de-DE" smtClean="0"/>
              <a:pPr/>
              <a:t>3</a:t>
            </a:fld>
            <a:endParaRPr lang="de-DE" dirty="0"/>
          </a:p>
        </p:txBody>
      </p:sp>
      <p:sp>
        <p:nvSpPr>
          <p:cNvPr id="6" name="Vertikaler Textplatzhalter 3">
            <a:extLst>
              <a:ext uri="{FF2B5EF4-FFF2-40B4-BE49-F238E27FC236}">
                <a16:creationId xmlns:a16="http://schemas.microsoft.com/office/drawing/2014/main" id="{E70A1D80-4128-E7C0-4D23-9E6AA9E4CD57}"/>
              </a:ext>
            </a:extLst>
          </p:cNvPr>
          <p:cNvSpPr txBox="1">
            <a:spLocks/>
          </p:cNvSpPr>
          <p:nvPr/>
        </p:nvSpPr>
        <p:spPr>
          <a:xfrm>
            <a:off x="388104" y="2018729"/>
            <a:ext cx="4783414" cy="3072903"/>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23215" lvl="1" indent="0">
              <a:lnSpc>
                <a:spcPct val="100000"/>
              </a:lnSpc>
              <a:spcBef>
                <a:spcPts val="0"/>
              </a:spcBef>
              <a:spcAft>
                <a:spcPts val="900"/>
              </a:spcAft>
              <a:buSzPct val="90000"/>
              <a:buFont typeface="Arial" panose="020B0604020202020204" pitchFamily="34" charset="0"/>
              <a:buNone/>
            </a:pPr>
            <a:r>
              <a:rPr lang="de-DE" dirty="0">
                <a:solidFill>
                  <a:schemeClr val="bg1"/>
                </a:solidFill>
                <a:cs typeface="Roboto" panose="02000000000000000000" pitchFamily="2" charset="0"/>
              </a:rPr>
              <a:t>Vorstellung:</a:t>
            </a:r>
          </a:p>
          <a:p>
            <a:pPr marL="780415" lvl="1" indent="-457200">
              <a:lnSpc>
                <a:spcPct val="100000"/>
              </a:lnSpc>
              <a:spcBef>
                <a:spcPts val="0"/>
              </a:spcBef>
              <a:spcAft>
                <a:spcPts val="900"/>
              </a:spcAft>
              <a:buSzPct val="100000"/>
              <a:buFont typeface="Wingdings" pitchFamily="2" charset="2"/>
              <a:buChar char="ü"/>
            </a:pPr>
            <a:r>
              <a:rPr lang="de-DE" i="1" dirty="0">
                <a:cs typeface="Roboto" panose="02000000000000000000" pitchFamily="2" charset="0"/>
              </a:rPr>
              <a:t>Name und Rolle(</a:t>
            </a:r>
            <a:r>
              <a:rPr lang="de-DE" i="1" dirty="0" err="1">
                <a:cs typeface="Roboto" panose="02000000000000000000" pitchFamily="2" charset="0"/>
              </a:rPr>
              <a:t>n</a:t>
            </a:r>
            <a:r>
              <a:rPr lang="de-DE" i="1" dirty="0">
                <a:cs typeface="Roboto" panose="02000000000000000000" pitchFamily="2" charset="0"/>
              </a:rPr>
              <a:t>) an der Schule</a:t>
            </a:r>
            <a:r>
              <a:rPr lang="de-DE" i="1" dirty="0">
                <a:solidFill>
                  <a:schemeClr val="bg1"/>
                </a:solidFill>
                <a:cs typeface="Roboto" panose="02000000000000000000" pitchFamily="2" charset="0"/>
              </a:rPr>
              <a:t>r Schule</a:t>
            </a:r>
          </a:p>
          <a:p>
            <a:pPr marL="780415" lvl="1" indent="-457200">
              <a:lnSpc>
                <a:spcPct val="100000"/>
              </a:lnSpc>
              <a:spcBef>
                <a:spcPts val="0"/>
              </a:spcBef>
              <a:spcAft>
                <a:spcPts val="900"/>
              </a:spcAft>
              <a:buSzPct val="100000"/>
              <a:buFont typeface="Wingdings" pitchFamily="2" charset="2"/>
              <a:buChar char="ü"/>
            </a:pPr>
            <a:r>
              <a:rPr lang="de-DE" i="1" dirty="0">
                <a:cs typeface="Roboto" panose="02000000000000000000" pitchFamily="2" charset="0"/>
              </a:rPr>
              <a:t>Warum habe ich diese Karte gewählt?</a:t>
            </a:r>
            <a:endParaRPr lang="de-DE" i="1" dirty="0">
              <a:solidFill>
                <a:schemeClr val="bg1"/>
              </a:solidFill>
              <a:cs typeface="Roboto" panose="02000000000000000000" pitchFamily="2" charset="0"/>
            </a:endParaRPr>
          </a:p>
          <a:p>
            <a:pPr marL="780415" lvl="1" indent="-457200">
              <a:lnSpc>
                <a:spcPct val="100000"/>
              </a:lnSpc>
              <a:spcBef>
                <a:spcPts val="0"/>
              </a:spcBef>
              <a:spcAft>
                <a:spcPts val="900"/>
              </a:spcAft>
              <a:buSzPct val="100000"/>
              <a:buFont typeface="Wingdings" pitchFamily="2" charset="2"/>
              <a:buChar char="ü"/>
            </a:pPr>
            <a:r>
              <a:rPr lang="de-DE" i="1" dirty="0">
                <a:cs typeface="Roboto" panose="02000000000000000000" pitchFamily="2" charset="0"/>
              </a:rPr>
              <a:t>Was sind meine Erwartungen an den heutigen Workshop?</a:t>
            </a:r>
            <a:r>
              <a:rPr lang="de-DE" i="1" dirty="0">
                <a:solidFill>
                  <a:schemeClr val="bg1"/>
                </a:solidFill>
                <a:cs typeface="Roboto" panose="02000000000000000000" pitchFamily="2" charset="0"/>
              </a:rPr>
              <a:t>?</a:t>
            </a:r>
          </a:p>
        </p:txBody>
      </p:sp>
      <p:pic>
        <p:nvPicPr>
          <p:cNvPr id="9" name="Bildplatzhalter 11">
            <a:extLst>
              <a:ext uri="{FF2B5EF4-FFF2-40B4-BE49-F238E27FC236}">
                <a16:creationId xmlns:a16="http://schemas.microsoft.com/office/drawing/2014/main" id="{9D5153C1-0FF8-AE8D-FFF4-B71BF0C180E0}"/>
              </a:ext>
            </a:extLst>
          </p:cNvPr>
          <p:cNvPicPr>
            <a:picLocks noGrp="1" noChangeAspect="1"/>
          </p:cNvPicPr>
          <p:nvPr>
            <p:ph type="pic" sz="quarter" idx="14"/>
          </p:nvPr>
        </p:nvPicPr>
        <p:blipFill>
          <a:blip r:embed="rId3"/>
          <a:srcRect l="5666" r="5666"/>
          <a:stretch/>
        </p:blipFill>
        <p:spPr>
          <a:xfrm>
            <a:off x="7456003" y="1448886"/>
            <a:ext cx="4347893" cy="4679950"/>
          </a:xfrm>
        </p:spPr>
      </p:pic>
    </p:spTree>
    <p:extLst>
      <p:ext uri="{BB962C8B-B14F-4D97-AF65-F5344CB8AC3E}">
        <p14:creationId xmlns:p14="http://schemas.microsoft.com/office/powerpoint/2010/main" val="2077777436"/>
      </p:ext>
    </p:extLst>
  </p:cSld>
  <p:clrMapOvr>
    <a:masterClrMapping/>
  </p:clrMapOvr>
  <mc:AlternateContent xmlns:mc="http://schemas.openxmlformats.org/markup-compatibility/2006" xmlns:p14="http://schemas.microsoft.com/office/powerpoint/2010/main">
    <mc:Choice Requires="p14">
      <p:transition spd="slow" p14:dur="2000" advClick="0" advTm="28000">
        <p:push dir="u"/>
      </p:transition>
    </mc:Choice>
    <mc:Fallback xmlns="">
      <p:transition spd="slow" advClick="0" advTm="2800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1800" decel="100000" fill="hold"/>
                                        <p:tgtEl>
                                          <p:spTgt spid="6"/>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38EA2-00CD-0C14-8A77-FCF4D7071FA1}"/>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193D331-3CFA-D8A2-E238-E87F003A4ED4}"/>
              </a:ext>
            </a:extLst>
          </p:cNvPr>
          <p:cNvSpPr>
            <a:spLocks noGrp="1"/>
          </p:cNvSpPr>
          <p:nvPr>
            <p:ph type="sldNum" sz="quarter" idx="12"/>
          </p:nvPr>
        </p:nvSpPr>
        <p:spPr/>
        <p:txBody>
          <a:bodyPr/>
          <a:lstStyle/>
          <a:p>
            <a:fld id="{A5BCC98E-DAB4-264B-9802-D1899FCD3063}" type="slidenum">
              <a:rPr lang="de-DE" smtClean="0"/>
              <a:t>4</a:t>
            </a:fld>
            <a:endParaRPr lang="de-DE" dirty="0"/>
          </a:p>
        </p:txBody>
      </p:sp>
      <p:sp>
        <p:nvSpPr>
          <p:cNvPr id="3" name="Fußzeilenplatzhalter 2">
            <a:extLst>
              <a:ext uri="{FF2B5EF4-FFF2-40B4-BE49-F238E27FC236}">
                <a16:creationId xmlns:a16="http://schemas.microsoft.com/office/drawing/2014/main" id="{7980C412-05A8-AD77-AE84-438F77EECC29}"/>
              </a:ext>
            </a:extLst>
          </p:cNvPr>
          <p:cNvSpPr>
            <a:spLocks noGrp="1"/>
          </p:cNvSpPr>
          <p:nvPr>
            <p:ph type="ftr" sz="quarter" idx="3"/>
          </p:nvPr>
        </p:nvSpPr>
        <p:spPr>
          <a:xfrm>
            <a:off x="515938" y="6356350"/>
            <a:ext cx="4838487" cy="365125"/>
          </a:xfrm>
        </p:spPr>
        <p:txBody>
          <a:bodyPr/>
          <a:lstStyle/>
          <a:p>
            <a:r>
              <a:rPr lang="de-DE" dirty="0"/>
              <a:t>Workshop Best Practice</a:t>
            </a:r>
          </a:p>
        </p:txBody>
      </p:sp>
      <p:sp>
        <p:nvSpPr>
          <p:cNvPr id="5" name="Titel 4">
            <a:extLst>
              <a:ext uri="{FF2B5EF4-FFF2-40B4-BE49-F238E27FC236}">
                <a16:creationId xmlns:a16="http://schemas.microsoft.com/office/drawing/2014/main" id="{4CFF80D6-77FC-17DA-00CE-1781C7CEEB4C}"/>
              </a:ext>
            </a:extLst>
          </p:cNvPr>
          <p:cNvSpPr>
            <a:spLocks noGrp="1"/>
          </p:cNvSpPr>
          <p:nvPr>
            <p:ph type="title"/>
          </p:nvPr>
        </p:nvSpPr>
        <p:spPr/>
        <p:txBody>
          <a:bodyPr>
            <a:noAutofit/>
          </a:bodyPr>
          <a:lstStyle/>
          <a:p>
            <a:r>
              <a:rPr lang="de-DE" dirty="0"/>
              <a:t>Projekthintergrund</a:t>
            </a:r>
          </a:p>
        </p:txBody>
      </p:sp>
      <p:sp>
        <p:nvSpPr>
          <p:cNvPr id="8" name="Rechteck 7">
            <a:extLst>
              <a:ext uri="{FF2B5EF4-FFF2-40B4-BE49-F238E27FC236}">
                <a16:creationId xmlns:a16="http://schemas.microsoft.com/office/drawing/2014/main" id="{0914B8A7-41DF-2BAE-296D-6C31D4A9D683}"/>
              </a:ext>
            </a:extLst>
          </p:cNvPr>
          <p:cNvSpPr/>
          <p:nvPr/>
        </p:nvSpPr>
        <p:spPr>
          <a:xfrm>
            <a:off x="481138" y="3459270"/>
            <a:ext cx="4010652" cy="2361800"/>
          </a:xfrm>
          <a:prstGeom prst="rect">
            <a:avLst/>
          </a:prstGeom>
          <a:ln>
            <a:noFill/>
          </a:ln>
        </p:spPr>
        <p:txBody>
          <a:bodyPr wrap="square" lIns="91440" tIns="45720" rIns="91440" bIns="45720" anchor="t">
            <a:spAutoFit/>
          </a:bodyPr>
          <a:lstStyle/>
          <a:p>
            <a:pPr marL="17780" lvl="1" defTabSz="914299">
              <a:lnSpc>
                <a:spcPct val="120000"/>
              </a:lnSpc>
              <a:buClr>
                <a:schemeClr val="accent1"/>
              </a:buClr>
              <a:defRPr/>
            </a:pPr>
            <a:r>
              <a:rPr lang="de-DE" sz="2400" b="1" dirty="0">
                <a:solidFill>
                  <a:schemeClr val="tx2"/>
                </a:solidFill>
                <a:latin typeface="Roboto" panose="02000000000000000000" pitchFamily="2" charset="0"/>
                <a:ea typeface="Roboto" panose="02000000000000000000" pitchFamily="2" charset="0"/>
                <a:cs typeface="Roboto" panose="02000000000000000000" pitchFamily="2" charset="0"/>
              </a:rPr>
              <a:t>Mit digitalen Tools </a:t>
            </a:r>
            <a:br>
              <a:rPr lang="de-DE" sz="2400" b="1" dirty="0">
                <a:solidFill>
                  <a:schemeClr val="tx2"/>
                </a:solidFill>
                <a:latin typeface="Roboto" panose="02000000000000000000" pitchFamily="2" charset="0"/>
                <a:ea typeface="Roboto" panose="02000000000000000000" pitchFamily="2" charset="0"/>
                <a:cs typeface="Roboto" panose="02000000000000000000" pitchFamily="2" charset="0"/>
              </a:rPr>
            </a:br>
            <a:r>
              <a:rPr lang="de-DE" sz="2400" b="1" dirty="0">
                <a:solidFill>
                  <a:schemeClr val="tx2"/>
                </a:solidFill>
                <a:latin typeface="Roboto" panose="02000000000000000000" pitchFamily="2" charset="0"/>
                <a:ea typeface="Roboto" panose="02000000000000000000" pitchFamily="2" charset="0"/>
                <a:cs typeface="Roboto" panose="02000000000000000000" pitchFamily="2" charset="0"/>
              </a:rPr>
              <a:t>Berufliche Orientierung </a:t>
            </a:r>
            <a:br>
              <a:rPr lang="de-DE" sz="2400" b="1" dirty="0">
                <a:solidFill>
                  <a:schemeClr val="tx2"/>
                </a:solidFill>
                <a:latin typeface="Roboto" panose="02000000000000000000" pitchFamily="2" charset="0"/>
                <a:ea typeface="Roboto" panose="02000000000000000000" pitchFamily="2" charset="0"/>
                <a:cs typeface="Roboto" panose="02000000000000000000" pitchFamily="2" charset="0"/>
              </a:rPr>
            </a:br>
            <a:r>
              <a:rPr lang="de-DE" sz="2400" b="1" dirty="0">
                <a:solidFill>
                  <a:schemeClr val="tx2"/>
                </a:solidFill>
                <a:latin typeface="Roboto" panose="02000000000000000000" pitchFamily="2" charset="0"/>
                <a:ea typeface="Roboto" panose="02000000000000000000" pitchFamily="2" charset="0"/>
                <a:cs typeface="Roboto" panose="02000000000000000000" pitchFamily="2" charset="0"/>
              </a:rPr>
              <a:t>an Schulen entwickeln </a:t>
            </a:r>
            <a:br>
              <a:rPr lang="de-DE" sz="2400" b="1" dirty="0">
                <a:solidFill>
                  <a:schemeClr val="tx2"/>
                </a:solidFill>
                <a:latin typeface="Roboto" panose="02000000000000000000" pitchFamily="2" charset="0"/>
                <a:ea typeface="Roboto" panose="02000000000000000000" pitchFamily="2" charset="0"/>
                <a:cs typeface="Roboto" panose="02000000000000000000" pitchFamily="2" charset="0"/>
              </a:rPr>
            </a:br>
            <a:r>
              <a:rPr lang="de-DE" sz="2400" b="1" dirty="0">
                <a:solidFill>
                  <a:schemeClr val="tx2"/>
                </a:solidFill>
                <a:latin typeface="Roboto" panose="02000000000000000000" pitchFamily="2" charset="0"/>
                <a:ea typeface="Roboto" panose="02000000000000000000" pitchFamily="2" charset="0"/>
                <a:cs typeface="Roboto" panose="02000000000000000000" pitchFamily="2" charset="0"/>
              </a:rPr>
              <a:t>und steuern. </a:t>
            </a:r>
            <a:br>
              <a:rPr lang="de-DE" sz="1600" dirty="0">
                <a:latin typeface="Roboto" panose="02000000000000000000" pitchFamily="2" charset="0"/>
                <a:ea typeface="Roboto" panose="02000000000000000000" pitchFamily="2" charset="0"/>
                <a:cs typeface="Roboto" panose="02000000000000000000" pitchFamily="2" charset="0"/>
              </a:rPr>
            </a:br>
            <a:r>
              <a:rPr lang="de-DE" sz="1400" dirty="0">
                <a:latin typeface="Roboto" panose="02000000000000000000" pitchFamily="2" charset="0"/>
                <a:ea typeface="Roboto" panose="02000000000000000000" pitchFamily="2" charset="0"/>
                <a:cs typeface="Roboto" panose="02000000000000000000" pitchFamily="2" charset="0"/>
              </a:rPr>
              <a:t>Universität Münster</a:t>
            </a:r>
            <a:br>
              <a:rPr lang="de-DE" sz="1400" dirty="0">
                <a:latin typeface="Roboto" panose="02000000000000000000" pitchFamily="2" charset="0"/>
                <a:ea typeface="Roboto" panose="02000000000000000000" pitchFamily="2" charset="0"/>
                <a:cs typeface="Roboto" panose="02000000000000000000" pitchFamily="2" charset="0"/>
              </a:rPr>
            </a:br>
            <a:r>
              <a:rPr lang="de-DE" sz="1400" dirty="0">
                <a:latin typeface="Roboto" panose="02000000000000000000" pitchFamily="2" charset="0"/>
                <a:ea typeface="Roboto" panose="02000000000000000000" pitchFamily="2" charset="0"/>
                <a:cs typeface="Roboto" panose="02000000000000000000" pitchFamily="2" charset="0"/>
                <a:sym typeface="Wingdings" panose="05000000000000000000" pitchFamily="2" charset="2"/>
              </a:rPr>
              <a:t>Laufzeit: 01.10.2023 bis 30.09.2026</a:t>
            </a:r>
            <a:endParaRPr lang="de-DE" sz="1400" dirty="0">
              <a:latin typeface="Roboto" panose="02000000000000000000" pitchFamily="2" charset="0"/>
              <a:ea typeface="Roboto" panose="02000000000000000000" pitchFamily="2" charset="0"/>
              <a:cs typeface="Roboto" panose="02000000000000000000" pitchFamily="2" charset="0"/>
            </a:endParaRPr>
          </a:p>
        </p:txBody>
      </p:sp>
      <p:sp>
        <p:nvSpPr>
          <p:cNvPr id="9" name="Rechteck 8">
            <a:extLst>
              <a:ext uri="{FF2B5EF4-FFF2-40B4-BE49-F238E27FC236}">
                <a16:creationId xmlns:a16="http://schemas.microsoft.com/office/drawing/2014/main" id="{B6206E05-5BA0-C86D-9606-28E7C62A5FDB}"/>
              </a:ext>
            </a:extLst>
          </p:cNvPr>
          <p:cNvSpPr/>
          <p:nvPr/>
        </p:nvSpPr>
        <p:spPr>
          <a:xfrm>
            <a:off x="6049333" y="3890501"/>
            <a:ext cx="5580063" cy="1842964"/>
          </a:xfrm>
          <a:prstGeom prst="rect">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nSpc>
                <a:spcPts val="3400"/>
              </a:lnSpc>
            </a:pPr>
            <a:r>
              <a:rPr lang="de-DE" sz="2400" noProof="0" dirty="0">
                <a:solidFill>
                  <a:sysClr val="windowText" lastClr="000000"/>
                </a:solidFill>
                <a:latin typeface="Roboto" panose="02000000000000000000" pitchFamily="2" charset="0"/>
                <a:ea typeface="Roboto" panose="02000000000000000000" pitchFamily="2" charset="0"/>
                <a:cs typeface="Roboto" panose="02000000000000000000" pitchFamily="2" charset="0"/>
              </a:rPr>
              <a:t>Digital gestütztes Begleitprogramm </a:t>
            </a:r>
            <a:br>
              <a:rPr lang="de-DE" sz="2400" noProof="0" dirty="0">
                <a:solidFill>
                  <a:sysClr val="windowText" lastClr="000000"/>
                </a:solidFill>
                <a:latin typeface="Roboto" panose="02000000000000000000" pitchFamily="2" charset="0"/>
                <a:ea typeface="Roboto" panose="02000000000000000000" pitchFamily="2" charset="0"/>
                <a:cs typeface="Roboto" panose="02000000000000000000" pitchFamily="2" charset="0"/>
              </a:rPr>
            </a:br>
            <a:r>
              <a:rPr lang="de-DE" sz="2400" noProof="0" dirty="0">
                <a:solidFill>
                  <a:sysClr val="windowText" lastClr="000000"/>
                </a:solidFill>
                <a:latin typeface="Roboto" panose="02000000000000000000" pitchFamily="2" charset="0"/>
                <a:ea typeface="Roboto" panose="02000000000000000000" pitchFamily="2" charset="0"/>
                <a:cs typeface="Roboto" panose="02000000000000000000" pitchFamily="2" charset="0"/>
              </a:rPr>
              <a:t>zur qualitätsgeleiteten Unterstützung schulischer Beruflicher Orientierung </a:t>
            </a:r>
            <a:br>
              <a:rPr lang="de-DE" sz="2400" noProof="0" dirty="0">
                <a:solidFill>
                  <a:sysClr val="windowText" lastClr="000000"/>
                </a:solidFill>
                <a:latin typeface="Roboto" panose="02000000000000000000" pitchFamily="2" charset="0"/>
                <a:ea typeface="Roboto" panose="02000000000000000000" pitchFamily="2" charset="0"/>
                <a:cs typeface="Roboto" panose="02000000000000000000" pitchFamily="2" charset="0"/>
              </a:rPr>
            </a:br>
            <a:r>
              <a:rPr lang="de-DE" sz="2400" noProof="0" dirty="0">
                <a:solidFill>
                  <a:sysClr val="windowText" lastClr="000000"/>
                </a:solidFill>
                <a:latin typeface="Roboto" panose="02000000000000000000" pitchFamily="2" charset="0"/>
                <a:ea typeface="Roboto" panose="02000000000000000000" pitchFamily="2" charset="0"/>
                <a:cs typeface="Roboto" panose="02000000000000000000" pitchFamily="2" charset="0"/>
              </a:rPr>
              <a:t>auf Basis individuell formulierter Ziele</a:t>
            </a:r>
          </a:p>
        </p:txBody>
      </p:sp>
      <p:cxnSp>
        <p:nvCxnSpPr>
          <p:cNvPr id="10" name="Gerade Verbindung mit Pfeil 9">
            <a:extLst>
              <a:ext uri="{FF2B5EF4-FFF2-40B4-BE49-F238E27FC236}">
                <a16:creationId xmlns:a16="http://schemas.microsoft.com/office/drawing/2014/main" id="{ABE000A8-895C-D2A1-93A4-F1C5C446EA99}"/>
              </a:ext>
            </a:extLst>
          </p:cNvPr>
          <p:cNvCxnSpPr>
            <a:cxnSpLocks/>
          </p:cNvCxnSpPr>
          <p:nvPr/>
        </p:nvCxnSpPr>
        <p:spPr>
          <a:xfrm>
            <a:off x="4255477" y="4144043"/>
            <a:ext cx="1336431" cy="0"/>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pic>
        <p:nvPicPr>
          <p:cNvPr id="25" name="Grafik 24">
            <a:extLst>
              <a:ext uri="{FF2B5EF4-FFF2-40B4-BE49-F238E27FC236}">
                <a16:creationId xmlns:a16="http://schemas.microsoft.com/office/drawing/2014/main" id="{36049B3B-9D29-BC99-EB2B-E0AEB7B64BA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81673" y="1565407"/>
            <a:ext cx="2488045" cy="2488045"/>
          </a:xfrm>
          <a:prstGeom prst="rect">
            <a:avLst/>
          </a:prstGeom>
        </p:spPr>
      </p:pic>
      <p:pic>
        <p:nvPicPr>
          <p:cNvPr id="30" name="Grafik 29" descr="Ein Bild, das Schrift, Grafiken, Logo, Text enthält.&#10;&#10;KI-generierte Inhalte können fehlerhaft sein.">
            <a:extLst>
              <a:ext uri="{FF2B5EF4-FFF2-40B4-BE49-F238E27FC236}">
                <a16:creationId xmlns:a16="http://schemas.microsoft.com/office/drawing/2014/main" id="{60CDE229-9B1F-FC87-F9EA-F54EDFD1321A}"/>
              </a:ext>
            </a:extLst>
          </p:cNvPr>
          <p:cNvPicPr>
            <a:picLocks noChangeAspect="1"/>
          </p:cNvPicPr>
          <p:nvPr/>
        </p:nvPicPr>
        <p:blipFill>
          <a:blip r:embed="rId5"/>
          <a:stretch>
            <a:fillRect/>
          </a:stretch>
        </p:blipFill>
        <p:spPr>
          <a:xfrm>
            <a:off x="481138" y="1843200"/>
            <a:ext cx="2929191" cy="1248508"/>
          </a:xfrm>
          <a:prstGeom prst="rect">
            <a:avLst/>
          </a:prstGeom>
        </p:spPr>
      </p:pic>
    </p:spTree>
    <p:extLst>
      <p:ext uri="{BB962C8B-B14F-4D97-AF65-F5344CB8AC3E}">
        <p14:creationId xmlns:p14="http://schemas.microsoft.com/office/powerpoint/2010/main" val="3532982564"/>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38EA2-00CD-0C14-8A77-FCF4D7071FA1}"/>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193D331-3CFA-D8A2-E238-E87F003A4ED4}"/>
              </a:ext>
            </a:extLst>
          </p:cNvPr>
          <p:cNvSpPr>
            <a:spLocks noGrp="1"/>
          </p:cNvSpPr>
          <p:nvPr>
            <p:ph type="sldNum" sz="quarter" idx="12"/>
          </p:nvPr>
        </p:nvSpPr>
        <p:spPr/>
        <p:txBody>
          <a:bodyPr/>
          <a:lstStyle/>
          <a:p>
            <a:fld id="{A5BCC98E-DAB4-264B-9802-D1899FCD3063}" type="slidenum">
              <a:rPr lang="de-DE" smtClean="0"/>
              <a:t>5</a:t>
            </a:fld>
            <a:endParaRPr lang="de-DE" dirty="0"/>
          </a:p>
        </p:txBody>
      </p:sp>
      <p:sp>
        <p:nvSpPr>
          <p:cNvPr id="3" name="Fußzeilenplatzhalter 2">
            <a:extLst>
              <a:ext uri="{FF2B5EF4-FFF2-40B4-BE49-F238E27FC236}">
                <a16:creationId xmlns:a16="http://schemas.microsoft.com/office/drawing/2014/main" id="{7980C412-05A8-AD77-AE84-438F77EECC29}"/>
              </a:ext>
            </a:extLst>
          </p:cNvPr>
          <p:cNvSpPr>
            <a:spLocks noGrp="1"/>
          </p:cNvSpPr>
          <p:nvPr>
            <p:ph type="ftr" sz="quarter" idx="3"/>
          </p:nvPr>
        </p:nvSpPr>
        <p:spPr/>
        <p:txBody>
          <a:bodyPr/>
          <a:lstStyle/>
          <a:p>
            <a:r>
              <a:rPr lang="de-DE" dirty="0"/>
              <a:t>Workshop Best Practice</a:t>
            </a:r>
          </a:p>
        </p:txBody>
      </p:sp>
      <p:sp>
        <p:nvSpPr>
          <p:cNvPr id="5" name="Titel 4">
            <a:extLst>
              <a:ext uri="{FF2B5EF4-FFF2-40B4-BE49-F238E27FC236}">
                <a16:creationId xmlns:a16="http://schemas.microsoft.com/office/drawing/2014/main" id="{4CFF80D6-77FC-17DA-00CE-1781C7CEEB4C}"/>
              </a:ext>
            </a:extLst>
          </p:cNvPr>
          <p:cNvSpPr>
            <a:spLocks noGrp="1"/>
          </p:cNvSpPr>
          <p:nvPr>
            <p:ph type="title"/>
          </p:nvPr>
        </p:nvSpPr>
        <p:spPr/>
        <p:txBody>
          <a:bodyPr>
            <a:noAutofit/>
          </a:bodyPr>
          <a:lstStyle/>
          <a:p>
            <a:r>
              <a:rPr lang="de-DE" dirty="0"/>
              <a:t>Projekthintergrund</a:t>
            </a:r>
          </a:p>
        </p:txBody>
      </p:sp>
      <p:sp>
        <p:nvSpPr>
          <p:cNvPr id="17" name="Abgerundetes Rechteck 16">
            <a:extLst>
              <a:ext uri="{FF2B5EF4-FFF2-40B4-BE49-F238E27FC236}">
                <a16:creationId xmlns:a16="http://schemas.microsoft.com/office/drawing/2014/main" id="{5F1F9CB8-26CD-236B-1C8E-A9CC36701715}"/>
              </a:ext>
            </a:extLst>
          </p:cNvPr>
          <p:cNvSpPr/>
          <p:nvPr/>
        </p:nvSpPr>
        <p:spPr>
          <a:xfrm>
            <a:off x="8297077" y="1794302"/>
            <a:ext cx="3599701" cy="281935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dirty="0"/>
              <a:t>Individualisierte</a:t>
            </a:r>
            <a:r>
              <a:rPr lang="de-DE" sz="2000" b="1" dirty="0">
                <a:solidFill>
                  <a:srgbClr val="AF0078"/>
                </a:solidFill>
                <a:latin typeface="Roboto" panose="02000000000000000000" pitchFamily="2" charset="0"/>
                <a:ea typeface="Roboto" panose="02000000000000000000" pitchFamily="2" charset="0"/>
                <a:cs typeface="Roboto" panose="02000000000000000000" pitchFamily="2" charset="0"/>
              </a:rPr>
              <a:t> </a:t>
            </a:r>
            <a:br>
              <a:rPr lang="de-DE" sz="2000" b="1" dirty="0">
                <a:solidFill>
                  <a:srgbClr val="AF0078"/>
                </a:solidFill>
                <a:latin typeface="Roboto" panose="02000000000000000000" pitchFamily="2" charset="0"/>
                <a:ea typeface="Roboto" panose="02000000000000000000" pitchFamily="2" charset="0"/>
                <a:cs typeface="Roboto" panose="02000000000000000000" pitchFamily="2" charset="0"/>
              </a:rPr>
            </a:br>
            <a:r>
              <a:rPr lang="de-DE" sz="2000" b="1" dirty="0">
                <a:solidFill>
                  <a:srgbClr val="AF0078"/>
                </a:solidFill>
                <a:latin typeface="Roboto" panose="02000000000000000000" pitchFamily="2" charset="0"/>
                <a:ea typeface="Roboto" panose="02000000000000000000" pitchFamily="2" charset="0"/>
                <a:cs typeface="Roboto" panose="02000000000000000000" pitchFamily="2" charset="0"/>
              </a:rPr>
              <a:t>Berufliche Orientierung </a:t>
            </a:r>
            <a:br>
              <a:rPr lang="de-DE" sz="2000" b="1" dirty="0">
                <a:solidFill>
                  <a:srgbClr val="AF0078"/>
                </a:solidFill>
                <a:latin typeface="Roboto" panose="02000000000000000000" pitchFamily="2" charset="0"/>
                <a:ea typeface="Roboto" panose="02000000000000000000" pitchFamily="2" charset="0"/>
                <a:cs typeface="Roboto" panose="02000000000000000000" pitchFamily="2" charset="0"/>
              </a:rPr>
            </a:br>
            <a:r>
              <a:rPr lang="de-DE" sz="2000" b="1" dirty="0">
                <a:solidFill>
                  <a:srgbClr val="AF0078"/>
                </a:solidFill>
                <a:latin typeface="Roboto" panose="02000000000000000000" pitchFamily="2" charset="0"/>
                <a:ea typeface="Roboto" panose="02000000000000000000" pitchFamily="2" charset="0"/>
                <a:cs typeface="Roboto" panose="02000000000000000000" pitchFamily="2" charset="0"/>
              </a:rPr>
              <a:t>ist nur dann möglich, </a:t>
            </a:r>
            <a:br>
              <a:rPr lang="de-DE" sz="2000" b="1" dirty="0">
                <a:solidFill>
                  <a:srgbClr val="AF0078"/>
                </a:solidFill>
                <a:latin typeface="Roboto" panose="02000000000000000000" pitchFamily="2" charset="0"/>
                <a:ea typeface="Roboto" panose="02000000000000000000" pitchFamily="2" charset="0"/>
                <a:cs typeface="Roboto" panose="02000000000000000000" pitchFamily="2" charset="0"/>
              </a:rPr>
            </a:br>
            <a:r>
              <a:rPr lang="de-DE" sz="2000" b="1" dirty="0">
                <a:solidFill>
                  <a:srgbClr val="AF0078"/>
                </a:solidFill>
                <a:latin typeface="Roboto" panose="02000000000000000000" pitchFamily="2" charset="0"/>
                <a:ea typeface="Roboto" panose="02000000000000000000" pitchFamily="2" charset="0"/>
                <a:cs typeface="Roboto" panose="02000000000000000000" pitchFamily="2" charset="0"/>
              </a:rPr>
              <a:t>wenn die Individualität der Schule adressiert wird.</a:t>
            </a:r>
            <a:endParaRPr lang="de-DE" sz="2000" b="1" dirty="0">
              <a:latin typeface="Roboto" panose="02000000000000000000" pitchFamily="2" charset="0"/>
              <a:ea typeface="Roboto" panose="02000000000000000000" pitchFamily="2" charset="0"/>
              <a:cs typeface="Roboto" panose="02000000000000000000" pitchFamily="2" charset="0"/>
            </a:endParaRPr>
          </a:p>
        </p:txBody>
      </p:sp>
      <p:cxnSp>
        <p:nvCxnSpPr>
          <p:cNvPr id="21" name="Gerade Verbindung mit Pfeil 20">
            <a:extLst>
              <a:ext uri="{FF2B5EF4-FFF2-40B4-BE49-F238E27FC236}">
                <a16:creationId xmlns:a16="http://schemas.microsoft.com/office/drawing/2014/main" id="{0828AF87-E8F6-605A-9F2C-F9994215F8A5}"/>
              </a:ext>
            </a:extLst>
          </p:cNvPr>
          <p:cNvCxnSpPr>
            <a:cxnSpLocks/>
          </p:cNvCxnSpPr>
          <p:nvPr/>
        </p:nvCxnSpPr>
        <p:spPr>
          <a:xfrm>
            <a:off x="8530548" y="2365159"/>
            <a:ext cx="559073" cy="0"/>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3" name="Abgerundetes Rechteck 12">
            <a:extLst>
              <a:ext uri="{FF2B5EF4-FFF2-40B4-BE49-F238E27FC236}">
                <a16:creationId xmlns:a16="http://schemas.microsoft.com/office/drawing/2014/main" id="{F2F2BAB0-3766-7D41-D408-7791E3EE2C83}"/>
              </a:ext>
            </a:extLst>
          </p:cNvPr>
          <p:cNvSpPr/>
          <p:nvPr/>
        </p:nvSpPr>
        <p:spPr>
          <a:xfrm>
            <a:off x="504106" y="3849751"/>
            <a:ext cx="3856469" cy="812801"/>
          </a:xfrm>
          <a:prstGeom prst="roundRect">
            <a:avLst/>
          </a:prstGeom>
          <a:solidFill>
            <a:srgbClr val="D9E7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880"/>
              </a:lnSpc>
            </a:pPr>
            <a:r>
              <a:rPr lang="de-DE" sz="1400" dirty="0">
                <a:solidFill>
                  <a:srgbClr val="333F48"/>
                </a:solidFill>
                <a:latin typeface="Roboto" panose="02000000000000000000" pitchFamily="2" charset="0"/>
                <a:ea typeface="Roboto" panose="02000000000000000000" pitchFamily="2" charset="0"/>
                <a:cs typeface="Roboto" panose="02000000000000000000" pitchFamily="2" charset="0"/>
              </a:rPr>
              <a:t>…und in </a:t>
            </a:r>
            <a:r>
              <a:rPr lang="de-DE" sz="1400" dirty="0">
                <a:solidFill>
                  <a:schemeClr val="accent1"/>
                </a:solidFill>
                <a:latin typeface="Roboto" panose="02000000000000000000" pitchFamily="2" charset="0"/>
                <a:ea typeface="Roboto" panose="02000000000000000000" pitchFamily="2" charset="0"/>
                <a:cs typeface="Roboto" panose="02000000000000000000" pitchFamily="2" charset="0"/>
              </a:rPr>
              <a:t>Gesprächen</a:t>
            </a:r>
            <a:r>
              <a:rPr lang="de-DE" sz="1400" dirty="0">
                <a:solidFill>
                  <a:srgbClr val="333F48"/>
                </a:solidFill>
                <a:latin typeface="Roboto" panose="02000000000000000000" pitchFamily="2" charset="0"/>
                <a:ea typeface="Roboto" panose="02000000000000000000" pitchFamily="2" charset="0"/>
                <a:cs typeface="Roboto" panose="02000000000000000000" pitchFamily="2" charset="0"/>
              </a:rPr>
              <a:t> über ihre berufliche Zukunft </a:t>
            </a:r>
            <a:r>
              <a:rPr lang="de-DE" sz="1400" dirty="0">
                <a:solidFill>
                  <a:schemeClr val="accent1"/>
                </a:solidFill>
                <a:latin typeface="Roboto" panose="02000000000000000000" pitchFamily="2" charset="0"/>
                <a:ea typeface="Roboto" panose="02000000000000000000" pitchFamily="2" charset="0"/>
                <a:cs typeface="Roboto" panose="02000000000000000000" pitchFamily="2" charset="0"/>
              </a:rPr>
              <a:t>ihre Anliegen </a:t>
            </a:r>
            <a:r>
              <a:rPr lang="de-DE" sz="1400" dirty="0">
                <a:solidFill>
                  <a:srgbClr val="333F48"/>
                </a:solidFill>
                <a:latin typeface="Roboto" panose="02000000000000000000" pitchFamily="2" charset="0"/>
                <a:ea typeface="Roboto" panose="02000000000000000000" pitchFamily="2" charset="0"/>
                <a:cs typeface="Roboto" panose="02000000000000000000" pitchFamily="2" charset="0"/>
              </a:rPr>
              <a:t>thematisieren können</a:t>
            </a:r>
          </a:p>
          <a:p>
            <a:pPr algn="r"/>
            <a:r>
              <a:rPr lang="de-DE" sz="1000" dirty="0">
                <a:solidFill>
                  <a:schemeClr val="tx2"/>
                </a:solidFill>
                <a:latin typeface="Roboto" panose="02000000000000000000" pitchFamily="2" charset="0"/>
                <a:ea typeface="Roboto" panose="02000000000000000000" pitchFamily="2" charset="0"/>
                <a:cs typeface="Roboto" panose="02000000000000000000" pitchFamily="2" charset="0"/>
              </a:rPr>
              <a:t>Driesel-Lange et al. 2023; OECD 2021</a:t>
            </a:r>
            <a:endParaRPr lang="de-DE" dirty="0">
              <a:solidFill>
                <a:schemeClr val="tx2"/>
              </a:solidFill>
            </a:endParaRPr>
          </a:p>
        </p:txBody>
      </p:sp>
      <p:sp>
        <p:nvSpPr>
          <p:cNvPr id="16" name="Abgerundetes Rechteck 15">
            <a:extLst>
              <a:ext uri="{FF2B5EF4-FFF2-40B4-BE49-F238E27FC236}">
                <a16:creationId xmlns:a16="http://schemas.microsoft.com/office/drawing/2014/main" id="{9FDFD85C-F48D-477D-5B3D-7B3B8B8107DE}"/>
              </a:ext>
            </a:extLst>
          </p:cNvPr>
          <p:cNvSpPr/>
          <p:nvPr/>
        </p:nvSpPr>
        <p:spPr>
          <a:xfrm>
            <a:off x="4627021" y="1843200"/>
            <a:ext cx="3353687" cy="2819352"/>
          </a:xfrm>
          <a:prstGeom prst="roundRect">
            <a:avLst/>
          </a:prstGeom>
          <a:solidFill>
            <a:srgbClr val="D9EDF0"/>
          </a:solidFill>
          <a:ln>
            <a:solidFill>
              <a:srgbClr val="D9ED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880"/>
              </a:lnSpc>
              <a:buClr>
                <a:schemeClr val="accent1"/>
              </a:buClr>
            </a:pPr>
            <a:r>
              <a:rPr lang="de-DE" sz="1400" dirty="0">
                <a:solidFill>
                  <a:srgbClr val="333F48"/>
                </a:solidFill>
                <a:latin typeface="Roboto" panose="02000000000000000000" pitchFamily="2" charset="0"/>
                <a:ea typeface="Roboto" panose="02000000000000000000" pitchFamily="2" charset="0"/>
                <a:cs typeface="Roboto" panose="02000000000000000000" pitchFamily="2" charset="0"/>
              </a:rPr>
              <a:t>Institutionell zeigt sich, </a:t>
            </a:r>
            <a:br>
              <a:rPr lang="de-DE" sz="1400" dirty="0">
                <a:solidFill>
                  <a:srgbClr val="333F48"/>
                </a:solidFill>
                <a:latin typeface="Roboto" panose="02000000000000000000" pitchFamily="2" charset="0"/>
                <a:ea typeface="Roboto" panose="02000000000000000000" pitchFamily="2" charset="0"/>
                <a:cs typeface="Roboto" panose="02000000000000000000" pitchFamily="2" charset="0"/>
              </a:rPr>
            </a:br>
            <a:r>
              <a:rPr lang="de-DE" sz="1400" dirty="0">
                <a:solidFill>
                  <a:srgbClr val="333F48"/>
                </a:solidFill>
                <a:latin typeface="Roboto" panose="02000000000000000000" pitchFamily="2" charset="0"/>
                <a:ea typeface="Roboto" panose="02000000000000000000" pitchFamily="2" charset="0"/>
                <a:cs typeface="Roboto" panose="02000000000000000000" pitchFamily="2" charset="0"/>
              </a:rPr>
              <a:t>dass die Ausgestaltung Beruflicher Orientierung von Einzelschule zu Einzelschule variiert und gleichzeitig schulische Faktoren (Schulform, Lehrkräfteunterstützung, soziale Lage einer Schule) Einflussgrößen beruflicher Entwicklung sind </a:t>
            </a:r>
          </a:p>
          <a:p>
            <a:pPr algn="r">
              <a:lnSpc>
                <a:spcPct val="100000"/>
              </a:lnSpc>
              <a:buClr>
                <a:schemeClr val="accent1"/>
              </a:buClr>
            </a:pPr>
            <a:r>
              <a:rPr lang="de-DE" sz="1000" dirty="0">
                <a:solidFill>
                  <a:schemeClr val="accent2"/>
                </a:solidFill>
                <a:latin typeface="Roboto" panose="02000000000000000000" pitchFamily="2" charset="0"/>
                <a:ea typeface="Roboto" panose="02000000000000000000" pitchFamily="2" charset="0"/>
                <a:cs typeface="Roboto" panose="02000000000000000000" pitchFamily="2" charset="0"/>
              </a:rPr>
              <a:t>zsf. Klein et al., 2024</a:t>
            </a:r>
          </a:p>
        </p:txBody>
      </p:sp>
      <p:sp>
        <p:nvSpPr>
          <p:cNvPr id="18" name="Abgerundetes Rechteck 17">
            <a:extLst>
              <a:ext uri="{FF2B5EF4-FFF2-40B4-BE49-F238E27FC236}">
                <a16:creationId xmlns:a16="http://schemas.microsoft.com/office/drawing/2014/main" id="{2B5D8121-5552-D7EF-2C4A-18A9D62CC74F}"/>
              </a:ext>
            </a:extLst>
          </p:cNvPr>
          <p:cNvSpPr/>
          <p:nvPr/>
        </p:nvSpPr>
        <p:spPr>
          <a:xfrm>
            <a:off x="504106" y="1843200"/>
            <a:ext cx="3856469" cy="1042415"/>
          </a:xfrm>
          <a:prstGeom prst="roundRect">
            <a:avLst/>
          </a:prstGeom>
          <a:solidFill>
            <a:srgbClr val="D9E7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880"/>
              </a:lnSpc>
            </a:pPr>
            <a:r>
              <a:rPr lang="de-DE" sz="1400" dirty="0">
                <a:solidFill>
                  <a:srgbClr val="333F48"/>
                </a:solidFill>
                <a:latin typeface="Roboto" panose="02000000000000000000" pitchFamily="2" charset="0"/>
                <a:ea typeface="Roboto" panose="02000000000000000000" pitchFamily="2" charset="0"/>
                <a:cs typeface="Roboto" panose="02000000000000000000" pitchFamily="2" charset="0"/>
              </a:rPr>
              <a:t>Die berufliche Entwicklung Jugendlicher wird dann angeregt, wenn Angebote Beruflicher Orientierung </a:t>
            </a:r>
            <a:r>
              <a:rPr lang="de-DE" sz="1400" dirty="0">
                <a:solidFill>
                  <a:schemeClr val="accent1"/>
                </a:solidFill>
                <a:latin typeface="Roboto" panose="02000000000000000000" pitchFamily="2" charset="0"/>
                <a:ea typeface="Roboto" panose="02000000000000000000" pitchFamily="2" charset="0"/>
                <a:cs typeface="Roboto" panose="02000000000000000000" pitchFamily="2" charset="0"/>
              </a:rPr>
              <a:t>individualisiert</a:t>
            </a:r>
            <a:r>
              <a:rPr lang="de-DE" sz="1400" dirty="0">
                <a:solidFill>
                  <a:srgbClr val="333F48"/>
                </a:solidFill>
                <a:latin typeface="Roboto" panose="02000000000000000000" pitchFamily="2" charset="0"/>
                <a:ea typeface="Roboto" panose="02000000000000000000" pitchFamily="2" charset="0"/>
                <a:cs typeface="Roboto" panose="02000000000000000000" pitchFamily="2" charset="0"/>
              </a:rPr>
              <a:t> sind… </a:t>
            </a:r>
          </a:p>
          <a:p>
            <a:pPr algn="r"/>
            <a:r>
              <a:rPr lang="de-DE" sz="1000" dirty="0">
                <a:solidFill>
                  <a:schemeClr val="tx2"/>
                </a:solidFill>
                <a:latin typeface="Roboto" panose="02000000000000000000" pitchFamily="2" charset="0"/>
                <a:ea typeface="Roboto" panose="02000000000000000000" pitchFamily="2" charset="0"/>
                <a:cs typeface="Roboto" panose="02000000000000000000" pitchFamily="2" charset="0"/>
              </a:rPr>
              <a:t>Ohlemann, 2021; OECD 2021, </a:t>
            </a:r>
            <a:endParaRPr lang="de-DE" dirty="0">
              <a:solidFill>
                <a:schemeClr val="tx2"/>
              </a:solidFill>
            </a:endParaRPr>
          </a:p>
        </p:txBody>
      </p:sp>
      <p:sp>
        <p:nvSpPr>
          <p:cNvPr id="19" name="Abgerundetes Rechteck 18">
            <a:extLst>
              <a:ext uri="{FF2B5EF4-FFF2-40B4-BE49-F238E27FC236}">
                <a16:creationId xmlns:a16="http://schemas.microsoft.com/office/drawing/2014/main" id="{59973DC3-C205-92E0-1E8D-283A69318ADE}"/>
              </a:ext>
            </a:extLst>
          </p:cNvPr>
          <p:cNvSpPr/>
          <p:nvPr/>
        </p:nvSpPr>
        <p:spPr>
          <a:xfrm>
            <a:off x="504106" y="3038670"/>
            <a:ext cx="3856469" cy="658026"/>
          </a:xfrm>
          <a:prstGeom prst="roundRect">
            <a:avLst/>
          </a:prstGeom>
          <a:solidFill>
            <a:srgbClr val="D9E7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ts val="1880"/>
              </a:lnSpc>
            </a:pPr>
            <a:r>
              <a:rPr lang="de-DE" sz="1400" dirty="0">
                <a:solidFill>
                  <a:srgbClr val="333F48"/>
                </a:solidFill>
                <a:latin typeface="Roboto" panose="02000000000000000000" pitchFamily="2" charset="0"/>
                <a:ea typeface="Roboto" panose="02000000000000000000" pitchFamily="2" charset="0"/>
                <a:cs typeface="Roboto" panose="02000000000000000000" pitchFamily="2" charset="0"/>
              </a:rPr>
              <a:t>…wenn sie sich von Lehrkräften </a:t>
            </a:r>
            <a:r>
              <a:rPr lang="de-DE" sz="1400" dirty="0">
                <a:solidFill>
                  <a:schemeClr val="accent1"/>
                </a:solidFill>
                <a:latin typeface="Roboto" panose="02000000000000000000" pitchFamily="2" charset="0"/>
                <a:ea typeface="Roboto" panose="02000000000000000000" pitchFamily="2" charset="0"/>
                <a:cs typeface="Roboto" panose="02000000000000000000" pitchFamily="2" charset="0"/>
              </a:rPr>
              <a:t>unterstützt</a:t>
            </a:r>
            <a:r>
              <a:rPr lang="de-DE" sz="1400" dirty="0">
                <a:solidFill>
                  <a:srgbClr val="333F48"/>
                </a:solidFill>
                <a:latin typeface="Roboto" panose="02000000000000000000" pitchFamily="2" charset="0"/>
                <a:ea typeface="Roboto" panose="02000000000000000000" pitchFamily="2" charset="0"/>
                <a:cs typeface="Roboto" panose="02000000000000000000" pitchFamily="2" charset="0"/>
              </a:rPr>
              <a:t> fühlen                                    </a:t>
            </a:r>
            <a:r>
              <a:rPr lang="de-DE" sz="1050" dirty="0">
                <a:solidFill>
                  <a:schemeClr val="tx2"/>
                </a:solidFill>
                <a:latin typeface="Roboto" panose="02000000000000000000" pitchFamily="2" charset="0"/>
                <a:ea typeface="Roboto" panose="02000000000000000000" pitchFamily="2" charset="0"/>
                <a:cs typeface="Roboto" panose="02000000000000000000" pitchFamily="2" charset="0"/>
              </a:rPr>
              <a:t>Driesel-Lange et al. 2025</a:t>
            </a:r>
            <a:endParaRPr lang="de-DE" dirty="0">
              <a:solidFill>
                <a:schemeClr val="tx2"/>
              </a:solidFill>
            </a:endParaRPr>
          </a:p>
        </p:txBody>
      </p:sp>
      <p:pic>
        <p:nvPicPr>
          <p:cNvPr id="35" name="Grafik 34">
            <a:extLst>
              <a:ext uri="{FF2B5EF4-FFF2-40B4-BE49-F238E27FC236}">
                <a16:creationId xmlns:a16="http://schemas.microsoft.com/office/drawing/2014/main" id="{F084FDC3-9B14-192D-7F7D-C51ACCB05F9E}"/>
              </a:ext>
            </a:extLst>
          </p:cNvPr>
          <p:cNvPicPr>
            <a:picLocks noChangeAspect="1"/>
          </p:cNvPicPr>
          <p:nvPr/>
        </p:nvPicPr>
        <p:blipFill>
          <a:blip r:embed="rId3">
            <a:extLst>
              <a:ext uri="{96DAC541-7B7A-43D3-8B79-37D633B846F1}">
                <asvg:svgBlip xmlns:asvg="http://schemas.microsoft.com/office/drawing/2016/SVG/main" r:embed="rId4"/>
              </a:ext>
            </a:extLst>
          </a:blip>
          <a:srcRect r="71119"/>
          <a:stretch>
            <a:fillRect/>
          </a:stretch>
        </p:blipFill>
        <p:spPr>
          <a:xfrm>
            <a:off x="7477687" y="4543998"/>
            <a:ext cx="1158313" cy="1716387"/>
          </a:xfrm>
          <a:prstGeom prst="rect">
            <a:avLst/>
          </a:prstGeom>
        </p:spPr>
      </p:pic>
      <p:pic>
        <p:nvPicPr>
          <p:cNvPr id="36" name="Grafik 35">
            <a:extLst>
              <a:ext uri="{FF2B5EF4-FFF2-40B4-BE49-F238E27FC236}">
                <a16:creationId xmlns:a16="http://schemas.microsoft.com/office/drawing/2014/main" id="{975CCEFB-F9C9-7ABA-B1A9-301DD9D1871B}"/>
              </a:ext>
            </a:extLst>
          </p:cNvPr>
          <p:cNvPicPr>
            <a:picLocks noChangeAspect="1"/>
          </p:cNvPicPr>
          <p:nvPr/>
        </p:nvPicPr>
        <p:blipFill>
          <a:blip r:embed="rId3">
            <a:extLst>
              <a:ext uri="{96DAC541-7B7A-43D3-8B79-37D633B846F1}">
                <asvg:svgBlip xmlns:asvg="http://schemas.microsoft.com/office/drawing/2016/SVG/main" r:embed="rId4"/>
              </a:ext>
            </a:extLst>
          </a:blip>
          <a:srcRect l="28883" r="35483"/>
          <a:stretch>
            <a:fillRect/>
          </a:stretch>
        </p:blipFill>
        <p:spPr>
          <a:xfrm>
            <a:off x="8636000" y="4543998"/>
            <a:ext cx="1429155" cy="1716387"/>
          </a:xfrm>
          <a:prstGeom prst="rect">
            <a:avLst/>
          </a:prstGeom>
        </p:spPr>
      </p:pic>
      <p:pic>
        <p:nvPicPr>
          <p:cNvPr id="37" name="Grafik 36">
            <a:extLst>
              <a:ext uri="{FF2B5EF4-FFF2-40B4-BE49-F238E27FC236}">
                <a16:creationId xmlns:a16="http://schemas.microsoft.com/office/drawing/2014/main" id="{DE04032B-ECC3-E9B5-669E-D7C6AEB14658}"/>
              </a:ext>
            </a:extLst>
          </p:cNvPr>
          <p:cNvPicPr>
            <a:picLocks noChangeAspect="1"/>
          </p:cNvPicPr>
          <p:nvPr/>
        </p:nvPicPr>
        <p:blipFill>
          <a:blip r:embed="rId3">
            <a:extLst>
              <a:ext uri="{96DAC541-7B7A-43D3-8B79-37D633B846F1}">
                <asvg:svgBlip xmlns:asvg="http://schemas.microsoft.com/office/drawing/2016/SVG/main" r:embed="rId4"/>
              </a:ext>
            </a:extLst>
          </a:blip>
          <a:srcRect l="64367" r="-1"/>
          <a:stretch>
            <a:fillRect/>
          </a:stretch>
        </p:blipFill>
        <p:spPr>
          <a:xfrm>
            <a:off x="10059185" y="4543998"/>
            <a:ext cx="1429155" cy="1716387"/>
          </a:xfrm>
          <a:prstGeom prst="rect">
            <a:avLst/>
          </a:prstGeom>
        </p:spPr>
      </p:pic>
    </p:spTree>
    <p:extLst>
      <p:ext uri="{BB962C8B-B14F-4D97-AF65-F5344CB8AC3E}">
        <p14:creationId xmlns:p14="http://schemas.microsoft.com/office/powerpoint/2010/main" val="2234734003"/>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9015C-EBF5-AA5F-536E-6A511BED673F}"/>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BFAB5E25-3029-E61A-5675-81D07533199A}"/>
              </a:ext>
            </a:extLst>
          </p:cNvPr>
          <p:cNvSpPr>
            <a:spLocks noGrp="1"/>
          </p:cNvSpPr>
          <p:nvPr>
            <p:ph type="sldNum" sz="quarter" idx="12"/>
          </p:nvPr>
        </p:nvSpPr>
        <p:spPr/>
        <p:txBody>
          <a:bodyPr/>
          <a:lstStyle/>
          <a:p>
            <a:fld id="{A5BCC98E-DAB4-264B-9802-D1899FCD3063}" type="slidenum">
              <a:rPr lang="de-DE" smtClean="0"/>
              <a:t>6</a:t>
            </a:fld>
            <a:endParaRPr lang="de-DE" dirty="0"/>
          </a:p>
        </p:txBody>
      </p:sp>
      <p:sp>
        <p:nvSpPr>
          <p:cNvPr id="3" name="Fußzeilenplatzhalter 2">
            <a:extLst>
              <a:ext uri="{FF2B5EF4-FFF2-40B4-BE49-F238E27FC236}">
                <a16:creationId xmlns:a16="http://schemas.microsoft.com/office/drawing/2014/main" id="{ED77FE65-AE3C-617A-C5ED-D6E2FF1F4B0F}"/>
              </a:ext>
            </a:extLst>
          </p:cNvPr>
          <p:cNvSpPr>
            <a:spLocks noGrp="1"/>
          </p:cNvSpPr>
          <p:nvPr>
            <p:ph type="ftr" sz="quarter" idx="3"/>
          </p:nvPr>
        </p:nvSpPr>
        <p:spPr>
          <a:xfrm>
            <a:off x="515938" y="6356350"/>
            <a:ext cx="4767262" cy="365125"/>
          </a:xfrm>
        </p:spPr>
        <p:txBody>
          <a:bodyPr/>
          <a:lstStyle/>
          <a:p>
            <a:r>
              <a:rPr lang="de-DE" dirty="0"/>
              <a:t>Workshop Best Practice</a:t>
            </a:r>
          </a:p>
        </p:txBody>
      </p:sp>
      <p:sp>
        <p:nvSpPr>
          <p:cNvPr id="5" name="Titel 4">
            <a:extLst>
              <a:ext uri="{FF2B5EF4-FFF2-40B4-BE49-F238E27FC236}">
                <a16:creationId xmlns:a16="http://schemas.microsoft.com/office/drawing/2014/main" id="{2712A02D-A09F-C656-2397-B6BBE1C14FCF}"/>
              </a:ext>
            </a:extLst>
          </p:cNvPr>
          <p:cNvSpPr>
            <a:spLocks noGrp="1"/>
          </p:cNvSpPr>
          <p:nvPr>
            <p:ph type="title"/>
          </p:nvPr>
        </p:nvSpPr>
        <p:spPr/>
        <p:txBody>
          <a:bodyPr/>
          <a:lstStyle/>
          <a:p>
            <a:r>
              <a:rPr lang="de-DE" dirty="0"/>
              <a:t>Zusammenarbeit</a:t>
            </a:r>
          </a:p>
        </p:txBody>
      </p:sp>
      <p:sp>
        <p:nvSpPr>
          <p:cNvPr id="6" name="Untertitel 5">
            <a:extLst>
              <a:ext uri="{FF2B5EF4-FFF2-40B4-BE49-F238E27FC236}">
                <a16:creationId xmlns:a16="http://schemas.microsoft.com/office/drawing/2014/main" id="{5B3299AF-0105-840B-3C82-C9442501CD85}"/>
              </a:ext>
            </a:extLst>
          </p:cNvPr>
          <p:cNvSpPr>
            <a:spLocks noGrp="1"/>
          </p:cNvSpPr>
          <p:nvPr>
            <p:ph type="subTitle" idx="15"/>
          </p:nvPr>
        </p:nvSpPr>
        <p:spPr/>
        <p:txBody>
          <a:bodyPr/>
          <a:lstStyle/>
          <a:p>
            <a:r>
              <a:rPr lang="de-DE" dirty="0"/>
              <a:t>Ziele und Ablauf </a:t>
            </a:r>
          </a:p>
        </p:txBody>
      </p:sp>
      <p:sp>
        <p:nvSpPr>
          <p:cNvPr id="4" name="Vertikaler Textplatzhalter 6">
            <a:extLst>
              <a:ext uri="{FF2B5EF4-FFF2-40B4-BE49-F238E27FC236}">
                <a16:creationId xmlns:a16="http://schemas.microsoft.com/office/drawing/2014/main" id="{B2742054-3303-938B-8356-11F1C214E787}"/>
              </a:ext>
            </a:extLst>
          </p:cNvPr>
          <p:cNvSpPr txBox="1">
            <a:spLocks/>
          </p:cNvSpPr>
          <p:nvPr/>
        </p:nvSpPr>
        <p:spPr>
          <a:xfrm>
            <a:off x="432813" y="1843200"/>
            <a:ext cx="6577448" cy="4272230"/>
          </a:xfrm>
          <a:prstGeom prst="rect">
            <a:avLst/>
          </a:prstGeom>
        </p:spPr>
        <p:txBody>
          <a:bodyPr lIns="91440" tIns="45720" rIns="91440" bIns="45720" anchor="t"/>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spcBef>
                <a:spcPts val="300"/>
              </a:spcBef>
              <a:buClr>
                <a:schemeClr val="accent1"/>
              </a:buClr>
              <a:buFont typeface="Wingdings" pitchFamily="2" charset="2"/>
              <a:buChar char="ü"/>
            </a:pPr>
            <a:r>
              <a:rPr lang="de-DE" sz="1900" dirty="0">
                <a:solidFill>
                  <a:srgbClr val="333F48"/>
                </a:solidFill>
                <a:cs typeface="Roboto" panose="02000000000000000000" pitchFamily="2" charset="0"/>
              </a:rPr>
              <a:t>Berufliche Orientierung </a:t>
            </a:r>
            <a:r>
              <a:rPr lang="de-DE" sz="1900" dirty="0">
                <a:solidFill>
                  <a:schemeClr val="accent1"/>
                </a:solidFill>
                <a:cs typeface="Roboto" panose="02000000000000000000" pitchFamily="2" charset="0"/>
              </a:rPr>
              <a:t>schulindividuell systematisch weiterentwickeln</a:t>
            </a:r>
          </a:p>
          <a:p>
            <a:pPr marL="342900" indent="-342900">
              <a:spcBef>
                <a:spcPts val="300"/>
              </a:spcBef>
              <a:buClr>
                <a:schemeClr val="accent1"/>
              </a:buClr>
              <a:buFont typeface="Wingdings" pitchFamily="2" charset="2"/>
              <a:buChar char="ü"/>
            </a:pPr>
            <a:r>
              <a:rPr lang="de-DE" sz="1900" dirty="0">
                <a:cs typeface="Roboto" panose="02000000000000000000" pitchFamily="2" charset="0"/>
              </a:rPr>
              <a:t>Gemeinsam richten wir </a:t>
            </a:r>
            <a:r>
              <a:rPr lang="de-DE" sz="1900" dirty="0">
                <a:solidFill>
                  <a:schemeClr val="accent1"/>
                </a:solidFill>
                <a:cs typeface="Roboto" panose="02000000000000000000" pitchFamily="2" charset="0"/>
              </a:rPr>
              <a:t>heute</a:t>
            </a:r>
            <a:r>
              <a:rPr lang="de-DE" sz="1900" dirty="0">
                <a:cs typeface="Roboto" panose="02000000000000000000" pitchFamily="2" charset="0"/>
              </a:rPr>
              <a:t> den Blick auf…</a:t>
            </a:r>
          </a:p>
          <a:p>
            <a:pPr marL="711200" lvl="2" indent="-350520">
              <a:spcBef>
                <a:spcPts val="300"/>
              </a:spcBef>
            </a:pPr>
            <a:r>
              <a:rPr lang="de-DE" sz="1900" i="0" dirty="0">
                <a:cs typeface="Roboto" panose="02000000000000000000" pitchFamily="2" charset="0"/>
              </a:rPr>
              <a:t>Umsetzung Ihrer Beruflichen Orientierung</a:t>
            </a:r>
          </a:p>
          <a:p>
            <a:pPr marL="711200" lvl="4" indent="0">
              <a:spcBef>
                <a:spcPts val="300"/>
              </a:spcBef>
              <a:buNone/>
            </a:pPr>
            <a:r>
              <a:rPr lang="de-DE" sz="1900" dirty="0">
                <a:cs typeface="Roboto" panose="02000000000000000000" pitchFamily="2" charset="0"/>
              </a:rPr>
              <a:t>… Stärken, Chancen, Schwächen und Risiken</a:t>
            </a:r>
          </a:p>
          <a:p>
            <a:pPr marL="711200" lvl="4" indent="0">
              <a:spcBef>
                <a:spcPts val="300"/>
              </a:spcBef>
              <a:buNone/>
            </a:pPr>
            <a:r>
              <a:rPr lang="de-DE" sz="1900" dirty="0">
                <a:cs typeface="Roboto" panose="02000000000000000000" pitchFamily="2" charset="0"/>
              </a:rPr>
              <a:t>… Erhebung über Ihren Status Quo</a:t>
            </a:r>
          </a:p>
          <a:p>
            <a:pPr marL="711200" lvl="2" indent="-350520">
              <a:spcBef>
                <a:spcPts val="300"/>
              </a:spcBef>
            </a:pPr>
            <a:r>
              <a:rPr lang="de-DE" sz="1900" i="0" dirty="0">
                <a:cs typeface="Roboto" panose="02000000000000000000" pitchFamily="2" charset="0"/>
              </a:rPr>
              <a:t>Definieren Entwicklungsziele und wählen ein konkretes Ziel aus</a:t>
            </a:r>
          </a:p>
          <a:p>
            <a:pPr marL="342900" lvl="1" indent="-342900">
              <a:spcBef>
                <a:spcPts val="300"/>
              </a:spcBef>
              <a:buFont typeface="Wingdings" pitchFamily="2" charset="2"/>
              <a:buChar char="ü"/>
            </a:pPr>
            <a:r>
              <a:rPr lang="de-DE" sz="1900" dirty="0">
                <a:solidFill>
                  <a:schemeClr val="accent1"/>
                </a:solidFill>
                <a:cs typeface="Roboto" panose="02000000000000000000" pitchFamily="2" charset="0"/>
              </a:rPr>
              <a:t>Mittel-</a:t>
            </a:r>
            <a:r>
              <a:rPr lang="de-DE" sz="1900" dirty="0">
                <a:cs typeface="Roboto" panose="02000000000000000000" pitchFamily="2" charset="0"/>
              </a:rPr>
              <a:t> und </a:t>
            </a:r>
            <a:r>
              <a:rPr lang="de-DE" sz="1900" dirty="0">
                <a:solidFill>
                  <a:schemeClr val="accent1"/>
                </a:solidFill>
                <a:cs typeface="Roboto" panose="02000000000000000000" pitchFamily="2" charset="0"/>
              </a:rPr>
              <a:t>langfristig</a:t>
            </a:r>
            <a:r>
              <a:rPr lang="de-DE" sz="1900" dirty="0">
                <a:cs typeface="Roboto" panose="02000000000000000000" pitchFamily="2" charset="0"/>
              </a:rPr>
              <a:t> arbeiten wir…</a:t>
            </a:r>
          </a:p>
          <a:p>
            <a:pPr marL="711200" lvl="2" indent="-350520">
              <a:spcBef>
                <a:spcPts val="300"/>
              </a:spcBef>
            </a:pPr>
            <a:r>
              <a:rPr lang="de-DE" sz="1900" i="0" dirty="0">
                <a:cs typeface="Roboto" panose="02000000000000000000" pitchFamily="2" charset="0"/>
              </a:rPr>
              <a:t>strukturiert an den einzelnen Themen in Workshops</a:t>
            </a:r>
          </a:p>
          <a:p>
            <a:pPr marL="711200" lvl="2" indent="-350520">
              <a:spcBef>
                <a:spcPts val="300"/>
              </a:spcBef>
            </a:pPr>
            <a:r>
              <a:rPr lang="de-DE" sz="1900" i="0" dirty="0">
                <a:cs typeface="Roboto" panose="02000000000000000000" pitchFamily="2" charset="0"/>
              </a:rPr>
              <a:t>Integration der Ziele in den Schulalltag</a:t>
            </a:r>
          </a:p>
        </p:txBody>
      </p:sp>
      <p:pic>
        <p:nvPicPr>
          <p:cNvPr id="7" name="DigiBO_Audio_Workshop_JerushaStephan-esv2-68p-bg-22p.mp3">
            <a:hlinkClick r:id="" action="ppaction://media"/>
            <a:extLst>
              <a:ext uri="{FF2B5EF4-FFF2-40B4-BE49-F238E27FC236}">
                <a16:creationId xmlns:a16="http://schemas.microsoft.com/office/drawing/2014/main" id="{A0916E0D-3F13-D84E-247D-CFFBBC0C8EFD}"/>
              </a:ext>
            </a:extLst>
          </p:cNvPr>
          <p:cNvPicPr>
            <a:picLocks noChangeAspect="1"/>
          </p:cNvPicPr>
          <p:nvPr>
            <a:audioFile r:link="rId1"/>
            <p:extLst>
              <p:ext uri="{DAA4B4D4-6D71-4841-9C94-3DE7FCFB9230}">
                <p14:media xmlns:p14="http://schemas.microsoft.com/office/powerpoint/2010/main" r:embed="rId2">
                  <p14:trim st="89936.4428" end="376659.0105"/>
                </p14:media>
              </p:ext>
            </p:extLst>
          </p:nvPr>
        </p:nvPicPr>
        <p:blipFill>
          <a:blip r:embed="rId5">
            <a:alphaModFix amt="0"/>
          </a:blip>
          <a:stretch>
            <a:fillRect/>
          </a:stretch>
        </p:blipFill>
        <p:spPr>
          <a:xfrm>
            <a:off x="5283200" y="6562958"/>
            <a:ext cx="812800" cy="812800"/>
          </a:xfrm>
          <a:prstGeom prst="rect">
            <a:avLst/>
          </a:prstGeom>
        </p:spPr>
      </p:pic>
      <p:pic>
        <p:nvPicPr>
          <p:cNvPr id="12" name="Bildplatzhalter 11">
            <a:extLst>
              <a:ext uri="{FF2B5EF4-FFF2-40B4-BE49-F238E27FC236}">
                <a16:creationId xmlns:a16="http://schemas.microsoft.com/office/drawing/2014/main" id="{4F3BEE36-8A66-70F4-36CC-4655F30FC1DA}"/>
              </a:ext>
            </a:extLst>
          </p:cNvPr>
          <p:cNvPicPr>
            <a:picLocks noGrp="1" noChangeAspect="1"/>
          </p:cNvPicPr>
          <p:nvPr>
            <p:ph type="pic" sz="quarter" idx="14"/>
          </p:nvPr>
        </p:nvPicPr>
        <p:blipFill>
          <a:blip r:embed="rId6">
            <a:grayscl/>
          </a:blip>
          <a:srcRect l="595" t="10724" r="1249" b="18776"/>
          <a:stretch>
            <a:fillRect/>
          </a:stretch>
        </p:blipFill>
        <p:spPr>
          <a:xfrm>
            <a:off x="7456003" y="1448886"/>
            <a:ext cx="4347893" cy="4679950"/>
          </a:xfrm>
        </p:spPr>
      </p:pic>
    </p:spTree>
    <p:extLst>
      <p:ext uri="{BB962C8B-B14F-4D97-AF65-F5344CB8AC3E}">
        <p14:creationId xmlns:p14="http://schemas.microsoft.com/office/powerpoint/2010/main" val="1368237337"/>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727DE-98ED-CB79-2AEE-58396A0455FF}"/>
            </a:ext>
          </a:extLst>
        </p:cNvPr>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D0E2290C-5063-1CE2-F50D-EEE475623783}"/>
              </a:ext>
            </a:extLst>
          </p:cNvPr>
          <p:cNvSpPr>
            <a:spLocks noGrp="1"/>
          </p:cNvSpPr>
          <p:nvPr>
            <p:ph type="ftr" sz="quarter" idx="3"/>
          </p:nvPr>
        </p:nvSpPr>
        <p:spPr>
          <a:xfrm>
            <a:off x="515938" y="6356350"/>
            <a:ext cx="5580062" cy="365125"/>
          </a:xfrm>
        </p:spPr>
        <p:txBody>
          <a:bodyPr/>
          <a:lstStyle/>
          <a:p>
            <a:r>
              <a:rPr lang="de-DE" dirty="0"/>
              <a:t>Workshop Best Practice</a:t>
            </a:r>
          </a:p>
        </p:txBody>
      </p:sp>
      <p:sp>
        <p:nvSpPr>
          <p:cNvPr id="4" name="Titel 3">
            <a:extLst>
              <a:ext uri="{FF2B5EF4-FFF2-40B4-BE49-F238E27FC236}">
                <a16:creationId xmlns:a16="http://schemas.microsoft.com/office/drawing/2014/main" id="{8B8F40C2-D2A5-AB82-10C1-989FB41F25AB}"/>
              </a:ext>
            </a:extLst>
          </p:cNvPr>
          <p:cNvSpPr>
            <a:spLocks noGrp="1"/>
          </p:cNvSpPr>
          <p:nvPr>
            <p:ph type="title"/>
          </p:nvPr>
        </p:nvSpPr>
        <p:spPr/>
        <p:txBody>
          <a:bodyPr/>
          <a:lstStyle/>
          <a:p>
            <a:r>
              <a:rPr lang="de-DE" dirty="0"/>
              <a:t>Agenda</a:t>
            </a:r>
          </a:p>
        </p:txBody>
      </p:sp>
      <p:sp>
        <p:nvSpPr>
          <p:cNvPr id="2" name="Foliennummernplatzhalter 1">
            <a:extLst>
              <a:ext uri="{FF2B5EF4-FFF2-40B4-BE49-F238E27FC236}">
                <a16:creationId xmlns:a16="http://schemas.microsoft.com/office/drawing/2014/main" id="{BADFF4E9-48DD-F96D-4D77-E9A8242EB878}"/>
              </a:ext>
            </a:extLst>
          </p:cNvPr>
          <p:cNvSpPr>
            <a:spLocks noGrp="1"/>
          </p:cNvSpPr>
          <p:nvPr>
            <p:ph type="sldNum" sz="quarter" idx="12"/>
          </p:nvPr>
        </p:nvSpPr>
        <p:spPr/>
        <p:txBody>
          <a:bodyPr/>
          <a:lstStyle/>
          <a:p>
            <a:fld id="{A5BCC98E-DAB4-264B-9802-D1899FCD3063}" type="slidenum">
              <a:rPr lang="de-DE" smtClean="0"/>
              <a:t>7</a:t>
            </a:fld>
            <a:endParaRPr lang="de-DE" dirty="0"/>
          </a:p>
        </p:txBody>
      </p:sp>
      <p:sp>
        <p:nvSpPr>
          <p:cNvPr id="3" name="Textplatzhalter 2">
            <a:extLst>
              <a:ext uri="{FF2B5EF4-FFF2-40B4-BE49-F238E27FC236}">
                <a16:creationId xmlns:a16="http://schemas.microsoft.com/office/drawing/2014/main" id="{336CB324-77DB-5A99-71E2-F1B4A8E2B051}"/>
              </a:ext>
            </a:extLst>
          </p:cNvPr>
          <p:cNvSpPr>
            <a:spLocks noGrp="1"/>
          </p:cNvSpPr>
          <p:nvPr>
            <p:ph type="body" sz="quarter" idx="13"/>
          </p:nvPr>
        </p:nvSpPr>
        <p:spPr>
          <a:xfrm>
            <a:off x="515938" y="1844040"/>
            <a:ext cx="6678947" cy="4343401"/>
          </a:xfrm>
        </p:spPr>
        <p:txBody>
          <a:bodyPr/>
          <a:lstStyle/>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Begrüßung und Projektvorstellung</a:t>
            </a:r>
          </a:p>
          <a:p>
            <a:pPr marL="457200" indent="-457200">
              <a:lnSpc>
                <a:spcPct val="100000"/>
              </a:lnSpc>
              <a:spcBef>
                <a:spcPts val="0"/>
              </a:spcBef>
              <a:spcAft>
                <a:spcPts val="600"/>
              </a:spcAft>
              <a:buClr>
                <a:schemeClr val="accent1"/>
              </a:buClr>
              <a:buSzPct val="90000"/>
              <a:buFont typeface="+mj-lt"/>
              <a:buAutoNum type="arabicPeriod"/>
            </a:pPr>
            <a:r>
              <a:rPr lang="de-DE" sz="2000" b="1" dirty="0">
                <a:cs typeface="Roboto" panose="02000000000000000000" pitchFamily="2" charset="0"/>
              </a:rPr>
              <a:t>SWOT-Analyse</a:t>
            </a:r>
          </a:p>
          <a:p>
            <a:pPr marL="457200" indent="-457200">
              <a:lnSpc>
                <a:spcPct val="100000"/>
              </a:lnSpc>
              <a:spcBef>
                <a:spcPts val="0"/>
              </a:spcBef>
              <a:spcAft>
                <a:spcPts val="600"/>
              </a:spcAft>
              <a:buClr>
                <a:schemeClr val="accent1"/>
              </a:buClr>
              <a:buSzPct val="90000"/>
              <a:buFont typeface="+mj-lt"/>
              <a:buAutoNum type="arabicPeriod"/>
            </a:pPr>
            <a:r>
              <a:rPr lang="de-DE" dirty="0">
                <a:cs typeface="Roboto" panose="02000000000000000000" pitchFamily="2" charset="0"/>
              </a:rPr>
              <a:t>Status Quo Beruflicher Orientierung</a:t>
            </a:r>
          </a:p>
          <a:p>
            <a:pPr marL="978415" lvl="2" indent="-457200">
              <a:lnSpc>
                <a:spcPct val="100000"/>
              </a:lnSpc>
              <a:spcBef>
                <a:spcPts val="0"/>
              </a:spcBef>
              <a:spcAft>
                <a:spcPts val="600"/>
              </a:spcAft>
              <a:buSzPct val="90000"/>
              <a:buFont typeface="Wingdings" pitchFamily="2" charset="2"/>
              <a:buChar char="ü"/>
            </a:pPr>
            <a:r>
              <a:rPr lang="de-DE" dirty="0">
                <a:cs typeface="Roboto" panose="02000000000000000000" pitchFamily="2" charset="0"/>
              </a:rPr>
              <a:t>theoretische Grundlage</a:t>
            </a:r>
          </a:p>
          <a:p>
            <a:pPr marL="978415" lvl="2" indent="-457200">
              <a:lnSpc>
                <a:spcPct val="100000"/>
              </a:lnSpc>
              <a:spcBef>
                <a:spcPts val="0"/>
              </a:spcBef>
              <a:spcAft>
                <a:spcPts val="600"/>
              </a:spcAft>
              <a:buSzPct val="90000"/>
              <a:buFont typeface="Wingdings" pitchFamily="2" charset="2"/>
              <a:buChar char="ü"/>
            </a:pPr>
            <a:r>
              <a:rPr lang="de-DE" dirty="0">
                <a:cs typeface="Roboto" panose="02000000000000000000" pitchFamily="2" charset="0"/>
              </a:rPr>
              <a:t>praktische Anwendung (DIGIBO Best!)</a:t>
            </a:r>
          </a:p>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Bedarfsanalyse</a:t>
            </a:r>
          </a:p>
          <a:p>
            <a:pPr marL="978415" lvl="2" indent="-457200">
              <a:lnSpc>
                <a:spcPct val="100000"/>
              </a:lnSpc>
              <a:spcBef>
                <a:spcPts val="0"/>
              </a:spcBef>
              <a:spcAft>
                <a:spcPts val="900"/>
              </a:spcAft>
              <a:buSzPct val="90000"/>
              <a:buFont typeface="Wingdings" pitchFamily="2" charset="2"/>
              <a:buChar char="ü"/>
            </a:pPr>
            <a:r>
              <a:rPr lang="de-DE" dirty="0">
                <a:cs typeface="Roboto" panose="02000000000000000000" pitchFamily="2" charset="0"/>
              </a:rPr>
              <a:t>Diskussion über Status Quo</a:t>
            </a:r>
          </a:p>
          <a:p>
            <a:pPr marL="978415" lvl="2" indent="-457200">
              <a:lnSpc>
                <a:spcPct val="100000"/>
              </a:lnSpc>
              <a:spcBef>
                <a:spcPts val="0"/>
              </a:spcBef>
              <a:spcAft>
                <a:spcPts val="900"/>
              </a:spcAft>
              <a:buClr>
                <a:srgbClr val="AF0078"/>
              </a:buClr>
              <a:buSzPct val="90000"/>
              <a:buFont typeface="Wingdings" pitchFamily="2" charset="2"/>
              <a:buChar char="ü"/>
            </a:pPr>
            <a:r>
              <a:rPr lang="de-DE" dirty="0">
                <a:cs typeface="Roboto" panose="02000000000000000000" pitchFamily="2" charset="0"/>
              </a:rPr>
              <a:t>nächste Schritte</a:t>
            </a:r>
          </a:p>
          <a:p>
            <a:pPr marL="978415" lvl="2" indent="-457200">
              <a:lnSpc>
                <a:spcPct val="100000"/>
              </a:lnSpc>
              <a:spcBef>
                <a:spcPts val="0"/>
              </a:spcBef>
              <a:spcAft>
                <a:spcPts val="900"/>
              </a:spcAft>
              <a:buClr>
                <a:srgbClr val="AF0078"/>
              </a:buClr>
              <a:buSzPct val="90000"/>
              <a:buFont typeface="Wingdings" pitchFamily="2" charset="2"/>
              <a:buChar char="ü"/>
            </a:pPr>
            <a:r>
              <a:rPr lang="de-DE" dirty="0">
                <a:cs typeface="Roboto" panose="02000000000000000000" pitchFamily="2" charset="0"/>
              </a:rPr>
              <a:t>Rückfrage DIGIBO Best!</a:t>
            </a:r>
          </a:p>
          <a:p>
            <a:pPr marL="457200" indent="-457200">
              <a:lnSpc>
                <a:spcPct val="100000"/>
              </a:lnSpc>
              <a:spcBef>
                <a:spcPts val="0"/>
              </a:spcBef>
              <a:spcAft>
                <a:spcPts val="900"/>
              </a:spcAft>
              <a:buClr>
                <a:schemeClr val="accent1"/>
              </a:buClr>
              <a:buSzPct val="90000"/>
              <a:buFont typeface="+mj-lt"/>
              <a:buAutoNum type="arabicPeriod"/>
            </a:pPr>
            <a:r>
              <a:rPr lang="de-DE" sz="2000" dirty="0">
                <a:cs typeface="Roboto" panose="02000000000000000000" pitchFamily="2" charset="0"/>
              </a:rPr>
              <a:t>Ausblick </a:t>
            </a:r>
          </a:p>
        </p:txBody>
      </p:sp>
      <p:pic>
        <p:nvPicPr>
          <p:cNvPr id="10" name="Bildplatzhalter 9">
            <a:extLst>
              <a:ext uri="{FF2B5EF4-FFF2-40B4-BE49-F238E27FC236}">
                <a16:creationId xmlns:a16="http://schemas.microsoft.com/office/drawing/2014/main" id="{65D6F148-AF97-59D4-7745-AAA4C49C814F}"/>
              </a:ext>
            </a:extLst>
          </p:cNvPr>
          <p:cNvPicPr>
            <a:picLocks noGrp="1" noChangeAspect="1"/>
          </p:cNvPicPr>
          <p:nvPr>
            <p:ph type="pic" sz="quarter" idx="14"/>
          </p:nvPr>
        </p:nvPicPr>
        <p:blipFill>
          <a:blip r:embed="rId2">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932858916"/>
      </p:ext>
    </p:extLst>
  </p:cSld>
  <p:clrMapOvr>
    <a:masterClrMapping/>
  </p:clrMapOvr>
  <mc:AlternateContent xmlns:mc="http://schemas.openxmlformats.org/markup-compatibility/2006" xmlns:p14="http://schemas.microsoft.com/office/powerpoint/2010/main">
    <mc:Choice Requires="p14">
      <p:transition spd="slow" p14:dur="2000" advClick="0" advTm="2000">
        <p:push dir="u"/>
      </p:transition>
    </mc:Choice>
    <mc:Fallback xmlns="">
      <p:transition spd="slow" advClick="0" advTm="2000">
        <p:push dir="u"/>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61ED0-698F-ECC4-BC88-95E97A1AA605}"/>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D5158407-7EEC-B965-5864-E4B4468A950D}"/>
              </a:ext>
            </a:extLst>
          </p:cNvPr>
          <p:cNvSpPr>
            <a:spLocks noGrp="1"/>
          </p:cNvSpPr>
          <p:nvPr>
            <p:ph type="sldNum" sz="quarter" idx="12"/>
          </p:nvPr>
        </p:nvSpPr>
        <p:spPr/>
        <p:txBody>
          <a:bodyPr/>
          <a:lstStyle/>
          <a:p>
            <a:fld id="{A5BCC98E-DAB4-264B-9802-D1899FCD3063}" type="slidenum">
              <a:rPr lang="de-DE" smtClean="0"/>
              <a:t>8</a:t>
            </a:fld>
            <a:endParaRPr lang="de-DE" dirty="0"/>
          </a:p>
        </p:txBody>
      </p:sp>
      <p:sp>
        <p:nvSpPr>
          <p:cNvPr id="3" name="Fußzeilenplatzhalter 2">
            <a:extLst>
              <a:ext uri="{FF2B5EF4-FFF2-40B4-BE49-F238E27FC236}">
                <a16:creationId xmlns:a16="http://schemas.microsoft.com/office/drawing/2014/main" id="{BC3FC44E-02F7-659B-A6FA-3F3D546ACA25}"/>
              </a:ext>
            </a:extLst>
          </p:cNvPr>
          <p:cNvSpPr>
            <a:spLocks noGrp="1"/>
          </p:cNvSpPr>
          <p:nvPr>
            <p:ph type="ftr" sz="quarter" idx="3"/>
          </p:nvPr>
        </p:nvSpPr>
        <p:spPr>
          <a:xfrm>
            <a:off x="515938" y="6356350"/>
            <a:ext cx="6167666" cy="365125"/>
          </a:xfrm>
        </p:spPr>
        <p:txBody>
          <a:bodyPr/>
          <a:lstStyle/>
          <a:p>
            <a:r>
              <a:rPr lang="de-DE" dirty="0"/>
              <a:t>Workshop Best Practice</a:t>
            </a:r>
          </a:p>
        </p:txBody>
      </p:sp>
      <p:sp>
        <p:nvSpPr>
          <p:cNvPr id="5" name="Titel 4">
            <a:extLst>
              <a:ext uri="{FF2B5EF4-FFF2-40B4-BE49-F238E27FC236}">
                <a16:creationId xmlns:a16="http://schemas.microsoft.com/office/drawing/2014/main" id="{2BCB3FF3-33B0-422D-A7B9-FE0C1F04CB3B}"/>
              </a:ext>
            </a:extLst>
          </p:cNvPr>
          <p:cNvSpPr>
            <a:spLocks noGrp="1"/>
          </p:cNvSpPr>
          <p:nvPr>
            <p:ph type="title"/>
          </p:nvPr>
        </p:nvSpPr>
        <p:spPr>
          <a:xfrm>
            <a:off x="515938" y="740320"/>
            <a:ext cx="11493182" cy="521322"/>
          </a:xfrm>
        </p:spPr>
        <p:txBody>
          <a:bodyPr>
            <a:noAutofit/>
          </a:bodyPr>
          <a:lstStyle/>
          <a:p>
            <a:r>
              <a:rPr lang="de-DE" dirty="0"/>
              <a:t>04 SWOT-Analyse</a:t>
            </a:r>
          </a:p>
        </p:txBody>
      </p:sp>
      <p:graphicFrame>
        <p:nvGraphicFramePr>
          <p:cNvPr id="4" name="Diagramm 3">
            <a:extLst>
              <a:ext uri="{FF2B5EF4-FFF2-40B4-BE49-F238E27FC236}">
                <a16:creationId xmlns:a16="http://schemas.microsoft.com/office/drawing/2014/main" id="{6BFA3E6D-77C4-B680-DE52-1F743EFA025E}"/>
              </a:ext>
            </a:extLst>
          </p:cNvPr>
          <p:cNvGraphicFramePr/>
          <p:nvPr>
            <p:extLst>
              <p:ext uri="{D42A27DB-BD31-4B8C-83A1-F6EECF244321}">
                <p14:modId xmlns:p14="http://schemas.microsoft.com/office/powerpoint/2010/main" val="606344851"/>
              </p:ext>
            </p:extLst>
          </p:nvPr>
        </p:nvGraphicFramePr>
        <p:xfrm>
          <a:off x="515938" y="1669774"/>
          <a:ext cx="11160125" cy="44595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66786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D32A0-1724-699C-46DA-146887E47075}"/>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E7089E40-4537-FC2D-B6AF-9690E911A118}"/>
              </a:ext>
            </a:extLst>
          </p:cNvPr>
          <p:cNvSpPr>
            <a:spLocks noGrp="1"/>
          </p:cNvSpPr>
          <p:nvPr>
            <p:ph type="sldNum" sz="quarter" idx="12"/>
          </p:nvPr>
        </p:nvSpPr>
        <p:spPr/>
        <p:txBody>
          <a:bodyPr/>
          <a:lstStyle/>
          <a:p>
            <a:fld id="{A5BCC98E-DAB4-264B-9802-D1899FCD3063}" type="slidenum">
              <a:rPr lang="de-DE" smtClean="0"/>
              <a:t>9</a:t>
            </a:fld>
            <a:endParaRPr lang="de-DE" dirty="0"/>
          </a:p>
        </p:txBody>
      </p:sp>
      <p:sp>
        <p:nvSpPr>
          <p:cNvPr id="3" name="Fußzeilenplatzhalter 2">
            <a:extLst>
              <a:ext uri="{FF2B5EF4-FFF2-40B4-BE49-F238E27FC236}">
                <a16:creationId xmlns:a16="http://schemas.microsoft.com/office/drawing/2014/main" id="{6E503DEE-7976-EAF4-8426-686C6A3FDEBD}"/>
              </a:ext>
            </a:extLst>
          </p:cNvPr>
          <p:cNvSpPr>
            <a:spLocks noGrp="1"/>
          </p:cNvSpPr>
          <p:nvPr>
            <p:ph type="ftr" sz="quarter" idx="3"/>
          </p:nvPr>
        </p:nvSpPr>
        <p:spPr/>
        <p:txBody>
          <a:bodyPr/>
          <a:lstStyle/>
          <a:p>
            <a:r>
              <a:rPr lang="de-DE" dirty="0"/>
              <a:t>Workshop Best Practice</a:t>
            </a:r>
          </a:p>
        </p:txBody>
      </p:sp>
      <p:sp>
        <p:nvSpPr>
          <p:cNvPr id="5" name="Titel 4">
            <a:extLst>
              <a:ext uri="{FF2B5EF4-FFF2-40B4-BE49-F238E27FC236}">
                <a16:creationId xmlns:a16="http://schemas.microsoft.com/office/drawing/2014/main" id="{44309337-6080-CA94-5E75-FA9765836204}"/>
              </a:ext>
            </a:extLst>
          </p:cNvPr>
          <p:cNvSpPr>
            <a:spLocks noGrp="1"/>
          </p:cNvSpPr>
          <p:nvPr>
            <p:ph type="title"/>
          </p:nvPr>
        </p:nvSpPr>
        <p:spPr>
          <a:xfrm>
            <a:off x="515938" y="740320"/>
            <a:ext cx="11493182" cy="521322"/>
          </a:xfrm>
        </p:spPr>
        <p:txBody>
          <a:bodyPr>
            <a:noAutofit/>
          </a:bodyPr>
          <a:lstStyle/>
          <a:p>
            <a:r>
              <a:rPr lang="de-DE" dirty="0"/>
              <a:t>Priorisierung</a:t>
            </a:r>
          </a:p>
        </p:txBody>
      </p:sp>
      <p:pic>
        <p:nvPicPr>
          <p:cNvPr id="6" name="Bildplatzhalter 9">
            <a:extLst>
              <a:ext uri="{FF2B5EF4-FFF2-40B4-BE49-F238E27FC236}">
                <a16:creationId xmlns:a16="http://schemas.microsoft.com/office/drawing/2014/main" id="{237E6A97-1B4A-F525-42AD-CE9277FC4A5E}"/>
              </a:ext>
            </a:extLst>
          </p:cNvPr>
          <p:cNvPicPr>
            <a:picLocks noGrp="1" noChangeAspect="1"/>
          </p:cNvPicPr>
          <p:nvPr>
            <p:ph type="pic" sz="quarter" idx="14"/>
          </p:nvPr>
        </p:nvPicPr>
        <p:blipFill>
          <a:blip r:embed="rId5">
            <a:extLst>
              <a:ext uri="{28A0092B-C50C-407E-A947-70E740481C1C}">
                <a14:useLocalDpi xmlns:a14="http://schemas.microsoft.com/office/drawing/2010/main"/>
              </a:ext>
            </a:extLst>
          </a:blip>
          <a:srcRect l="27712" t="10558" r="1671" b="18825"/>
          <a:stretch>
            <a:fillRect/>
          </a:stretch>
        </p:blipFill>
        <p:spPr>
          <a:xfrm>
            <a:off x="7452000" y="1440000"/>
            <a:ext cx="4347893" cy="4679950"/>
          </a:xfrm>
        </p:spPr>
      </p:pic>
      <p:sp>
        <p:nvSpPr>
          <p:cNvPr id="7" name="Textplatzhalter 6">
            <a:extLst>
              <a:ext uri="{FF2B5EF4-FFF2-40B4-BE49-F238E27FC236}">
                <a16:creationId xmlns:a16="http://schemas.microsoft.com/office/drawing/2014/main" id="{BC745D23-3485-CDF4-3B38-DCE186A2412A}"/>
              </a:ext>
            </a:extLst>
          </p:cNvPr>
          <p:cNvSpPr txBox="1">
            <a:spLocks/>
          </p:cNvSpPr>
          <p:nvPr/>
        </p:nvSpPr>
        <p:spPr>
          <a:xfrm>
            <a:off x="515938" y="1843200"/>
            <a:ext cx="6156960" cy="3410606"/>
          </a:xfrm>
          <a:prstGeom prst="rect">
            <a:avLst/>
          </a:prstGeom>
        </p:spPr>
        <p:txBody>
          <a:bodyPr vert="horz" lIns="0" tIns="45720" rIns="91440" bIns="45720" rtlCol="0">
            <a:norm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Clr>
                <a:schemeClr val="accent1"/>
              </a:buClr>
              <a:buFont typeface="Wingdings" pitchFamily="2" charset="2"/>
              <a:buChar char="ü"/>
            </a:pPr>
            <a:r>
              <a:rPr lang="de-DE" sz="2400" dirty="0">
                <a:solidFill>
                  <a:srgbClr val="002C4E"/>
                </a:solidFill>
                <a:cs typeface="Roboto" panose="02000000000000000000" pitchFamily="2" charset="0"/>
              </a:rPr>
              <a:t>mit jeweils 3 Klebepunkten pro Person </a:t>
            </a:r>
          </a:p>
          <a:p>
            <a:pPr marL="342900" indent="-342900">
              <a:lnSpc>
                <a:spcPct val="150000"/>
              </a:lnSpc>
              <a:buClr>
                <a:schemeClr val="accent1"/>
              </a:buClr>
              <a:buFont typeface="Wingdings" pitchFamily="2" charset="2"/>
              <a:buChar char="ü"/>
            </a:pPr>
            <a:r>
              <a:rPr lang="de-DE" sz="2400" dirty="0">
                <a:solidFill>
                  <a:srgbClr val="002C4E"/>
                </a:solidFill>
                <a:cs typeface="Roboto" panose="02000000000000000000" pitchFamily="2" charset="0"/>
              </a:rPr>
              <a:t>persönliche Priorisierung vornehmen </a:t>
            </a:r>
          </a:p>
          <a:p>
            <a:pPr marL="342900" indent="-342900">
              <a:lnSpc>
                <a:spcPct val="150000"/>
              </a:lnSpc>
              <a:buClr>
                <a:schemeClr val="accent1"/>
              </a:buClr>
              <a:buFont typeface="Wingdings" pitchFamily="2" charset="2"/>
              <a:buChar char="ü"/>
            </a:pPr>
            <a:r>
              <a:rPr lang="de-DE" sz="2400" dirty="0">
                <a:solidFill>
                  <a:srgbClr val="002C4E"/>
                </a:solidFill>
                <a:cs typeface="Roboto" panose="02000000000000000000" pitchFamily="2" charset="0"/>
              </a:rPr>
              <a:t>Welche Themen sind Ihnen besonders wichtig? </a:t>
            </a:r>
            <a:endParaRPr lang="de-DE" sz="2400" dirty="0">
              <a:cs typeface="Roboto" panose="02000000000000000000" pitchFamily="2" charset="0"/>
            </a:endParaRPr>
          </a:p>
          <a:p>
            <a:pPr lvl="2" indent="0">
              <a:buFont typeface="Arial" panose="020B0604020202020204" pitchFamily="34" charset="0"/>
              <a:buNone/>
            </a:pPr>
            <a:endParaRPr lang="de-DE" sz="1900" dirty="0"/>
          </a:p>
          <a:p>
            <a:pPr marL="771300" lvl="2" indent="-342900"/>
            <a:endParaRPr lang="de-DE" dirty="0"/>
          </a:p>
        </p:txBody>
      </p:sp>
      <p:pic>
        <p:nvPicPr>
          <p:cNvPr id="4" name="DigiBO_Audio_Workshop_JerushaStephan-esv2-68p-bg-22p.mp3">
            <a:hlinkClick r:id="" action="ppaction://media"/>
            <a:extLst>
              <a:ext uri="{FF2B5EF4-FFF2-40B4-BE49-F238E27FC236}">
                <a16:creationId xmlns:a16="http://schemas.microsoft.com/office/drawing/2014/main" id="{8A5ED6F6-EAE5-9DD1-78F1-88E9B240EB77}"/>
              </a:ext>
            </a:extLst>
          </p:cNvPr>
          <p:cNvPicPr>
            <a:picLocks noChangeAspect="1"/>
          </p:cNvPicPr>
          <p:nvPr>
            <a:audioFile r:link="rId1"/>
            <p:extLst>
              <p:ext uri="{DAA4B4D4-6D71-4841-9C94-3DE7FCFB9230}">
                <p14:media xmlns:p14="http://schemas.microsoft.com/office/powerpoint/2010/main" r:embed="rId2">
                  <p14:trim st="315272.018" end="180411.9369"/>
                </p14:media>
              </p:ext>
            </p:extLst>
          </p:nvPr>
        </p:nvPicPr>
        <p:blipFill>
          <a:blip r:embed="rId6">
            <a:alphaModFix amt="0"/>
          </a:blip>
          <a:stretch>
            <a:fillRect/>
          </a:stretch>
        </p:blipFill>
        <p:spPr>
          <a:xfrm>
            <a:off x="5435600" y="6715358"/>
            <a:ext cx="812800" cy="812800"/>
          </a:xfrm>
          <a:prstGeom prst="rect">
            <a:avLst/>
          </a:prstGeom>
        </p:spPr>
      </p:pic>
    </p:spTree>
    <p:extLst>
      <p:ext uri="{BB962C8B-B14F-4D97-AF65-F5344CB8AC3E}">
        <p14:creationId xmlns:p14="http://schemas.microsoft.com/office/powerpoint/2010/main" val="851128062"/>
      </p:ext>
    </p:extLst>
  </p:cSld>
  <p:clrMapOvr>
    <a:masterClrMapping/>
  </p:clrMapOvr>
  <mc:AlternateContent xmlns:mc="http://schemas.openxmlformats.org/markup-compatibility/2006" xmlns:p14="http://schemas.microsoft.com/office/powerpoint/2010/main">
    <mc:Choice Requires="p14">
      <p:transition spd="slow" p14:dur="2000" advClick="0" advTm="17000">
        <p:push dir="u"/>
      </p:transition>
    </mc:Choice>
    <mc:Fallback xmlns="">
      <p:transition spd="slow" advClick="0" advTm="17000">
        <p:push dir="u"/>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79F92-9817-761E-F03F-981B12C546F3}"/>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0E5C4C5C-C11C-2EBC-2BED-E15644F5CE20}"/>
              </a:ext>
            </a:extLst>
          </p:cNvPr>
          <p:cNvSpPr>
            <a:spLocks noGrp="1"/>
          </p:cNvSpPr>
          <p:nvPr>
            <p:ph type="title"/>
          </p:nvPr>
        </p:nvSpPr>
        <p:spPr/>
        <p:txBody>
          <a:bodyPr/>
          <a:lstStyle/>
          <a:p>
            <a:r>
              <a:rPr lang="de-DE" dirty="0"/>
              <a:t>SWOT-Analyse</a:t>
            </a:r>
          </a:p>
        </p:txBody>
      </p:sp>
      <p:pic>
        <p:nvPicPr>
          <p:cNvPr id="3" name="Grafik 2" descr="Ein Bild, das Text, Klebezettel, Handschrift, Kinderkunst enthält.&#10;&#10;KI-generierte Inhalte können fehlerhaft sein.">
            <a:extLst>
              <a:ext uri="{FF2B5EF4-FFF2-40B4-BE49-F238E27FC236}">
                <a16:creationId xmlns:a16="http://schemas.microsoft.com/office/drawing/2014/main" id="{CBC485D2-B130-06E0-43D0-FE59D3A6DFC5}"/>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43000"/>
                    </a14:imgEffect>
                    <a14:imgEffect>
                      <a14:colorTemperature colorTemp="5551"/>
                    </a14:imgEffect>
                    <a14:imgEffect>
                      <a14:brightnessContrast bright="21000"/>
                    </a14:imgEffect>
                  </a14:imgLayer>
                </a14:imgProps>
              </a:ext>
              <a:ext uri="{28A0092B-C50C-407E-A947-70E740481C1C}">
                <a14:useLocalDpi xmlns:a14="http://schemas.microsoft.com/office/drawing/2010/main"/>
              </a:ext>
            </a:extLst>
          </a:blip>
          <a:srcRect l="5600" t="2977" r="2649"/>
          <a:stretch>
            <a:fillRect/>
          </a:stretch>
        </p:blipFill>
        <p:spPr>
          <a:xfrm>
            <a:off x="4344436" y="868681"/>
            <a:ext cx="7320026" cy="5249000"/>
          </a:xfrm>
          <a:prstGeom prst="rect">
            <a:avLst/>
          </a:prstGeom>
        </p:spPr>
      </p:pic>
      <p:sp>
        <p:nvSpPr>
          <p:cNvPr id="7" name="Untertitel 5">
            <a:extLst>
              <a:ext uri="{FF2B5EF4-FFF2-40B4-BE49-F238E27FC236}">
                <a16:creationId xmlns:a16="http://schemas.microsoft.com/office/drawing/2014/main" id="{A5EEC0B9-B281-44C3-DC0E-A173CFF3EECB}"/>
              </a:ext>
            </a:extLst>
          </p:cNvPr>
          <p:cNvSpPr txBox="1">
            <a:spLocks/>
          </p:cNvSpPr>
          <p:nvPr/>
        </p:nvSpPr>
        <p:spPr>
          <a:xfrm>
            <a:off x="515938" y="1327558"/>
            <a:ext cx="6723611" cy="720580"/>
          </a:xfrm>
          <a:prstGeom prst="rect">
            <a:avLst/>
          </a:prstGeom>
        </p:spPr>
        <p:txBody>
          <a:bodyPr lIns="0"/>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a:solidFill>
                  <a:schemeClr val="accent1"/>
                </a:solidFill>
              </a:rPr>
              <a:t>Ergebnisse</a:t>
            </a:r>
          </a:p>
        </p:txBody>
      </p:sp>
      <p:sp>
        <p:nvSpPr>
          <p:cNvPr id="8" name="Foliennummernplatzhalter 1">
            <a:extLst>
              <a:ext uri="{FF2B5EF4-FFF2-40B4-BE49-F238E27FC236}">
                <a16:creationId xmlns:a16="http://schemas.microsoft.com/office/drawing/2014/main" id="{3D28A0A1-716F-6D04-967E-AAAC5C5E3BB2}"/>
              </a:ext>
            </a:extLst>
          </p:cNvPr>
          <p:cNvSpPr>
            <a:spLocks noGrp="1"/>
          </p:cNvSpPr>
          <p:nvPr>
            <p:ph type="sldNum" sz="quarter" idx="12"/>
          </p:nvPr>
        </p:nvSpPr>
        <p:spPr>
          <a:xfrm>
            <a:off x="11143628" y="6352129"/>
            <a:ext cx="532435" cy="384338"/>
          </a:xfrm>
        </p:spPr>
        <p:txBody>
          <a:bodyPr/>
          <a:lstStyle/>
          <a:p>
            <a:fld id="{A5BCC98E-DAB4-264B-9802-D1899FCD3063}" type="slidenum">
              <a:rPr lang="de-DE" smtClean="0"/>
              <a:t>10</a:t>
            </a:fld>
            <a:endParaRPr lang="de-DE" dirty="0"/>
          </a:p>
        </p:txBody>
      </p:sp>
      <p:sp>
        <p:nvSpPr>
          <p:cNvPr id="9" name="Fußzeilenplatzhalter 2">
            <a:extLst>
              <a:ext uri="{FF2B5EF4-FFF2-40B4-BE49-F238E27FC236}">
                <a16:creationId xmlns:a16="http://schemas.microsoft.com/office/drawing/2014/main" id="{76F7D714-B15C-35A7-F165-BFE062D3281F}"/>
              </a:ext>
            </a:extLst>
          </p:cNvPr>
          <p:cNvSpPr>
            <a:spLocks noGrp="1"/>
          </p:cNvSpPr>
          <p:nvPr>
            <p:ph type="ftr" sz="quarter" idx="3"/>
          </p:nvPr>
        </p:nvSpPr>
        <p:spPr>
          <a:xfrm>
            <a:off x="515938" y="6356350"/>
            <a:ext cx="6167666" cy="365125"/>
          </a:xfrm>
        </p:spPr>
        <p:txBody>
          <a:bodyPr/>
          <a:lstStyle/>
          <a:p>
            <a:r>
              <a:rPr lang="de-DE" dirty="0"/>
              <a:t>Workshop Best Practice</a:t>
            </a:r>
          </a:p>
        </p:txBody>
      </p:sp>
    </p:spTree>
    <p:extLst>
      <p:ext uri="{BB962C8B-B14F-4D97-AF65-F5344CB8AC3E}">
        <p14:creationId xmlns:p14="http://schemas.microsoft.com/office/powerpoint/2010/main" val="3310120032"/>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68F73-22B0-9411-8158-2BE666247E73}"/>
            </a:ext>
          </a:extLst>
        </p:cNvPr>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A62F9657-1CF1-0B3F-8CF9-33036905BB9C}"/>
              </a:ext>
            </a:extLst>
          </p:cNvPr>
          <p:cNvSpPr>
            <a:spLocks noGrp="1"/>
          </p:cNvSpPr>
          <p:nvPr>
            <p:ph type="ftr" sz="quarter" idx="3"/>
          </p:nvPr>
        </p:nvSpPr>
        <p:spPr/>
        <p:txBody>
          <a:bodyPr/>
          <a:lstStyle/>
          <a:p>
            <a:r>
              <a:rPr lang="de-DE" dirty="0"/>
              <a:t>Workshop Best Practice</a:t>
            </a:r>
          </a:p>
        </p:txBody>
      </p:sp>
      <p:sp>
        <p:nvSpPr>
          <p:cNvPr id="4" name="Titel 3">
            <a:extLst>
              <a:ext uri="{FF2B5EF4-FFF2-40B4-BE49-F238E27FC236}">
                <a16:creationId xmlns:a16="http://schemas.microsoft.com/office/drawing/2014/main" id="{27540E59-C3F6-849B-9632-BF6F13735BA9}"/>
              </a:ext>
            </a:extLst>
          </p:cNvPr>
          <p:cNvSpPr>
            <a:spLocks noGrp="1"/>
          </p:cNvSpPr>
          <p:nvPr>
            <p:ph type="title"/>
          </p:nvPr>
        </p:nvSpPr>
        <p:spPr/>
        <p:txBody>
          <a:bodyPr/>
          <a:lstStyle/>
          <a:p>
            <a:r>
              <a:rPr lang="de-DE" dirty="0"/>
              <a:t>Agenda</a:t>
            </a:r>
          </a:p>
        </p:txBody>
      </p:sp>
      <p:sp>
        <p:nvSpPr>
          <p:cNvPr id="2" name="Foliennummernplatzhalter 1">
            <a:extLst>
              <a:ext uri="{FF2B5EF4-FFF2-40B4-BE49-F238E27FC236}">
                <a16:creationId xmlns:a16="http://schemas.microsoft.com/office/drawing/2014/main" id="{1AB7D89A-FC39-6E48-F951-60267E3F84C2}"/>
              </a:ext>
            </a:extLst>
          </p:cNvPr>
          <p:cNvSpPr>
            <a:spLocks noGrp="1"/>
          </p:cNvSpPr>
          <p:nvPr>
            <p:ph type="sldNum" sz="quarter" idx="12"/>
          </p:nvPr>
        </p:nvSpPr>
        <p:spPr/>
        <p:txBody>
          <a:bodyPr/>
          <a:lstStyle/>
          <a:p>
            <a:fld id="{A5BCC98E-DAB4-264B-9802-D1899FCD3063}" type="slidenum">
              <a:rPr lang="de-DE" smtClean="0"/>
              <a:t>11</a:t>
            </a:fld>
            <a:endParaRPr lang="de-DE" dirty="0"/>
          </a:p>
        </p:txBody>
      </p:sp>
      <p:sp>
        <p:nvSpPr>
          <p:cNvPr id="3" name="Textplatzhalter 2">
            <a:extLst>
              <a:ext uri="{FF2B5EF4-FFF2-40B4-BE49-F238E27FC236}">
                <a16:creationId xmlns:a16="http://schemas.microsoft.com/office/drawing/2014/main" id="{43361F2B-4CD2-ACD1-9E44-B0024F18C89A}"/>
              </a:ext>
            </a:extLst>
          </p:cNvPr>
          <p:cNvSpPr>
            <a:spLocks noGrp="1"/>
          </p:cNvSpPr>
          <p:nvPr>
            <p:ph type="body" sz="quarter" idx="13"/>
          </p:nvPr>
        </p:nvSpPr>
        <p:spPr>
          <a:xfrm>
            <a:off x="515938" y="1844040"/>
            <a:ext cx="6678947" cy="4343401"/>
          </a:xfrm>
        </p:spPr>
        <p:txBody>
          <a:bodyPr/>
          <a:lstStyle/>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Begrüßung und Projektvorstellung</a:t>
            </a:r>
          </a:p>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SWOT-Analyse</a:t>
            </a:r>
          </a:p>
          <a:p>
            <a:pPr marL="457200" indent="-457200">
              <a:lnSpc>
                <a:spcPct val="100000"/>
              </a:lnSpc>
              <a:spcBef>
                <a:spcPts val="0"/>
              </a:spcBef>
              <a:spcAft>
                <a:spcPts val="600"/>
              </a:spcAft>
              <a:buClr>
                <a:schemeClr val="accent1"/>
              </a:buClr>
              <a:buSzPct val="90000"/>
              <a:buFont typeface="+mj-lt"/>
              <a:buAutoNum type="arabicPeriod"/>
            </a:pPr>
            <a:r>
              <a:rPr lang="de-DE" sz="2000" b="1" dirty="0">
                <a:cs typeface="Roboto" panose="02000000000000000000" pitchFamily="2" charset="0"/>
              </a:rPr>
              <a:t>Status Quo Beruflicher Orientierung</a:t>
            </a:r>
          </a:p>
          <a:p>
            <a:pPr marL="978415" lvl="2" indent="-457200">
              <a:lnSpc>
                <a:spcPct val="100000"/>
              </a:lnSpc>
              <a:spcBef>
                <a:spcPts val="0"/>
              </a:spcBef>
              <a:spcAft>
                <a:spcPts val="600"/>
              </a:spcAft>
              <a:buSzPct val="90000"/>
              <a:buFont typeface="Wingdings" pitchFamily="2" charset="2"/>
              <a:buChar char="ü"/>
            </a:pPr>
            <a:r>
              <a:rPr lang="de-DE" b="1" dirty="0">
                <a:cs typeface="Roboto" panose="02000000000000000000" pitchFamily="2" charset="0"/>
              </a:rPr>
              <a:t>theoretische Grundlage</a:t>
            </a:r>
          </a:p>
          <a:p>
            <a:pPr marL="978415" lvl="2" indent="-457200">
              <a:lnSpc>
                <a:spcPct val="100000"/>
              </a:lnSpc>
              <a:spcBef>
                <a:spcPts val="0"/>
              </a:spcBef>
              <a:spcAft>
                <a:spcPts val="600"/>
              </a:spcAft>
              <a:buSzPct val="90000"/>
              <a:buFont typeface="Wingdings" pitchFamily="2" charset="2"/>
              <a:buChar char="ü"/>
            </a:pPr>
            <a:r>
              <a:rPr lang="de-DE" b="1" dirty="0">
                <a:cs typeface="Roboto" panose="02000000000000000000" pitchFamily="2" charset="0"/>
              </a:rPr>
              <a:t>praktische Anwendung (DIGIBO Best!)</a:t>
            </a:r>
          </a:p>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Bedarfsanalyse</a:t>
            </a:r>
          </a:p>
          <a:p>
            <a:pPr marL="978415" lvl="2" indent="-457200">
              <a:lnSpc>
                <a:spcPct val="100000"/>
              </a:lnSpc>
              <a:spcBef>
                <a:spcPts val="0"/>
              </a:spcBef>
              <a:spcAft>
                <a:spcPts val="900"/>
              </a:spcAft>
              <a:buSzPct val="90000"/>
              <a:buFont typeface="Wingdings" pitchFamily="2" charset="2"/>
              <a:buChar char="ü"/>
            </a:pPr>
            <a:r>
              <a:rPr lang="de-DE" dirty="0">
                <a:cs typeface="Roboto" panose="02000000000000000000" pitchFamily="2" charset="0"/>
              </a:rPr>
              <a:t>Diskussion über Status Quo</a:t>
            </a:r>
          </a:p>
          <a:p>
            <a:pPr marL="978415" lvl="2" indent="-457200">
              <a:lnSpc>
                <a:spcPct val="100000"/>
              </a:lnSpc>
              <a:spcBef>
                <a:spcPts val="0"/>
              </a:spcBef>
              <a:spcAft>
                <a:spcPts val="900"/>
              </a:spcAft>
              <a:buClr>
                <a:srgbClr val="AF0078"/>
              </a:buClr>
              <a:buSzPct val="90000"/>
              <a:buFont typeface="Wingdings" pitchFamily="2" charset="2"/>
              <a:buChar char="ü"/>
            </a:pPr>
            <a:r>
              <a:rPr lang="de-DE" dirty="0">
                <a:cs typeface="Roboto" panose="02000000000000000000" pitchFamily="2" charset="0"/>
              </a:rPr>
              <a:t>nächste Schritte</a:t>
            </a:r>
          </a:p>
          <a:p>
            <a:pPr marL="978415" lvl="2" indent="-457200">
              <a:lnSpc>
                <a:spcPct val="100000"/>
              </a:lnSpc>
              <a:spcBef>
                <a:spcPts val="0"/>
              </a:spcBef>
              <a:spcAft>
                <a:spcPts val="900"/>
              </a:spcAft>
              <a:buClr>
                <a:srgbClr val="AF0078"/>
              </a:buClr>
              <a:buSzPct val="90000"/>
              <a:buFont typeface="Wingdings" pitchFamily="2" charset="2"/>
              <a:buChar char="ü"/>
            </a:pPr>
            <a:r>
              <a:rPr lang="de-DE" dirty="0">
                <a:cs typeface="Roboto" panose="02000000000000000000" pitchFamily="2" charset="0"/>
              </a:rPr>
              <a:t>Rückfrage DIGIBO Best!</a:t>
            </a:r>
          </a:p>
          <a:p>
            <a:pPr marL="457200" indent="-457200">
              <a:lnSpc>
                <a:spcPct val="100000"/>
              </a:lnSpc>
              <a:spcBef>
                <a:spcPts val="0"/>
              </a:spcBef>
              <a:spcAft>
                <a:spcPts val="900"/>
              </a:spcAft>
              <a:buClr>
                <a:schemeClr val="accent1"/>
              </a:buClr>
              <a:buSzPct val="90000"/>
              <a:buFont typeface="+mj-lt"/>
              <a:buAutoNum type="arabicPeriod"/>
            </a:pPr>
            <a:r>
              <a:rPr lang="de-DE" sz="2000" dirty="0">
                <a:cs typeface="Roboto" panose="02000000000000000000" pitchFamily="2" charset="0"/>
              </a:rPr>
              <a:t>Ausblick </a:t>
            </a:r>
          </a:p>
        </p:txBody>
      </p:sp>
      <p:pic>
        <p:nvPicPr>
          <p:cNvPr id="10" name="Bildplatzhalter 9">
            <a:extLst>
              <a:ext uri="{FF2B5EF4-FFF2-40B4-BE49-F238E27FC236}">
                <a16:creationId xmlns:a16="http://schemas.microsoft.com/office/drawing/2014/main" id="{71C94026-49FC-912E-49B5-3A80B2BB6998}"/>
              </a:ext>
            </a:extLst>
          </p:cNvPr>
          <p:cNvPicPr>
            <a:picLocks noGrp="1" noChangeAspect="1"/>
          </p:cNvPicPr>
          <p:nvPr>
            <p:ph type="pic" sz="quarter" idx="14"/>
          </p:nvPr>
        </p:nvPicPr>
        <p:blipFill>
          <a:blip r:embed="rId2">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646385760"/>
      </p:ext>
    </p:extLst>
  </p:cSld>
  <p:clrMapOvr>
    <a:masterClrMapping/>
  </p:clrMapOvr>
  <mc:AlternateContent xmlns:mc="http://schemas.openxmlformats.org/markup-compatibility/2006" xmlns:p14="http://schemas.microsoft.com/office/powerpoint/2010/main">
    <mc:Choice Requires="p14">
      <p:transition spd="slow" p14:dur="2000" advClick="0" advTm="2000">
        <p:push dir="u"/>
      </p:transition>
    </mc:Choice>
    <mc:Fallback xmlns="">
      <p:transition spd="slow" advClick="0" advTm="2000">
        <p:push dir="u"/>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30277-05BE-C6FD-AAA2-9846425B50E4}"/>
            </a:ext>
          </a:extLst>
        </p:cNvPr>
        <p:cNvGrpSpPr/>
        <p:nvPr/>
      </p:nvGrpSpPr>
      <p:grpSpPr>
        <a:xfrm>
          <a:off x="0" y="0"/>
          <a:ext cx="0" cy="0"/>
          <a:chOff x="0" y="0"/>
          <a:chExt cx="0" cy="0"/>
        </a:xfrm>
      </p:grpSpPr>
      <p:grpSp>
        <p:nvGrpSpPr>
          <p:cNvPr id="42" name="Gruppieren 41">
            <a:extLst>
              <a:ext uri="{FF2B5EF4-FFF2-40B4-BE49-F238E27FC236}">
                <a16:creationId xmlns:a16="http://schemas.microsoft.com/office/drawing/2014/main" id="{3A266531-73C1-8730-3BF6-2D14DC0AA51F}"/>
              </a:ext>
            </a:extLst>
          </p:cNvPr>
          <p:cNvGrpSpPr/>
          <p:nvPr/>
        </p:nvGrpSpPr>
        <p:grpSpPr>
          <a:xfrm>
            <a:off x="0" y="3824935"/>
            <a:ext cx="12192000" cy="2527193"/>
            <a:chOff x="0" y="3824935"/>
            <a:chExt cx="12192000" cy="2527193"/>
          </a:xfrm>
        </p:grpSpPr>
        <p:sp>
          <p:nvSpPr>
            <p:cNvPr id="12" name="Rechteck 11">
              <a:extLst>
                <a:ext uri="{FF2B5EF4-FFF2-40B4-BE49-F238E27FC236}">
                  <a16:creationId xmlns:a16="http://schemas.microsoft.com/office/drawing/2014/main" id="{1FDC309C-E827-AABE-6C3D-E6D2761BE098}"/>
                </a:ext>
              </a:extLst>
            </p:cNvPr>
            <p:cNvSpPr/>
            <p:nvPr/>
          </p:nvSpPr>
          <p:spPr>
            <a:xfrm>
              <a:off x="0" y="3824935"/>
              <a:ext cx="12192000" cy="2527193"/>
            </a:xfrm>
            <a:prstGeom prst="rect">
              <a:avLst/>
            </a:prstGeom>
            <a:solidFill>
              <a:srgbClr val="D9E7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rgbClr val="D9E7EC"/>
                </a:solidFill>
              </a:endParaRPr>
            </a:p>
          </p:txBody>
        </p:sp>
        <p:sp>
          <p:nvSpPr>
            <p:cNvPr id="7" name="Inhaltsplatzhalter 2">
              <a:extLst>
                <a:ext uri="{FF2B5EF4-FFF2-40B4-BE49-F238E27FC236}">
                  <a16:creationId xmlns:a16="http://schemas.microsoft.com/office/drawing/2014/main" id="{CE4A554C-42A7-BE5B-C465-DE3C6996877D}"/>
                </a:ext>
              </a:extLst>
            </p:cNvPr>
            <p:cNvSpPr txBox="1">
              <a:spLocks/>
            </p:cNvSpPr>
            <p:nvPr/>
          </p:nvSpPr>
          <p:spPr bwMode="auto">
            <a:xfrm>
              <a:off x="478189" y="3985629"/>
              <a:ext cx="11506001" cy="363494"/>
            </a:xfrm>
            <a:prstGeom prst="rect">
              <a:avLst/>
            </a:prstGeom>
            <a:noFill/>
            <a:ln>
              <a:noFill/>
            </a:ln>
            <a:effectLst/>
            <a:extLst>
              <a:ext uri="{909E8E84-426E-40dd-AFC4-6F175D3DCCD1}">
                <a14:hiddenFill xmlns:a14="http://schemas.microsoft.com/office/drawing/2010/main" xmlns:p15="http://schemas.microsoft.com/office/powerpoint/2012/main" xmlns:a16="http://schemas.microsoft.com/office/drawing/2014/main" xmlns="">
                  <a:solidFill>
                    <a:schemeClr val="accent1"/>
                  </a:solidFill>
                </a14:hiddenFill>
              </a:ext>
              <a:ext uri="{91240B29-F687-4f45-9708-019B960494DF}">
                <a14:hiddenLine xmlns:a14="http://schemas.microsoft.com/office/drawing/2010/main" xmlns:p15="http://schemas.microsoft.com/office/powerpoint/2012/main" xmlns:a16="http://schemas.microsoft.com/office/drawing/2014/main" xmlns="" w="9525">
                  <a:solidFill>
                    <a:schemeClr val="tx1"/>
                  </a:solidFill>
                  <a:miter lim="800000"/>
                  <a:headEnd/>
                  <a:tailEnd/>
                </a14:hiddenLine>
              </a:ext>
              <a:ext uri="{AF507438-7753-43e0-B8FC-AC1667EBCBE1}">
                <a14:hiddenEffects xmlns:a14="http://schemas.microsoft.com/office/drawing/2010/main" xmlns:p15="http://schemas.microsoft.com/office/powerpoint/2012/main" xmlns:a16="http://schemas.microsoft.com/office/drawing/2014/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1" fontAlgn="base" hangingPunct="1">
                <a:lnSpc>
                  <a:spcPts val="2200"/>
                </a:lnSpc>
                <a:spcBef>
                  <a:spcPts val="0"/>
                </a:spcBef>
                <a:spcAft>
                  <a:spcPct val="0"/>
                </a:spcAft>
                <a:defRPr sz="1600">
                  <a:solidFill>
                    <a:srgbClr val="000000"/>
                  </a:solidFill>
                  <a:latin typeface="+mn-lt"/>
                  <a:ea typeface="+mn-ea"/>
                  <a:cs typeface="+mn-cs"/>
                </a:defRPr>
              </a:lvl1pPr>
              <a:lvl2pPr marL="784225" indent="-244475" algn="l" rtl="0" eaLnBrk="1" fontAlgn="base" hangingPunct="1">
                <a:lnSpc>
                  <a:spcPts val="2200"/>
                </a:lnSpc>
                <a:spcBef>
                  <a:spcPts val="0"/>
                </a:spcBef>
                <a:spcAft>
                  <a:spcPct val="0"/>
                </a:spcAft>
                <a:buFont typeface="Arial" charset="0"/>
                <a:buChar char="–"/>
                <a:defRPr sz="1600">
                  <a:solidFill>
                    <a:srgbClr val="000000"/>
                  </a:solidFill>
                  <a:latin typeface="+mn-lt"/>
                </a:defRPr>
              </a:lvl2pPr>
              <a:lvl3pPr marL="1192213" indent="-228600" algn="l" rtl="0" eaLnBrk="1" fontAlgn="base" hangingPunct="1">
                <a:spcBef>
                  <a:spcPct val="20000"/>
                </a:spcBef>
                <a:spcAft>
                  <a:spcPct val="0"/>
                </a:spcAft>
                <a:buChar char="•"/>
                <a:defRPr sz="1400">
                  <a:solidFill>
                    <a:schemeClr val="tx1"/>
                  </a:solidFill>
                  <a:latin typeface="+mn-lt"/>
                </a:defRPr>
              </a:lvl3pPr>
              <a:lvl4pPr marL="1600200" indent="-228600" algn="l" rtl="0" eaLnBrk="1" fontAlgn="base" hangingPunct="1">
                <a:spcBef>
                  <a:spcPct val="20000"/>
                </a:spcBef>
                <a:spcAft>
                  <a:spcPct val="0"/>
                </a:spcAft>
                <a:buChar char="–"/>
                <a:defRPr sz="14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a:lstStyle>
            <a:p>
              <a:pPr marL="342900" marR="0" lvl="0" indent="-342900" algn="l" defTabSz="914400" rtl="0" eaLnBrk="1" fontAlgn="base" latinLnBrk="0" hangingPunct="1">
                <a:lnSpc>
                  <a:spcPts val="2200"/>
                </a:lnSpc>
                <a:spcBef>
                  <a:spcPts val="0"/>
                </a:spcBef>
                <a:spcAft>
                  <a:spcPct val="0"/>
                </a:spcAft>
                <a:buClrTx/>
                <a:buSzTx/>
                <a:buFontTx/>
                <a:buNone/>
                <a:tabLst/>
                <a:defRPr/>
              </a:pPr>
              <a:r>
                <a:rPr lang="de-DE" b="1" dirty="0">
                  <a:solidFill>
                    <a:schemeClr val="tx1"/>
                  </a:solidFill>
                  <a:latin typeface="Quicksand SemiBold" pitchFamily="2" charset="77"/>
                </a:rPr>
                <a:t>Sieben</a:t>
              </a:r>
              <a:r>
                <a:rPr kumimoji="0" lang="de-DE" sz="1600" b="1" u="none" strike="noStrike" kern="0" cap="none" spc="0" normalizeH="0" baseline="0" noProof="0" dirty="0">
                  <a:ln>
                    <a:noFill/>
                  </a:ln>
                  <a:solidFill>
                    <a:schemeClr val="bg2"/>
                  </a:solidFill>
                  <a:effectLst/>
                  <a:uLnTx/>
                  <a:uFillTx/>
                  <a:latin typeface="Quicksand SemiBold" pitchFamily="2" charset="77"/>
                </a:rPr>
                <a:t> </a:t>
              </a:r>
              <a:r>
                <a:rPr lang="de-DE" b="1" dirty="0">
                  <a:solidFill>
                    <a:schemeClr val="tx1"/>
                  </a:solidFill>
                  <a:latin typeface="Quicksand SemiBold" pitchFamily="2" charset="77"/>
                </a:rPr>
                <a:t>Bereiche</a:t>
              </a:r>
            </a:p>
            <a:p>
              <a:pPr marL="342900" marR="0" lvl="0" indent="-342900" algn="l" defTabSz="914400" rtl="0" eaLnBrk="1" fontAlgn="base" latinLnBrk="0" hangingPunct="1">
                <a:lnSpc>
                  <a:spcPts val="2200"/>
                </a:lnSpc>
                <a:spcBef>
                  <a:spcPts val="0"/>
                </a:spcBef>
                <a:spcAft>
                  <a:spcPct val="0"/>
                </a:spcAft>
                <a:buClrTx/>
                <a:buSzTx/>
                <a:buFontTx/>
                <a:buNone/>
                <a:tabLst/>
                <a:defRPr/>
              </a:pPr>
              <a:endParaRPr kumimoji="0" lang="de-DE" sz="1600" b="1" u="none" strike="noStrike" kern="0" cap="none" spc="0" normalizeH="0" baseline="0" noProof="0" dirty="0">
                <a:ln>
                  <a:noFill/>
                </a:ln>
                <a:solidFill>
                  <a:srgbClr val="C50E1F"/>
                </a:solidFill>
                <a:effectLst/>
                <a:uLnTx/>
                <a:uFillTx/>
                <a:latin typeface="Quicksand SemiBold" pitchFamily="2" charset="77"/>
              </a:endParaRPr>
            </a:p>
            <a:p>
              <a:pPr marL="342900" marR="0" lvl="0" indent="-342900" algn="l" defTabSz="914400" rtl="0" eaLnBrk="1" fontAlgn="base" latinLnBrk="0" hangingPunct="1">
                <a:lnSpc>
                  <a:spcPts val="2200"/>
                </a:lnSpc>
                <a:spcBef>
                  <a:spcPts val="0"/>
                </a:spcBef>
                <a:spcAft>
                  <a:spcPct val="0"/>
                </a:spcAft>
                <a:buClrTx/>
                <a:buSzTx/>
                <a:buFontTx/>
                <a:buNone/>
                <a:tabLst/>
                <a:defRPr/>
              </a:pPr>
              <a:endParaRPr kumimoji="0" lang="de-DE" sz="1600" b="1" u="none" strike="noStrike" kern="0" cap="none" spc="0" normalizeH="0" baseline="0" noProof="0" dirty="0">
                <a:ln>
                  <a:noFill/>
                </a:ln>
                <a:solidFill>
                  <a:srgbClr val="C50E1F"/>
                </a:solidFill>
                <a:effectLst/>
                <a:uLnTx/>
                <a:uFillTx/>
                <a:latin typeface="Quicksand SemiBold" pitchFamily="2" charset="77"/>
              </a:endParaRPr>
            </a:p>
            <a:p>
              <a:pPr marL="342900" marR="0" lvl="0" indent="-342900" algn="l" defTabSz="914400" rtl="0" eaLnBrk="1" fontAlgn="base" latinLnBrk="0" hangingPunct="1">
                <a:lnSpc>
                  <a:spcPts val="2200"/>
                </a:lnSpc>
                <a:spcBef>
                  <a:spcPts val="0"/>
                </a:spcBef>
                <a:spcAft>
                  <a:spcPct val="0"/>
                </a:spcAft>
                <a:buClrTx/>
                <a:buSzTx/>
                <a:buFontTx/>
                <a:buNone/>
                <a:tabLst/>
                <a:defRPr/>
              </a:pPr>
              <a:endParaRPr kumimoji="0" lang="de-DE" sz="1600" b="1" u="none" strike="noStrike" kern="0" cap="none" spc="0" normalizeH="0" baseline="0" noProof="0" dirty="0">
                <a:ln>
                  <a:noFill/>
                </a:ln>
                <a:solidFill>
                  <a:srgbClr val="C50E1F"/>
                </a:solidFill>
                <a:effectLst/>
                <a:uLnTx/>
                <a:uFillTx/>
                <a:latin typeface="Quicksand SemiBold" pitchFamily="2" charset="77"/>
              </a:endParaRPr>
            </a:p>
            <a:p>
              <a:pPr marL="342900" marR="0" lvl="0" indent="-342900" algn="l" defTabSz="914400" rtl="0" eaLnBrk="1" fontAlgn="base" latinLnBrk="0" hangingPunct="1">
                <a:lnSpc>
                  <a:spcPts val="2200"/>
                </a:lnSpc>
                <a:spcBef>
                  <a:spcPts val="0"/>
                </a:spcBef>
                <a:spcAft>
                  <a:spcPct val="0"/>
                </a:spcAft>
                <a:buClrTx/>
                <a:buSzTx/>
                <a:buFontTx/>
                <a:buNone/>
                <a:tabLst/>
                <a:defRPr/>
              </a:pPr>
              <a:endParaRPr lang="de-DE" b="1" dirty="0">
                <a:solidFill>
                  <a:schemeClr val="tx1"/>
                </a:solidFill>
                <a:latin typeface="Quicksand SemiBold" pitchFamily="2" charset="77"/>
              </a:endParaRPr>
            </a:p>
            <a:p>
              <a:pPr marL="342900" marR="0" lvl="0" indent="-342900" algn="l" defTabSz="914400" rtl="0" eaLnBrk="1" fontAlgn="base" latinLnBrk="0" hangingPunct="1">
                <a:lnSpc>
                  <a:spcPts val="2200"/>
                </a:lnSpc>
                <a:spcBef>
                  <a:spcPts val="0"/>
                </a:spcBef>
                <a:spcAft>
                  <a:spcPct val="0"/>
                </a:spcAft>
                <a:buClrTx/>
                <a:buSzTx/>
                <a:buFontTx/>
                <a:buNone/>
                <a:tabLst/>
                <a:defRPr/>
              </a:pPr>
              <a:endParaRPr kumimoji="0" lang="de-DE" sz="1600" b="1" u="none" strike="noStrike" kern="0" cap="none" spc="0" normalizeH="0" baseline="0" noProof="0" dirty="0">
                <a:ln>
                  <a:noFill/>
                </a:ln>
                <a:solidFill>
                  <a:srgbClr val="C50E1F"/>
                </a:solidFill>
                <a:effectLst/>
                <a:uLnTx/>
                <a:uFillTx/>
                <a:latin typeface="Quicksand SemiBold" pitchFamily="2" charset="77"/>
              </a:endParaRPr>
            </a:p>
            <a:p>
              <a:pPr marL="342900" marR="0" lvl="0" indent="-342900" algn="l" defTabSz="914400" rtl="0" eaLnBrk="1" fontAlgn="base" latinLnBrk="0" hangingPunct="1">
                <a:lnSpc>
                  <a:spcPts val="2200"/>
                </a:lnSpc>
                <a:spcBef>
                  <a:spcPts val="0"/>
                </a:spcBef>
                <a:spcAft>
                  <a:spcPct val="0"/>
                </a:spcAft>
                <a:buClrTx/>
                <a:buSzTx/>
                <a:buFontTx/>
                <a:buNone/>
                <a:tabLst/>
                <a:defRPr/>
              </a:pPr>
              <a:endParaRPr kumimoji="0" lang="de-DE" sz="1600" b="1" u="none" strike="noStrike" kern="0" cap="none" spc="0" normalizeH="0" baseline="0" noProof="0" dirty="0">
                <a:ln>
                  <a:noFill/>
                </a:ln>
                <a:solidFill>
                  <a:srgbClr val="C50E1F"/>
                </a:solidFill>
                <a:effectLst/>
                <a:uLnTx/>
                <a:uFillTx/>
                <a:latin typeface="Quicksand SemiBold" pitchFamily="2" charset="77"/>
              </a:endParaRPr>
            </a:p>
            <a:p>
              <a:pPr marL="342900" marR="0" lvl="0" indent="-342900" algn="l" defTabSz="914400" rtl="0" eaLnBrk="1" fontAlgn="base" latinLnBrk="0" hangingPunct="1">
                <a:lnSpc>
                  <a:spcPts val="2200"/>
                </a:lnSpc>
                <a:spcBef>
                  <a:spcPts val="0"/>
                </a:spcBef>
                <a:spcAft>
                  <a:spcPct val="0"/>
                </a:spcAft>
                <a:buClrTx/>
                <a:buSzTx/>
                <a:buFontTx/>
                <a:buNone/>
                <a:tabLst/>
                <a:defRPr/>
              </a:pPr>
              <a:endParaRPr kumimoji="0" lang="de-DE" sz="1600" b="1" u="none" strike="noStrike" kern="0" cap="none" spc="0" normalizeH="0" baseline="0" noProof="0" dirty="0">
                <a:ln>
                  <a:noFill/>
                </a:ln>
                <a:solidFill>
                  <a:srgbClr val="C50E1F"/>
                </a:solidFill>
                <a:effectLst/>
                <a:uLnTx/>
                <a:uFillTx/>
                <a:latin typeface="Quicksand SemiBold" pitchFamily="2" charset="77"/>
              </a:endParaRPr>
            </a:p>
            <a:p>
              <a:pPr marL="342900" marR="0" lvl="0" indent="-342900" algn="l" defTabSz="914400" rtl="0" eaLnBrk="1" fontAlgn="base" latinLnBrk="0" hangingPunct="1">
                <a:lnSpc>
                  <a:spcPts val="2200"/>
                </a:lnSpc>
                <a:spcBef>
                  <a:spcPts val="0"/>
                </a:spcBef>
                <a:spcAft>
                  <a:spcPct val="0"/>
                </a:spcAft>
                <a:buClrTx/>
                <a:buSzTx/>
                <a:buFontTx/>
                <a:buNone/>
                <a:tabLst/>
                <a:defRPr/>
              </a:pPr>
              <a:endParaRPr kumimoji="0" lang="de-DE" sz="1600" b="1" u="none" strike="noStrike" kern="0" cap="none" spc="0" normalizeH="0" baseline="0" noProof="0" dirty="0">
                <a:ln>
                  <a:noFill/>
                </a:ln>
                <a:solidFill>
                  <a:srgbClr val="C50E1F"/>
                </a:solidFill>
                <a:effectLst/>
                <a:uLnTx/>
                <a:uFillTx/>
                <a:latin typeface="Quicksand SemiBold" pitchFamily="2" charset="77"/>
              </a:endParaRPr>
            </a:p>
            <a:p>
              <a:pPr marL="342900" marR="0" lvl="0" indent="-342900" algn="l" defTabSz="914400" rtl="0" eaLnBrk="1" fontAlgn="base" latinLnBrk="0" hangingPunct="1">
                <a:lnSpc>
                  <a:spcPts val="2200"/>
                </a:lnSpc>
                <a:spcBef>
                  <a:spcPts val="0"/>
                </a:spcBef>
                <a:spcAft>
                  <a:spcPct val="0"/>
                </a:spcAft>
                <a:buClrTx/>
                <a:buSzTx/>
                <a:buFontTx/>
                <a:buNone/>
                <a:tabLst/>
                <a:defRPr/>
              </a:pPr>
              <a:endParaRPr kumimoji="0" lang="de-DE" sz="1600" b="1" u="none" strike="noStrike" kern="0" cap="none" spc="0" normalizeH="0" baseline="0" noProof="0" dirty="0">
                <a:ln>
                  <a:noFill/>
                </a:ln>
                <a:solidFill>
                  <a:srgbClr val="C50E1F"/>
                </a:solidFill>
                <a:effectLst/>
                <a:uLnTx/>
                <a:uFillTx/>
                <a:latin typeface="Quicksand SemiBold" pitchFamily="2" charset="77"/>
              </a:endParaRPr>
            </a:p>
            <a:p>
              <a:pPr marL="342900" marR="0" lvl="0" indent="-342900" algn="l" defTabSz="914400" rtl="0" eaLnBrk="1" fontAlgn="base" latinLnBrk="0" hangingPunct="1">
                <a:lnSpc>
                  <a:spcPts val="2200"/>
                </a:lnSpc>
                <a:spcBef>
                  <a:spcPts val="0"/>
                </a:spcBef>
                <a:spcAft>
                  <a:spcPct val="0"/>
                </a:spcAft>
                <a:buClrTx/>
                <a:buSzTx/>
                <a:buFontTx/>
                <a:buNone/>
                <a:tabLst/>
                <a:defRPr/>
              </a:pPr>
              <a:endParaRPr kumimoji="0" lang="de-DE" sz="1600" b="1" u="none" strike="noStrike" kern="0" cap="none" spc="0" normalizeH="0" baseline="0" noProof="0" dirty="0">
                <a:ln>
                  <a:noFill/>
                </a:ln>
                <a:solidFill>
                  <a:srgbClr val="C50E1F"/>
                </a:solidFill>
                <a:effectLst/>
                <a:uLnTx/>
                <a:uFillTx/>
                <a:latin typeface="Quicksand SemiBold" pitchFamily="2" charset="77"/>
              </a:endParaRPr>
            </a:p>
          </p:txBody>
        </p:sp>
        <p:sp>
          <p:nvSpPr>
            <p:cNvPr id="10" name="Rechteck 9">
              <a:extLst>
                <a:ext uri="{FF2B5EF4-FFF2-40B4-BE49-F238E27FC236}">
                  <a16:creationId xmlns:a16="http://schemas.microsoft.com/office/drawing/2014/main" id="{2992FD21-89F0-0C9D-7DE8-CBB93A4EF999}"/>
                </a:ext>
              </a:extLst>
            </p:cNvPr>
            <p:cNvSpPr/>
            <p:nvPr/>
          </p:nvSpPr>
          <p:spPr>
            <a:xfrm>
              <a:off x="478189" y="4768571"/>
              <a:ext cx="1542371" cy="1323439"/>
            </a:xfrm>
            <a:prstGeom prst="rect">
              <a:avLst/>
            </a:prstGeom>
          </p:spPr>
          <p:txBody>
            <a:bodyPr wrap="square" lIns="72000" rIns="0">
              <a:spAutoFit/>
            </a:bodyPr>
            <a:lstStyle/>
            <a:p>
              <a:pPr marR="0" lvl="0" algn="l" defTabSz="914400" rtl="0" eaLnBrk="1" fontAlgn="base" latinLnBrk="0" hangingPunct="1">
                <a:lnSpc>
                  <a:spcPct val="100000"/>
                </a:lnSpc>
                <a:spcBef>
                  <a:spcPct val="0"/>
                </a:spcBef>
                <a:spcAft>
                  <a:spcPct val="0"/>
                </a:spcAft>
                <a:buClr>
                  <a:schemeClr val="accent1"/>
                </a:buClr>
                <a:buSzTx/>
                <a:tabLst/>
                <a:defRPr/>
              </a:pPr>
              <a:r>
                <a:rPr lang="de-DE" sz="1000" b="1" dirty="0">
                  <a:latin typeface="Roboto" panose="02000000000000000000" pitchFamily="2" charset="0"/>
                  <a:ea typeface="Roboto" panose="02000000000000000000" pitchFamily="2" charset="0"/>
                  <a:cs typeface="Roboto" panose="02000000000000000000" pitchFamily="2" charset="0"/>
                </a:rPr>
                <a:t>Engagement</a:t>
              </a:r>
              <a:r>
                <a:rPr kumimoji="0" lang="de-DE"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r>
                <a:rPr lang="de-DE" sz="1000" b="1" dirty="0">
                  <a:latin typeface="Roboto" panose="02000000000000000000" pitchFamily="2" charset="0"/>
                  <a:ea typeface="Roboto" panose="02000000000000000000" pitchFamily="2" charset="0"/>
                  <a:cs typeface="Roboto" panose="02000000000000000000" pitchFamily="2" charset="0"/>
                </a:rPr>
                <a:t>von</a:t>
              </a:r>
              <a:r>
                <a:rPr kumimoji="0" lang="de-DE"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r>
                <a:rPr lang="de-DE" sz="1000" b="1" dirty="0">
                  <a:latin typeface="Roboto" panose="02000000000000000000" pitchFamily="2" charset="0"/>
                  <a:ea typeface="Roboto" panose="02000000000000000000" pitchFamily="2" charset="0"/>
                  <a:cs typeface="Roboto" panose="02000000000000000000" pitchFamily="2" charset="0"/>
                </a:rPr>
                <a:t>Schulpartnern</a:t>
              </a:r>
              <a:r>
                <a:rPr kumimoji="0" lang="de-DE"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br>
                <a:rPr kumimoji="0" lang="de-DE"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r>
                <a:rPr kumimoji="0" lang="de-DE"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Collins &amp; Barnes, 2017</a:t>
              </a:r>
              <a:br>
                <a:rPr kumimoji="0" lang="de-DE"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endParaRPr kumimoji="0" lang="de-DE"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R="0" lvl="0" algn="l" defTabSz="914400" rtl="0" eaLnBrk="1" fontAlgn="base" latinLnBrk="0" hangingPunct="1">
                <a:lnSpc>
                  <a:spcPct val="100000"/>
                </a:lnSpc>
                <a:spcBef>
                  <a:spcPct val="0"/>
                </a:spcBef>
                <a:spcAft>
                  <a:spcPct val="0"/>
                </a:spcAft>
                <a:buClr>
                  <a:schemeClr val="accent1"/>
                </a:buClr>
                <a:buSzTx/>
                <a:tabLst/>
                <a:defRPr/>
              </a:pPr>
              <a:r>
                <a:rPr lang="de-DE" sz="1000" b="1" dirty="0">
                  <a:latin typeface="Roboto" panose="02000000000000000000" pitchFamily="2" charset="0"/>
                  <a:ea typeface="Roboto" panose="02000000000000000000" pitchFamily="2" charset="0"/>
                  <a:cs typeface="Roboto" panose="02000000000000000000" pitchFamily="2" charset="0"/>
                </a:rPr>
                <a:t>Qualitäts-sicherung</a:t>
              </a:r>
              <a:r>
                <a:rPr kumimoji="0" lang="de-DE"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r>
                <a:rPr lang="de-DE" sz="1000" b="1" dirty="0">
                  <a:latin typeface="Roboto" panose="02000000000000000000" pitchFamily="2" charset="0"/>
                  <a:ea typeface="Roboto" panose="02000000000000000000" pitchFamily="2" charset="0"/>
                  <a:cs typeface="Roboto" panose="02000000000000000000" pitchFamily="2" charset="0"/>
                </a:rPr>
                <a:t>durch</a:t>
              </a:r>
              <a:r>
                <a:rPr kumimoji="0" lang="de-DE"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r>
                <a:rPr lang="de-DE" sz="1000" b="1" dirty="0">
                  <a:latin typeface="Roboto" panose="02000000000000000000" pitchFamily="2" charset="0"/>
                  <a:ea typeface="Roboto" panose="02000000000000000000" pitchFamily="2" charset="0"/>
                  <a:cs typeface="Roboto" panose="02000000000000000000" pitchFamily="2" charset="0"/>
                </a:rPr>
                <a:t>critical</a:t>
              </a:r>
              <a:r>
                <a:rPr kumimoji="0" lang="de-DE"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r>
                <a:rPr lang="de-DE" sz="1000" b="1" dirty="0">
                  <a:latin typeface="Roboto" panose="02000000000000000000" pitchFamily="2" charset="0"/>
                  <a:ea typeface="Roboto" panose="02000000000000000000" pitchFamily="2" charset="0"/>
                  <a:cs typeface="Roboto" panose="02000000000000000000" pitchFamily="2" charset="0"/>
                </a:rPr>
                <a:t>friends</a:t>
              </a:r>
              <a:r>
                <a:rPr kumimoji="0" lang="de-DE" sz="10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van der Bij, Geijsel, &amp; ten Dam, 2016</a:t>
              </a:r>
            </a:p>
          </p:txBody>
        </p:sp>
        <p:sp>
          <p:nvSpPr>
            <p:cNvPr id="19" name="Rechteck 18">
              <a:extLst>
                <a:ext uri="{FF2B5EF4-FFF2-40B4-BE49-F238E27FC236}">
                  <a16:creationId xmlns:a16="http://schemas.microsoft.com/office/drawing/2014/main" id="{C401DF17-4861-68D7-2BC6-DBF64DA0E1C6}"/>
                </a:ext>
              </a:extLst>
            </p:cNvPr>
            <p:cNvSpPr/>
            <p:nvPr/>
          </p:nvSpPr>
          <p:spPr>
            <a:xfrm>
              <a:off x="10287720" y="4768571"/>
              <a:ext cx="1534825" cy="707886"/>
            </a:xfrm>
            <a:prstGeom prst="rect">
              <a:avLst/>
            </a:prstGeom>
          </p:spPr>
          <p:txBody>
            <a:bodyPr wrap="square" lIns="72000" rIns="0">
              <a:spAutoFit/>
            </a:bodyPr>
            <a:lstStyle/>
            <a:p>
              <a:pPr fontAlgn="base">
                <a:spcBef>
                  <a:spcPct val="0"/>
                </a:spcBef>
                <a:spcAft>
                  <a:spcPct val="0"/>
                </a:spcAft>
                <a:buClr>
                  <a:schemeClr val="accent1"/>
                </a:buClr>
              </a:pPr>
              <a:r>
                <a:rPr lang="de-DE" sz="1000" b="1" dirty="0">
                  <a:latin typeface="Roboto" panose="02000000000000000000" pitchFamily="2" charset="0"/>
                  <a:ea typeface="Roboto" panose="02000000000000000000" pitchFamily="2" charset="0"/>
                  <a:cs typeface="Roboto" panose="02000000000000000000" pitchFamily="2" charset="0"/>
                </a:rPr>
                <a:t>Onlinetools </a:t>
              </a:r>
              <a:br>
                <a:rPr lang="de-DE" sz="1000" b="1" dirty="0">
                  <a:latin typeface="Roboto" panose="02000000000000000000" pitchFamily="2" charset="0"/>
                  <a:ea typeface="Roboto" panose="02000000000000000000" pitchFamily="2" charset="0"/>
                  <a:cs typeface="Roboto" panose="02000000000000000000" pitchFamily="2" charset="0"/>
                </a:rPr>
              </a:br>
              <a:r>
                <a:rPr lang="de-DE" sz="1000" b="1" dirty="0">
                  <a:latin typeface="Roboto" panose="02000000000000000000" pitchFamily="2" charset="0"/>
                  <a:ea typeface="Roboto" panose="02000000000000000000" pitchFamily="2" charset="0"/>
                  <a:cs typeface="Roboto" panose="02000000000000000000" pitchFamily="2" charset="0"/>
                </a:rPr>
                <a:t>&amp; lokale </a:t>
              </a:r>
              <a:br>
                <a:rPr lang="de-DE" sz="1000" b="1" dirty="0">
                  <a:latin typeface="Roboto" panose="02000000000000000000" pitchFamily="2" charset="0"/>
                  <a:ea typeface="Roboto" panose="02000000000000000000" pitchFamily="2" charset="0"/>
                  <a:cs typeface="Roboto" panose="02000000000000000000" pitchFamily="2" charset="0"/>
                </a:rPr>
              </a:br>
              <a:r>
                <a:rPr lang="de-DE" sz="1000" b="1" dirty="0">
                  <a:latin typeface="Roboto" panose="02000000000000000000" pitchFamily="2" charset="0"/>
                  <a:ea typeface="Roboto" panose="02000000000000000000" pitchFamily="2" charset="0"/>
                  <a:cs typeface="Roboto" panose="02000000000000000000" pitchFamily="2" charset="0"/>
                </a:rPr>
                <a:t>BO-Programme </a:t>
              </a:r>
              <a:br>
                <a:rPr lang="de-DE" sz="1000" b="1" dirty="0">
                  <a:latin typeface="Roboto" panose="02000000000000000000" pitchFamily="2" charset="0"/>
                  <a:ea typeface="Roboto" panose="02000000000000000000" pitchFamily="2" charset="0"/>
                  <a:cs typeface="Roboto" panose="02000000000000000000" pitchFamily="2" charset="0"/>
                </a:rPr>
              </a:b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Collins &amp; Barnes, 2017</a:t>
              </a:r>
            </a:p>
          </p:txBody>
        </p:sp>
        <p:sp>
          <p:nvSpPr>
            <p:cNvPr id="21" name="Rechteck 20">
              <a:extLst>
                <a:ext uri="{FF2B5EF4-FFF2-40B4-BE49-F238E27FC236}">
                  <a16:creationId xmlns:a16="http://schemas.microsoft.com/office/drawing/2014/main" id="{01EFBD92-EE1D-15AD-7AA7-4EB175E00FB6}"/>
                </a:ext>
              </a:extLst>
            </p:cNvPr>
            <p:cNvSpPr/>
            <p:nvPr/>
          </p:nvSpPr>
          <p:spPr>
            <a:xfrm>
              <a:off x="5557592" y="4768571"/>
              <a:ext cx="1352682" cy="1015663"/>
            </a:xfrm>
            <a:prstGeom prst="rect">
              <a:avLst/>
            </a:prstGeom>
          </p:spPr>
          <p:txBody>
            <a:bodyPr wrap="square" lIns="72000" rIns="0">
              <a:spAutoFit/>
            </a:bodyPr>
            <a:lstStyle/>
            <a:p>
              <a:pPr fontAlgn="base">
                <a:spcBef>
                  <a:spcPct val="0"/>
                </a:spcBef>
                <a:spcAft>
                  <a:spcPct val="0"/>
                </a:spcAft>
                <a:buClr>
                  <a:schemeClr val="accent1"/>
                </a:buClr>
              </a:pPr>
              <a:r>
                <a:rPr lang="de-DE" sz="1000" b="1" dirty="0">
                  <a:latin typeface="Roboto" panose="02000000000000000000" pitchFamily="2" charset="0"/>
                  <a:ea typeface="Roboto" panose="02000000000000000000" pitchFamily="2" charset="0"/>
                  <a:cs typeface="Roboto" panose="02000000000000000000" pitchFamily="2" charset="0"/>
                </a:rPr>
                <a:t>Aufgabenteilung</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Bassot et al, 2014</a:t>
              </a:r>
              <a:b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br>
              <a:endParaRPr lang="de-DE" sz="1000" dirty="0">
                <a:solidFill>
                  <a:srgbClr val="000000"/>
                </a:solidFill>
                <a:latin typeface="Roboto" panose="02000000000000000000" pitchFamily="2" charset="0"/>
                <a:ea typeface="Roboto" panose="02000000000000000000" pitchFamily="2" charset="0"/>
                <a:cs typeface="Roboto" panose="02000000000000000000" pitchFamily="2" charset="0"/>
              </a:endParaRPr>
            </a:p>
            <a:p>
              <a:pPr fontAlgn="base">
                <a:spcBef>
                  <a:spcPct val="0"/>
                </a:spcBef>
                <a:spcAft>
                  <a:spcPct val="0"/>
                </a:spcAft>
                <a:buClr>
                  <a:schemeClr val="accent1"/>
                </a:buClr>
              </a:pPr>
              <a:r>
                <a:rPr lang="de-DE" sz="1000" b="1" dirty="0">
                  <a:latin typeface="Roboto" panose="02000000000000000000" pitchFamily="2" charset="0"/>
                  <a:ea typeface="Roboto" panose="02000000000000000000" pitchFamily="2" charset="0"/>
                  <a:cs typeface="Roboto" panose="02000000000000000000" pitchFamily="2" charset="0"/>
                </a:rPr>
                <a:t>Qualifikation</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b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b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Collins &amp; Barnes, 2017; Dreer, 2013</a:t>
              </a:r>
            </a:p>
          </p:txBody>
        </p:sp>
        <p:sp>
          <p:nvSpPr>
            <p:cNvPr id="22" name="Rechteck 21">
              <a:extLst>
                <a:ext uri="{FF2B5EF4-FFF2-40B4-BE49-F238E27FC236}">
                  <a16:creationId xmlns:a16="http://schemas.microsoft.com/office/drawing/2014/main" id="{F9C83F38-CE5C-DB25-2FE5-15E24BD163E1}"/>
                </a:ext>
              </a:extLst>
            </p:cNvPr>
            <p:cNvSpPr/>
            <p:nvPr/>
          </p:nvSpPr>
          <p:spPr>
            <a:xfrm>
              <a:off x="7078951" y="4768571"/>
              <a:ext cx="1497532" cy="861774"/>
            </a:xfrm>
            <a:prstGeom prst="rect">
              <a:avLst/>
            </a:prstGeom>
          </p:spPr>
          <p:txBody>
            <a:bodyPr wrap="square" lIns="72000" rIns="0">
              <a:spAutoFit/>
            </a:bodyPr>
            <a:lstStyle/>
            <a:p>
              <a:pPr fontAlgn="base">
                <a:spcBef>
                  <a:spcPct val="0"/>
                </a:spcBef>
                <a:spcAft>
                  <a:spcPct val="0"/>
                </a:spcAft>
                <a:buClr>
                  <a:schemeClr val="accent1"/>
                </a:buClr>
              </a:pPr>
              <a:r>
                <a:rPr lang="de-DE" sz="1000" b="1" dirty="0">
                  <a:latin typeface="Roboto" panose="02000000000000000000" pitchFamily="2" charset="0"/>
                  <a:ea typeface="Roboto" panose="02000000000000000000" pitchFamily="2" charset="0"/>
                  <a:cs typeface="Roboto" panose="02000000000000000000" pitchFamily="2" charset="0"/>
                </a:rPr>
                <a:t>Strukturiertheit</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de-DE" sz="1000" b="1" dirty="0">
                  <a:latin typeface="Roboto" panose="02000000000000000000" pitchFamily="2" charset="0"/>
                  <a:ea typeface="Roboto" panose="02000000000000000000" pitchFamily="2" charset="0"/>
                  <a:cs typeface="Roboto" panose="02000000000000000000" pitchFamily="2" charset="0"/>
                </a:rPr>
                <a:t>Konsistenz</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b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br>
              <a:r>
                <a:rPr lang="de-DE" sz="1000" b="1" dirty="0">
                  <a:latin typeface="Roboto" panose="02000000000000000000" pitchFamily="2" charset="0"/>
                  <a:ea typeface="Roboto" panose="02000000000000000000" pitchFamily="2" charset="0"/>
                  <a:cs typeface="Roboto" panose="02000000000000000000" pitchFamily="2" charset="0"/>
                </a:rPr>
                <a:t>Fokus</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de-DE" sz="1000" b="1" dirty="0">
                  <a:latin typeface="Roboto" panose="02000000000000000000" pitchFamily="2" charset="0"/>
                  <a:ea typeface="Roboto" panose="02000000000000000000" pitchFamily="2" charset="0"/>
                  <a:cs typeface="Roboto" panose="02000000000000000000" pitchFamily="2" charset="0"/>
                </a:rPr>
                <a:t>auf</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de-DE" sz="1000" b="1" dirty="0">
                  <a:latin typeface="Roboto" panose="02000000000000000000" pitchFamily="2" charset="0"/>
                  <a:ea typeface="Roboto" panose="02000000000000000000" pitchFamily="2" charset="0"/>
                  <a:cs typeface="Roboto" panose="02000000000000000000" pitchFamily="2" charset="0"/>
                </a:rPr>
                <a:t>Lernprozess</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b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b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Collins &amp; Barnes, 2017</a:t>
              </a:r>
            </a:p>
            <a:p>
              <a:pPr fontAlgn="base">
                <a:spcBef>
                  <a:spcPct val="0"/>
                </a:spcBef>
                <a:spcAft>
                  <a:spcPct val="0"/>
                </a:spcAft>
                <a:buClr>
                  <a:schemeClr val="accent1"/>
                </a:buClr>
              </a:pPr>
              <a:endParaRPr lang="de-DE" sz="100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sp>
          <p:nvSpPr>
            <p:cNvPr id="23" name="Rechteck 22">
              <a:extLst>
                <a:ext uri="{FF2B5EF4-FFF2-40B4-BE49-F238E27FC236}">
                  <a16:creationId xmlns:a16="http://schemas.microsoft.com/office/drawing/2014/main" id="{D00EE2CB-4989-42A1-827E-E617BF5B2467}"/>
                </a:ext>
              </a:extLst>
            </p:cNvPr>
            <p:cNvSpPr/>
            <p:nvPr/>
          </p:nvSpPr>
          <p:spPr>
            <a:xfrm>
              <a:off x="8693626" y="4768571"/>
              <a:ext cx="1476951" cy="707886"/>
            </a:xfrm>
            <a:prstGeom prst="rect">
              <a:avLst/>
            </a:prstGeom>
          </p:spPr>
          <p:txBody>
            <a:bodyPr wrap="square" lIns="72000" rIns="0">
              <a:spAutoFit/>
            </a:bodyPr>
            <a:lstStyle/>
            <a:p>
              <a:pPr fontAlgn="base">
                <a:spcBef>
                  <a:spcPct val="0"/>
                </a:spcBef>
                <a:spcAft>
                  <a:spcPct val="0"/>
                </a:spcAft>
                <a:buClr>
                  <a:schemeClr val="accent1"/>
                </a:buClr>
              </a:pPr>
              <a:r>
                <a:rPr lang="de-DE" sz="1000" b="1" dirty="0">
                  <a:latin typeface="Roboto" panose="02000000000000000000" pitchFamily="2" charset="0"/>
                  <a:ea typeface="Roboto" panose="02000000000000000000" pitchFamily="2" charset="0"/>
                  <a:cs typeface="Roboto" panose="02000000000000000000" pitchFamily="2" charset="0"/>
                </a:rPr>
                <a:t>Qualitätssicherung &amp; -steigerung </a:t>
              </a:r>
              <a:br>
                <a:rPr lang="de-DE" sz="1000" b="1" dirty="0">
                  <a:latin typeface="Roboto" panose="02000000000000000000" pitchFamily="2" charset="0"/>
                  <a:ea typeface="Roboto" panose="02000000000000000000" pitchFamily="2" charset="0"/>
                  <a:cs typeface="Roboto" panose="02000000000000000000" pitchFamily="2" charset="0"/>
                </a:rPr>
              </a:b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van der Bij, Geijsel, &amp; </a:t>
              </a:r>
              <a:b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b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ten Dam, 2016</a:t>
              </a:r>
            </a:p>
          </p:txBody>
        </p:sp>
        <p:sp>
          <p:nvSpPr>
            <p:cNvPr id="28" name="Trapezoid 9">
              <a:extLst>
                <a:ext uri="{FF2B5EF4-FFF2-40B4-BE49-F238E27FC236}">
                  <a16:creationId xmlns:a16="http://schemas.microsoft.com/office/drawing/2014/main" id="{407A8130-303E-890B-5305-D6B29FB7C2D1}"/>
                </a:ext>
              </a:extLst>
            </p:cNvPr>
            <p:cNvSpPr/>
            <p:nvPr/>
          </p:nvSpPr>
          <p:spPr bwMode="auto">
            <a:xfrm>
              <a:off x="3919621" y="4313069"/>
              <a:ext cx="1392694" cy="327770"/>
            </a:xfrm>
            <a:prstGeom prst="trapezoid">
              <a:avLst>
                <a:gd name="adj" fmla="val 0"/>
              </a:avLst>
            </a:prstGeom>
            <a:solidFill>
              <a:srgbClr val="B1C800"/>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333F48"/>
                  </a:solidFill>
                  <a:effectLst/>
                  <a:uLnTx/>
                  <a:uFillTx/>
                  <a:latin typeface="Roboto" panose="02000000000000000000" pitchFamily="2" charset="0"/>
                  <a:ea typeface="Roboto" panose="02000000000000000000" pitchFamily="2" charset="0"/>
                </a:rPr>
                <a:t>Schulleitung</a:t>
              </a:r>
              <a:endParaRPr kumimoji="0" lang="de-DE" sz="1400" b="1" i="0" u="none" strike="noStrike" kern="1200" cap="none" spc="0" normalizeH="0" baseline="0" noProof="0" dirty="0">
                <a:ln>
                  <a:noFill/>
                </a:ln>
                <a:solidFill>
                  <a:srgbClr val="333F48"/>
                </a:solidFill>
                <a:effectLst/>
                <a:uLnTx/>
                <a:uFillTx/>
                <a:latin typeface="Roboto" panose="02000000000000000000" pitchFamily="2" charset="0"/>
                <a:ea typeface="Roboto" panose="02000000000000000000" pitchFamily="2" charset="0"/>
              </a:endParaRPr>
            </a:p>
          </p:txBody>
        </p:sp>
        <p:sp>
          <p:nvSpPr>
            <p:cNvPr id="29" name="Trapezoid 11">
              <a:extLst>
                <a:ext uri="{FF2B5EF4-FFF2-40B4-BE49-F238E27FC236}">
                  <a16:creationId xmlns:a16="http://schemas.microsoft.com/office/drawing/2014/main" id="{C5D426DA-C86E-B197-88DA-4C5605A8DE72}"/>
                </a:ext>
              </a:extLst>
            </p:cNvPr>
            <p:cNvSpPr/>
            <p:nvPr/>
          </p:nvSpPr>
          <p:spPr bwMode="auto">
            <a:xfrm>
              <a:off x="5534295" y="4313068"/>
              <a:ext cx="1322676" cy="327770"/>
            </a:xfrm>
            <a:prstGeom prst="trapezoid">
              <a:avLst>
                <a:gd name="adj" fmla="val 0"/>
              </a:avLst>
            </a:prstGeom>
            <a:solidFill>
              <a:srgbClr val="2FB7C4"/>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333F48"/>
                  </a:solidFill>
                  <a:effectLst/>
                  <a:uLnTx/>
                  <a:uFillTx/>
                  <a:latin typeface="Roboto" panose="02000000000000000000" pitchFamily="2" charset="0"/>
                  <a:ea typeface="Roboto" panose="02000000000000000000" pitchFamily="2" charset="0"/>
                </a:rPr>
                <a:t>BO-Team </a:t>
              </a:r>
            </a:p>
          </p:txBody>
        </p:sp>
        <p:sp>
          <p:nvSpPr>
            <p:cNvPr id="30" name="Trapezoid 17">
              <a:extLst>
                <a:ext uri="{FF2B5EF4-FFF2-40B4-BE49-F238E27FC236}">
                  <a16:creationId xmlns:a16="http://schemas.microsoft.com/office/drawing/2014/main" id="{1359FFF9-F698-5A3E-B923-1B0422A6FF5B}"/>
                </a:ext>
              </a:extLst>
            </p:cNvPr>
            <p:cNvSpPr/>
            <p:nvPr/>
          </p:nvSpPr>
          <p:spPr bwMode="auto">
            <a:xfrm>
              <a:off x="8693626" y="4313068"/>
              <a:ext cx="1352683" cy="327770"/>
            </a:xfrm>
            <a:prstGeom prst="trapezoid">
              <a:avLst>
                <a:gd name="adj" fmla="val 0"/>
              </a:avLst>
            </a:prstGeom>
            <a:solidFill>
              <a:srgbClr val="00578A"/>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rPr>
                <a:t>Implementation</a:t>
              </a:r>
            </a:p>
          </p:txBody>
        </p:sp>
        <p:sp>
          <p:nvSpPr>
            <p:cNvPr id="31" name="Trapezoid 18">
              <a:extLst>
                <a:ext uri="{FF2B5EF4-FFF2-40B4-BE49-F238E27FC236}">
                  <a16:creationId xmlns:a16="http://schemas.microsoft.com/office/drawing/2014/main" id="{F8737D7D-A706-2AFA-16B0-29D7B91068F9}"/>
                </a:ext>
              </a:extLst>
            </p:cNvPr>
            <p:cNvSpPr/>
            <p:nvPr/>
          </p:nvSpPr>
          <p:spPr bwMode="auto">
            <a:xfrm>
              <a:off x="2344959" y="4313069"/>
              <a:ext cx="1352682" cy="327770"/>
            </a:xfrm>
            <a:prstGeom prst="trapezoid">
              <a:avLst>
                <a:gd name="adj" fmla="val 0"/>
              </a:avLst>
            </a:prstGeom>
            <a:solidFill>
              <a:srgbClr val="008E96"/>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rPr>
                <a:t>Kollegium</a:t>
              </a:r>
            </a:p>
          </p:txBody>
        </p:sp>
        <p:sp>
          <p:nvSpPr>
            <p:cNvPr id="32" name="Trapezoid 19">
              <a:extLst>
                <a:ext uri="{FF2B5EF4-FFF2-40B4-BE49-F238E27FC236}">
                  <a16:creationId xmlns:a16="http://schemas.microsoft.com/office/drawing/2014/main" id="{EDA8C99A-5E7E-6A47-85A7-91D2E174FECD}"/>
                </a:ext>
              </a:extLst>
            </p:cNvPr>
            <p:cNvSpPr/>
            <p:nvPr/>
          </p:nvSpPr>
          <p:spPr bwMode="auto">
            <a:xfrm>
              <a:off x="478189" y="4313069"/>
              <a:ext cx="1644790" cy="327770"/>
            </a:xfrm>
            <a:prstGeom prst="trapezoid">
              <a:avLst>
                <a:gd name="adj" fmla="val 0"/>
              </a:avLst>
            </a:prstGeom>
            <a:solidFill>
              <a:srgbClr val="333F48"/>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normalizeH="0" baseline="0" dirty="0">
                  <a:ln w="0"/>
                  <a:solidFill>
                    <a:schemeClr val="bg1"/>
                  </a:solidFill>
                  <a:effectLst>
                    <a:outerShdw blurRad="38100" dist="19050" dir="2700000" algn="tl" rotWithShape="0">
                      <a:schemeClr val="dk1">
                        <a:alpha val="40000"/>
                      </a:schemeClr>
                    </a:outerShdw>
                  </a:effectLst>
                  <a:uLnTx/>
                  <a:uFillTx/>
                  <a:latin typeface="Roboto" panose="02000000000000000000" pitchFamily="2" charset="0"/>
                  <a:ea typeface="Roboto" panose="02000000000000000000" pitchFamily="2" charset="0"/>
                </a:rPr>
                <a:t>Netzwerk/ Kooperation</a:t>
              </a:r>
            </a:p>
          </p:txBody>
        </p:sp>
        <p:sp>
          <p:nvSpPr>
            <p:cNvPr id="33" name="Trapezoid 12">
              <a:extLst>
                <a:ext uri="{FF2B5EF4-FFF2-40B4-BE49-F238E27FC236}">
                  <a16:creationId xmlns:a16="http://schemas.microsoft.com/office/drawing/2014/main" id="{E26696BC-AFA1-0F2B-8909-FAAD1D4B9B06}"/>
                </a:ext>
              </a:extLst>
            </p:cNvPr>
            <p:cNvSpPr/>
            <p:nvPr/>
          </p:nvSpPr>
          <p:spPr bwMode="auto">
            <a:xfrm>
              <a:off x="7078951" y="4313068"/>
              <a:ext cx="1392695" cy="327770"/>
            </a:xfrm>
            <a:prstGeom prst="trapezoid">
              <a:avLst>
                <a:gd name="adj" fmla="val 0"/>
              </a:avLst>
            </a:prstGeom>
            <a:solidFill>
              <a:srgbClr val="AF0078"/>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de-DE" sz="1200" b="1" i="0" u="none" strike="noStrike" kern="0"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BO-Konzept</a:t>
              </a:r>
              <a:endParaRPr kumimoji="0" lang="de-DE" sz="1400" b="1" i="0" u="none" strike="noStrike" kern="0" cap="none" spc="0" normalizeH="0" baseline="0" noProof="0" dirty="0">
                <a:ln>
                  <a:noFill/>
                </a:ln>
                <a:solidFill>
                  <a:schemeClr val="bg1"/>
                </a:solidFill>
                <a:effectLst/>
                <a:uLnTx/>
                <a:uFillTx/>
                <a:latin typeface="Roboto" panose="02000000000000000000" pitchFamily="2" charset="0"/>
                <a:ea typeface="Roboto" panose="02000000000000000000" pitchFamily="2" charset="0"/>
              </a:endParaRPr>
            </a:p>
          </p:txBody>
        </p:sp>
        <p:sp>
          <p:nvSpPr>
            <p:cNvPr id="34" name="Trapezoid 10">
              <a:extLst>
                <a:ext uri="{FF2B5EF4-FFF2-40B4-BE49-F238E27FC236}">
                  <a16:creationId xmlns:a16="http://schemas.microsoft.com/office/drawing/2014/main" id="{09F95071-0FE4-AC06-749C-455CA55462DC}"/>
                </a:ext>
              </a:extLst>
            </p:cNvPr>
            <p:cNvSpPr/>
            <p:nvPr/>
          </p:nvSpPr>
          <p:spPr bwMode="auto">
            <a:xfrm>
              <a:off x="10268286" y="4313068"/>
              <a:ext cx="1544075" cy="327770"/>
            </a:xfrm>
            <a:prstGeom prst="trapezoid">
              <a:avLst>
                <a:gd name="adj" fmla="val 0"/>
              </a:avLst>
            </a:prstGeom>
            <a:solidFill>
              <a:srgbClr val="7AB51D"/>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Infrastruktur</a:t>
              </a:r>
            </a:p>
          </p:txBody>
        </p:sp>
        <p:sp>
          <p:nvSpPr>
            <p:cNvPr id="35" name="Rechteck 34">
              <a:extLst>
                <a:ext uri="{FF2B5EF4-FFF2-40B4-BE49-F238E27FC236}">
                  <a16:creationId xmlns:a16="http://schemas.microsoft.com/office/drawing/2014/main" id="{24708F73-CBD4-E6C1-862C-742BDEF22BCE}"/>
                </a:ext>
              </a:extLst>
            </p:cNvPr>
            <p:cNvSpPr/>
            <p:nvPr/>
          </p:nvSpPr>
          <p:spPr>
            <a:xfrm>
              <a:off x="3919621" y="4768571"/>
              <a:ext cx="1417044" cy="1477328"/>
            </a:xfrm>
            <a:prstGeom prst="rect">
              <a:avLst/>
            </a:prstGeom>
          </p:spPr>
          <p:txBody>
            <a:bodyPr wrap="square" lIns="72000" rIns="0">
              <a:spAutoFit/>
            </a:bodyPr>
            <a:lstStyle/>
            <a:p>
              <a:pPr fontAlgn="base">
                <a:spcBef>
                  <a:spcPct val="0"/>
                </a:spcBef>
                <a:spcAft>
                  <a:spcPct val="0"/>
                </a:spcAft>
                <a:buClr>
                  <a:schemeClr val="accent1"/>
                </a:buClr>
              </a:pPr>
              <a:r>
                <a:rPr lang="de-DE" sz="1000" b="1" dirty="0">
                  <a:latin typeface="Roboto" panose="02000000000000000000" pitchFamily="2" charset="0"/>
                  <a:ea typeface="Roboto" panose="02000000000000000000" pitchFamily="2" charset="0"/>
                  <a:cs typeface="Roboto" panose="02000000000000000000" pitchFamily="2" charset="0"/>
                </a:rPr>
                <a:t>Unterstützung</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b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br>
              <a:r>
                <a:rPr lang="de-DE" sz="1000" b="1" dirty="0">
                  <a:latin typeface="Roboto" panose="02000000000000000000" pitchFamily="2" charset="0"/>
                  <a:ea typeface="Roboto" panose="02000000000000000000" pitchFamily="2" charset="0"/>
                  <a:cs typeface="Roboto" panose="02000000000000000000" pitchFamily="2" charset="0"/>
                </a:rPr>
                <a:t>&amp;</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de-DE" sz="1000" b="1" dirty="0">
                  <a:latin typeface="Roboto" panose="02000000000000000000" pitchFamily="2" charset="0"/>
                  <a:ea typeface="Roboto" panose="02000000000000000000" pitchFamily="2" charset="0"/>
                  <a:cs typeface="Roboto" panose="02000000000000000000" pitchFamily="2" charset="0"/>
                </a:rPr>
                <a:t>Vision</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b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b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Collins &amp; Barnes, 2017</a:t>
              </a:r>
            </a:p>
            <a:p>
              <a:pPr fontAlgn="base">
                <a:spcBef>
                  <a:spcPct val="0"/>
                </a:spcBef>
                <a:spcAft>
                  <a:spcPct val="0"/>
                </a:spcAft>
                <a:buClr>
                  <a:schemeClr val="accent1"/>
                </a:buClr>
              </a:pPr>
              <a:br>
                <a:rPr lang="de-DE" sz="1000" b="1" dirty="0">
                  <a:latin typeface="Roboto" panose="02000000000000000000" pitchFamily="2" charset="0"/>
                  <a:ea typeface="Roboto" panose="02000000000000000000" pitchFamily="2" charset="0"/>
                  <a:cs typeface="Roboto" panose="02000000000000000000" pitchFamily="2" charset="0"/>
                </a:rPr>
              </a:br>
              <a:r>
                <a:rPr lang="de-DE" sz="1000" b="1" dirty="0">
                  <a:latin typeface="Roboto" panose="02000000000000000000" pitchFamily="2" charset="0"/>
                  <a:ea typeface="Roboto" panose="02000000000000000000" pitchFamily="2" charset="0"/>
                  <a:cs typeface="Roboto" panose="02000000000000000000" pitchFamily="2" charset="0"/>
                </a:rPr>
                <a:t>Haltung</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b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br>
              <a:r>
                <a:rPr lang="de-DE" sz="1000" b="1" dirty="0">
                  <a:latin typeface="Roboto" panose="02000000000000000000" pitchFamily="2" charset="0"/>
                  <a:ea typeface="Roboto" panose="02000000000000000000" pitchFamily="2" charset="0"/>
                  <a:cs typeface="Roboto" panose="02000000000000000000" pitchFamily="2" charset="0"/>
                </a:rPr>
                <a:t>Policy-Making</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de-DE" sz="1000" b="1" dirty="0">
                  <a:latin typeface="Roboto" panose="02000000000000000000" pitchFamily="2" charset="0"/>
                  <a:ea typeface="Roboto" panose="02000000000000000000" pitchFamily="2" charset="0"/>
                  <a:cs typeface="Roboto" panose="02000000000000000000" pitchFamily="2" charset="0"/>
                </a:rPr>
                <a:t>&amp; Schulkultur </a:t>
              </a:r>
              <a:br>
                <a:rPr lang="de-DE" sz="1000" b="1" dirty="0">
                  <a:latin typeface="Roboto" panose="02000000000000000000" pitchFamily="2" charset="0"/>
                  <a:ea typeface="Roboto" panose="02000000000000000000" pitchFamily="2" charset="0"/>
                  <a:cs typeface="Roboto" panose="02000000000000000000" pitchFamily="2" charset="0"/>
                </a:rPr>
              </a:b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van der Bij, Geijsel, &amp; ten Dam, 2016</a:t>
              </a:r>
            </a:p>
          </p:txBody>
        </p:sp>
        <p:sp>
          <p:nvSpPr>
            <p:cNvPr id="36" name="Rechteck 35">
              <a:extLst>
                <a:ext uri="{FF2B5EF4-FFF2-40B4-BE49-F238E27FC236}">
                  <a16:creationId xmlns:a16="http://schemas.microsoft.com/office/drawing/2014/main" id="{4A0A91A0-612C-EC9C-683B-507D17C57B20}"/>
                </a:ext>
              </a:extLst>
            </p:cNvPr>
            <p:cNvSpPr/>
            <p:nvPr/>
          </p:nvSpPr>
          <p:spPr>
            <a:xfrm>
              <a:off x="2344959" y="4768571"/>
              <a:ext cx="1387407" cy="1323439"/>
            </a:xfrm>
            <a:prstGeom prst="rect">
              <a:avLst/>
            </a:prstGeom>
          </p:spPr>
          <p:txBody>
            <a:bodyPr wrap="square" lIns="72000" rIns="0">
              <a:spAutoFit/>
            </a:bodyPr>
            <a:lstStyle/>
            <a:p>
              <a:pPr fontAlgn="base">
                <a:spcBef>
                  <a:spcPct val="0"/>
                </a:spcBef>
                <a:spcAft>
                  <a:spcPct val="0"/>
                </a:spcAft>
                <a:buClr>
                  <a:schemeClr val="accent1"/>
                </a:buClr>
              </a:pPr>
              <a:r>
                <a:rPr lang="de-DE" sz="1000" b="1" dirty="0">
                  <a:latin typeface="Roboto" panose="02000000000000000000" pitchFamily="2" charset="0"/>
                  <a:ea typeface="Roboto" panose="02000000000000000000" pitchFamily="2" charset="0"/>
                  <a:cs typeface="Roboto" panose="02000000000000000000" pitchFamily="2" charset="0"/>
                </a:rPr>
                <a:t>Qualifizierung</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b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b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Collins &amp; Barnes, 2017</a:t>
              </a:r>
              <a:b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br>
              <a:endParaRPr lang="de-DE" sz="1000" dirty="0">
                <a:solidFill>
                  <a:srgbClr val="000000"/>
                </a:solidFill>
                <a:latin typeface="Roboto" panose="02000000000000000000" pitchFamily="2" charset="0"/>
                <a:ea typeface="Roboto" panose="02000000000000000000" pitchFamily="2" charset="0"/>
                <a:cs typeface="Roboto" panose="02000000000000000000" pitchFamily="2" charset="0"/>
              </a:endParaRPr>
            </a:p>
            <a:p>
              <a:pPr fontAlgn="base">
                <a:spcBef>
                  <a:spcPct val="0"/>
                </a:spcBef>
                <a:spcAft>
                  <a:spcPct val="0"/>
                </a:spcAft>
                <a:buClr>
                  <a:schemeClr val="accent1"/>
                </a:buClr>
              </a:pPr>
              <a:r>
                <a:rPr lang="de-DE" sz="1000" b="1" dirty="0">
                  <a:latin typeface="Roboto" panose="02000000000000000000" pitchFamily="2" charset="0"/>
                  <a:ea typeface="Roboto" panose="02000000000000000000" pitchFamily="2" charset="0"/>
                  <a:cs typeface="Roboto" panose="02000000000000000000" pitchFamily="2" charset="0"/>
                </a:rPr>
                <a:t>Haltung &amp;</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r>
                <a:rPr lang="de-DE" sz="1000" b="1" dirty="0">
                  <a:latin typeface="Roboto" panose="02000000000000000000" pitchFamily="2" charset="0"/>
                  <a:ea typeface="Roboto" panose="02000000000000000000" pitchFamily="2" charset="0"/>
                  <a:cs typeface="Roboto" panose="02000000000000000000" pitchFamily="2" charset="0"/>
                </a:rPr>
                <a:t>Teamkultur</a:t>
              </a: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 </a:t>
              </a:r>
              <a:b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b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van der Bij, Geijsel, &amp; ten Dam, 2016</a:t>
              </a:r>
            </a:p>
            <a:p>
              <a:pPr fontAlgn="base">
                <a:spcBef>
                  <a:spcPct val="0"/>
                </a:spcBef>
                <a:spcAft>
                  <a:spcPct val="0"/>
                </a:spcAft>
                <a:buClr>
                  <a:schemeClr val="accent1"/>
                </a:buClr>
              </a:pPr>
              <a:endParaRPr lang="de-DE" sz="1000" dirty="0">
                <a:solidFill>
                  <a:srgbClr val="000000"/>
                </a:solidFill>
                <a:latin typeface="Roboto" panose="02000000000000000000" pitchFamily="2" charset="0"/>
                <a:ea typeface="Roboto" panose="02000000000000000000" pitchFamily="2" charset="0"/>
                <a:cs typeface="Roboto" panose="02000000000000000000" pitchFamily="2" charset="0"/>
              </a:endParaRPr>
            </a:p>
            <a:p>
              <a:pPr fontAlgn="base">
                <a:spcBef>
                  <a:spcPct val="0"/>
                </a:spcBef>
                <a:spcAft>
                  <a:spcPct val="0"/>
                </a:spcAft>
                <a:buClr>
                  <a:schemeClr val="accent1"/>
                </a:buClr>
              </a:pPr>
              <a:endParaRPr lang="de-DE" sz="100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grpSp>
      <p:sp>
        <p:nvSpPr>
          <p:cNvPr id="5" name="Fußzeilenplatzhalter 4">
            <a:extLst>
              <a:ext uri="{FF2B5EF4-FFF2-40B4-BE49-F238E27FC236}">
                <a16:creationId xmlns:a16="http://schemas.microsoft.com/office/drawing/2014/main" id="{A2468590-18CC-BBBD-46BE-D2F9D7598F34}"/>
              </a:ext>
            </a:extLst>
          </p:cNvPr>
          <p:cNvSpPr>
            <a:spLocks noGrp="1"/>
          </p:cNvSpPr>
          <p:nvPr>
            <p:ph type="ftr" sz="quarter" idx="3"/>
          </p:nvPr>
        </p:nvSpPr>
        <p:spPr/>
        <p:txBody>
          <a:bodyPr/>
          <a:lstStyle/>
          <a:p>
            <a:r>
              <a:rPr lang="de-DE" dirty="0"/>
              <a:t>Workshop Best Practice</a:t>
            </a:r>
          </a:p>
        </p:txBody>
      </p:sp>
      <p:sp>
        <p:nvSpPr>
          <p:cNvPr id="4" name="Titel 3">
            <a:extLst>
              <a:ext uri="{FF2B5EF4-FFF2-40B4-BE49-F238E27FC236}">
                <a16:creationId xmlns:a16="http://schemas.microsoft.com/office/drawing/2014/main" id="{353C2294-FF52-FB77-3AD6-1A316323BB53}"/>
              </a:ext>
            </a:extLst>
          </p:cNvPr>
          <p:cNvSpPr>
            <a:spLocks noGrp="1"/>
          </p:cNvSpPr>
          <p:nvPr>
            <p:ph type="title"/>
          </p:nvPr>
        </p:nvSpPr>
        <p:spPr/>
        <p:txBody>
          <a:bodyPr>
            <a:normAutofit/>
          </a:bodyPr>
          <a:lstStyle/>
          <a:p>
            <a:r>
              <a:rPr lang="de-DE" dirty="0">
                <a:cs typeface="Roboto" panose="02000000000000000000" pitchFamily="2" charset="0"/>
              </a:rPr>
              <a:t>Theoretische Grundlage </a:t>
            </a:r>
            <a:r>
              <a:rPr lang="de-DE" dirty="0"/>
              <a:t>DIGIBO Best</a:t>
            </a:r>
          </a:p>
        </p:txBody>
      </p:sp>
      <p:sp>
        <p:nvSpPr>
          <p:cNvPr id="2" name="Foliennummernplatzhalter 1">
            <a:extLst>
              <a:ext uri="{FF2B5EF4-FFF2-40B4-BE49-F238E27FC236}">
                <a16:creationId xmlns:a16="http://schemas.microsoft.com/office/drawing/2014/main" id="{4161B227-1D1F-E9EA-A8D8-0FE7E7317A0E}"/>
              </a:ext>
            </a:extLst>
          </p:cNvPr>
          <p:cNvSpPr>
            <a:spLocks noGrp="1"/>
          </p:cNvSpPr>
          <p:nvPr>
            <p:ph type="sldNum" sz="quarter" idx="12"/>
          </p:nvPr>
        </p:nvSpPr>
        <p:spPr/>
        <p:txBody>
          <a:bodyPr/>
          <a:lstStyle/>
          <a:p>
            <a:fld id="{A5BCC98E-DAB4-264B-9802-D1899FCD3063}" type="slidenum">
              <a:rPr lang="de-DE" smtClean="0"/>
              <a:t>12</a:t>
            </a:fld>
            <a:endParaRPr lang="de-DE" dirty="0"/>
          </a:p>
        </p:txBody>
      </p:sp>
      <p:sp>
        <p:nvSpPr>
          <p:cNvPr id="6" name="Titel 2">
            <a:extLst>
              <a:ext uri="{FF2B5EF4-FFF2-40B4-BE49-F238E27FC236}">
                <a16:creationId xmlns:a16="http://schemas.microsoft.com/office/drawing/2014/main" id="{9AB43C7A-20EA-3AC0-D7CC-13B298B785BA}"/>
              </a:ext>
            </a:extLst>
          </p:cNvPr>
          <p:cNvSpPr txBox="1">
            <a:spLocks/>
          </p:cNvSpPr>
          <p:nvPr/>
        </p:nvSpPr>
        <p:spPr>
          <a:xfrm>
            <a:off x="573087" y="1238087"/>
            <a:ext cx="11473273" cy="360001"/>
          </a:xfrm>
          <a:prstGeom prst="rect">
            <a:avLst/>
          </a:prstGeom>
        </p:spPr>
        <p:txBody>
          <a:bodyPr vert="horz" lIns="0" tIns="0" rIns="0" bIns="0" rtlCol="0" anchor="t" anchorCtr="0">
            <a:noAutofit/>
          </a:bodyPr>
          <a:lstStyle>
            <a:lvl1pPr marL="0" indent="0" algn="l" defTabSz="913385" rtl="0" eaLnBrk="1" latinLnBrk="0" hangingPunct="1">
              <a:lnSpc>
                <a:spcPct val="100000"/>
              </a:lnSpc>
              <a:spcBef>
                <a:spcPts val="0"/>
              </a:spcBef>
              <a:buFont typeface="Arial" panose="020B0604020202020204" pitchFamily="34" charset="0"/>
              <a:buNone/>
              <a:defRPr sz="2797" b="1" i="0" kern="1200" baseline="0">
                <a:solidFill>
                  <a:srgbClr val="333F48"/>
                </a:solidFill>
                <a:latin typeface="Calibri" panose="020F0502020204030204" pitchFamily="34" charset="0"/>
                <a:ea typeface="+mj-ea"/>
                <a:cs typeface="Calibri" panose="020F0502020204030204" pitchFamily="34" charset="0"/>
              </a:defRPr>
            </a:lvl1pPr>
          </a:lstStyle>
          <a:p>
            <a:r>
              <a:rPr lang="de-DE" sz="2000" b="0" dirty="0">
                <a:solidFill>
                  <a:schemeClr val="accent1"/>
                </a:solidFill>
                <a:latin typeface="Roboto" panose="02000000000000000000" pitchFamily="2" charset="0"/>
                <a:ea typeface="Roboto" panose="02000000000000000000" pitchFamily="2" charset="0"/>
                <a:cs typeface="Roboto" panose="02000000000000000000" pitchFamily="2" charset="0"/>
              </a:rPr>
              <a:t>Empirische Fundierung und theoretisch-konzeptionelle Modellierung  </a:t>
            </a:r>
            <a:r>
              <a:rPr lang="de-DE" sz="1200" b="0" dirty="0"/>
              <a:t>Klein, Driesel-Lange, Weyland &amp; Ohlemann, 2024</a:t>
            </a:r>
            <a:r>
              <a:rPr lang="de-DE" sz="1200" b="0" i="1" dirty="0"/>
              <a:t> </a:t>
            </a:r>
            <a:endParaRPr lang="de-DE" sz="2000" b="0" i="1" dirty="0"/>
          </a:p>
        </p:txBody>
      </p:sp>
      <p:sp>
        <p:nvSpPr>
          <p:cNvPr id="27" name="Inhaltsplatzhalter 2">
            <a:extLst>
              <a:ext uri="{FF2B5EF4-FFF2-40B4-BE49-F238E27FC236}">
                <a16:creationId xmlns:a16="http://schemas.microsoft.com/office/drawing/2014/main" id="{EB20DB68-4F31-E261-AAEB-F8385C39AB16}"/>
              </a:ext>
            </a:extLst>
          </p:cNvPr>
          <p:cNvSpPr txBox="1">
            <a:spLocks/>
          </p:cNvSpPr>
          <p:nvPr/>
        </p:nvSpPr>
        <p:spPr>
          <a:xfrm>
            <a:off x="1" y="3377437"/>
            <a:ext cx="12192000" cy="394923"/>
          </a:xfrm>
          <a:prstGeom prst="rect">
            <a:avLst/>
          </a:prstGeom>
        </p:spPr>
        <p:txBody>
          <a:bodyPr vert="horz" lIns="0" tIns="0" rIns="0" bIns="0" rtlCol="0" anchor="t" anchorCtr="0">
            <a:noAutofit/>
          </a:bodyPr>
          <a:lstStyle>
            <a:lvl1pPr marL="0" indent="0" algn="l" defTabSz="913385" rtl="0" eaLnBrk="1" latinLnBrk="0" hangingPunct="1">
              <a:lnSpc>
                <a:spcPct val="112000"/>
              </a:lnSpc>
              <a:spcBef>
                <a:spcPts val="1299"/>
              </a:spcBef>
              <a:spcAft>
                <a:spcPts val="0"/>
              </a:spcAft>
              <a:buFont typeface="Arial" panose="020B0604020202020204" pitchFamily="34" charset="0"/>
              <a:buNone/>
              <a:defRPr lang="de-DE" sz="1998" b="0" i="0" u="none" strike="noStrike" kern="1200" baseline="0">
                <a:solidFill>
                  <a:schemeClr val="tx1"/>
                </a:solidFill>
                <a:latin typeface="Calibri" panose="020F0502020204030204" pitchFamily="34" charset="0"/>
                <a:ea typeface="+mn-ea"/>
                <a:cs typeface="Calibri" panose="020F0502020204030204" pitchFamily="34" charset="0"/>
              </a:defRPr>
            </a:lvl1pPr>
            <a:lvl2pPr marL="323648"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2pPr>
            <a:lvl3pPr marL="503454"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3pPr>
            <a:lvl4pPr marL="683258"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4pPr>
            <a:lvl5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5pPr>
            <a:lvl6pPr marL="719218" indent="0" algn="l" defTabSz="913385" rtl="0" eaLnBrk="1" latinLnBrk="0" hangingPunct="1">
              <a:lnSpc>
                <a:spcPct val="112000"/>
              </a:lnSpc>
              <a:spcBef>
                <a:spcPts val="1299"/>
              </a:spcBef>
              <a:spcAft>
                <a:spcPts val="0"/>
              </a:spcAft>
              <a:buFont typeface="Meta Offc Pro" panose="020B0504030101020102" pitchFamily="34" charset="0"/>
              <a:buNone/>
              <a:defRPr sz="1998" b="1" kern="1200" baseline="0">
                <a:solidFill>
                  <a:schemeClr val="tx1"/>
                </a:solidFill>
                <a:latin typeface="Calibri" panose="020F0502020204030204" pitchFamily="34" charset="0"/>
                <a:ea typeface="+mn-ea"/>
                <a:cs typeface="Calibri" panose="020F0502020204030204" pitchFamily="34" charset="0"/>
              </a:defRPr>
            </a:lvl6pPr>
            <a:lvl7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7pPr>
            <a:lvl8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8pPr>
            <a:lvl9pPr marL="863062" indent="-143844" algn="l" defTabSz="913385" rtl="0" eaLnBrk="1" latinLnBrk="0" hangingPunct="1">
              <a:lnSpc>
                <a:spcPct val="112000"/>
              </a:lnSpc>
              <a:spcBef>
                <a:spcPts val="1299"/>
              </a:spcBef>
              <a:spcAft>
                <a:spcPts val="0"/>
              </a:spcAft>
              <a:buFont typeface="Meta Offc Pro" panose="020B0504030101020102" pitchFamily="34" charset="0"/>
              <a:buChar char="-"/>
              <a:defRPr sz="1998" b="1" kern="1200" baseline="0">
                <a:solidFill>
                  <a:schemeClr val="tx1"/>
                </a:solidFill>
                <a:latin typeface="Calibri" panose="020F0502020204030204" pitchFamily="34" charset="0"/>
                <a:ea typeface="+mn-ea"/>
                <a:cs typeface="Calibri" panose="020F0502020204030204" pitchFamily="34" charset="0"/>
              </a:defRPr>
            </a:lvl9pPr>
          </a:lstStyle>
          <a:p>
            <a:pPr algn="ctr">
              <a:lnSpc>
                <a:spcPct val="100000"/>
              </a:lnSpc>
              <a:spcBef>
                <a:spcPct val="0"/>
              </a:spcBef>
              <a:buClr>
                <a:srgbClr val="C50E1F"/>
              </a:buClr>
            </a:pPr>
            <a:r>
              <a:rPr lang="de-DE" sz="2400" b="1" dirty="0">
                <a:solidFill>
                  <a:srgbClr val="AF0078"/>
                </a:solidFill>
                <a:latin typeface="Quicksand SemiBold" pitchFamily="2" charset="77"/>
                <a:cs typeface="+mn-cs"/>
              </a:rPr>
              <a:t>Holistisches Model</a:t>
            </a:r>
            <a:endParaRPr lang="de-DE" sz="2400" b="1" dirty="0">
              <a:latin typeface="Quicksand SemiBold" pitchFamily="2" charset="77"/>
              <a:cs typeface="+mn-cs"/>
            </a:endParaRPr>
          </a:p>
        </p:txBody>
      </p:sp>
      <p:pic>
        <p:nvPicPr>
          <p:cNvPr id="9" name="DigiBO_Audio_Workshop_JerushaStephan-esv2-68p-bg-22p.mp3">
            <a:hlinkClick r:id="" action="ppaction://media"/>
            <a:extLst>
              <a:ext uri="{FF2B5EF4-FFF2-40B4-BE49-F238E27FC236}">
                <a16:creationId xmlns:a16="http://schemas.microsoft.com/office/drawing/2014/main" id="{7D5001A3-C601-121D-49D5-E14C45FFD209}"/>
              </a:ext>
            </a:extLst>
          </p:cNvPr>
          <p:cNvPicPr>
            <a:picLocks noChangeAspect="1"/>
          </p:cNvPicPr>
          <p:nvPr>
            <a:audioFile r:link="rId1"/>
            <p:extLst>
              <p:ext uri="{DAA4B4D4-6D71-4841-9C94-3DE7FCFB9230}">
                <p14:media xmlns:p14="http://schemas.microsoft.com/office/powerpoint/2010/main" r:embed="rId2">
                  <p14:trim st="268937.9299" end="218218.4777"/>
                </p14:media>
              </p:ext>
            </p:extLst>
          </p:nvPr>
        </p:nvPicPr>
        <p:blipFill>
          <a:blip r:embed="rId5">
            <a:alphaModFix amt="0"/>
          </a:blip>
          <a:stretch>
            <a:fillRect/>
          </a:stretch>
        </p:blipFill>
        <p:spPr>
          <a:xfrm>
            <a:off x="8213414" y="6576903"/>
            <a:ext cx="812800" cy="812800"/>
          </a:xfrm>
          <a:prstGeom prst="rect">
            <a:avLst/>
          </a:prstGeom>
        </p:spPr>
      </p:pic>
      <p:sp>
        <p:nvSpPr>
          <p:cNvPr id="13" name="Dreieck 12">
            <a:extLst>
              <a:ext uri="{FF2B5EF4-FFF2-40B4-BE49-F238E27FC236}">
                <a16:creationId xmlns:a16="http://schemas.microsoft.com/office/drawing/2014/main" id="{3003673F-CCF2-2B32-EA3B-023DD0A24C16}"/>
              </a:ext>
            </a:extLst>
          </p:cNvPr>
          <p:cNvSpPr/>
          <p:nvPr/>
        </p:nvSpPr>
        <p:spPr>
          <a:xfrm rot="10800000">
            <a:off x="5674397" y="2993098"/>
            <a:ext cx="843209" cy="353160"/>
          </a:xfrm>
          <a:prstGeom prst="triangle">
            <a:avLst/>
          </a:prstGeom>
          <a:solidFill>
            <a:srgbClr val="F0D8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grpSp>
        <p:nvGrpSpPr>
          <p:cNvPr id="39" name="Gruppieren 38">
            <a:extLst>
              <a:ext uri="{FF2B5EF4-FFF2-40B4-BE49-F238E27FC236}">
                <a16:creationId xmlns:a16="http://schemas.microsoft.com/office/drawing/2014/main" id="{C767BE33-8FE5-C95C-AEC2-CB1D8963B116}"/>
              </a:ext>
            </a:extLst>
          </p:cNvPr>
          <p:cNvGrpSpPr/>
          <p:nvPr/>
        </p:nvGrpSpPr>
        <p:grpSpPr>
          <a:xfrm>
            <a:off x="348659" y="1802495"/>
            <a:ext cx="3482561" cy="1322085"/>
            <a:chOff x="348659" y="1802495"/>
            <a:chExt cx="3482561" cy="1322085"/>
          </a:xfrm>
        </p:grpSpPr>
        <p:sp>
          <p:nvSpPr>
            <p:cNvPr id="26" name="Rechteck 25">
              <a:extLst>
                <a:ext uri="{FF2B5EF4-FFF2-40B4-BE49-F238E27FC236}">
                  <a16:creationId xmlns:a16="http://schemas.microsoft.com/office/drawing/2014/main" id="{D7F8F636-284C-1AA7-2AA3-8D1F593ECF37}"/>
                </a:ext>
              </a:extLst>
            </p:cNvPr>
            <p:cNvSpPr/>
            <p:nvPr/>
          </p:nvSpPr>
          <p:spPr bwMode="auto">
            <a:xfrm>
              <a:off x="1321956" y="2274340"/>
              <a:ext cx="2509264" cy="850240"/>
            </a:xfrm>
            <a:prstGeom prst="rect">
              <a:avLst/>
            </a:prstGeom>
            <a:solidFill>
              <a:schemeClr val="bg1"/>
            </a:solidFill>
            <a:ln w="38100" cap="flat" cmpd="sng" algn="ctr">
              <a:noFill/>
              <a:prstDash val="solid"/>
              <a:round/>
              <a:headEnd type="none" w="med" len="med"/>
              <a:tailEnd type="none" w="med" len="med"/>
            </a:ln>
            <a:effectLst/>
            <a:extLst>
              <a:ext uri="{AF507438-7753-43e0-B8FC-AC1667EBCBE1}">
                <a14:hiddenEffects xmlns:a14="http://schemas.microsoft.com/office/drawing/2010/main" xmlns:p14="http://schemas.microsoft.com/office/powerpoint/2010/main" xmlns:a16="http://schemas.microsoft.com/office/drawing/2014/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lvl="0" indent="0" defTabSz="914400" rtl="0" eaLnBrk="1" fontAlgn="base" latinLnBrk="0" hangingPunct="1">
                <a:lnSpc>
                  <a:spcPct val="100000"/>
                </a:lnSpc>
                <a:spcBef>
                  <a:spcPct val="0"/>
                </a:spcBef>
                <a:spcAft>
                  <a:spcPts val="600"/>
                </a:spcAft>
                <a:buClr>
                  <a:srgbClr val="C50E1F"/>
                </a:buClr>
                <a:buSzTx/>
                <a:buFontTx/>
                <a:buNone/>
                <a:tabLst/>
                <a:defRPr/>
              </a:pPr>
              <a:r>
                <a:rPr lang="de-DE" sz="1400" b="1" dirty="0">
                  <a:latin typeface="Roboto" panose="02000000000000000000" pitchFamily="2" charset="0"/>
                  <a:ea typeface="Roboto" panose="02000000000000000000" pitchFamily="2" charset="0"/>
                  <a:cs typeface="Roboto" panose="02000000000000000000" pitchFamily="2" charset="0"/>
                </a:rPr>
                <a:t>Schulentwicklung</a:t>
              </a:r>
              <a:r>
                <a:rPr kumimoji="0" lang="de-DE"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br>
                <a:rPr kumimoji="0" lang="de-DE" sz="1400" b="0" i="0"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br>
              <a:r>
                <a:rPr lang="de-DE" sz="1000" dirty="0">
                  <a:solidFill>
                    <a:srgbClr val="000000"/>
                  </a:solidFill>
                  <a:latin typeface="Roboto" panose="02000000000000000000" pitchFamily="2" charset="0"/>
                  <a:ea typeface="Roboto" panose="02000000000000000000" pitchFamily="2" charset="0"/>
                  <a:cs typeface="Roboto" panose="02000000000000000000" pitchFamily="2" charset="0"/>
                </a:rPr>
                <a:t>Fend, 2008; Rolff, 2013</a:t>
              </a:r>
            </a:p>
            <a:p>
              <a:pPr marL="0" marR="0" lvl="0" indent="0" defTabSz="914400" rtl="0" eaLnBrk="1" fontAlgn="base" latinLnBrk="0" hangingPunct="1">
                <a:lnSpc>
                  <a:spcPct val="100000"/>
                </a:lnSpc>
                <a:spcBef>
                  <a:spcPct val="0"/>
                </a:spcBef>
                <a:spcAft>
                  <a:spcPts val="600"/>
                </a:spcAft>
                <a:buClr>
                  <a:srgbClr val="C50E1F"/>
                </a:buClr>
                <a:buSzTx/>
                <a:buFontTx/>
                <a:buNone/>
                <a:tabLst/>
                <a:defRPr/>
              </a:pPr>
              <a:endParaRPr lang="de-DE" sz="1000" dirty="0">
                <a:solidFill>
                  <a:srgbClr val="000000"/>
                </a:solidFill>
                <a:latin typeface="Roboto" panose="02000000000000000000" pitchFamily="2" charset="0"/>
                <a:ea typeface="Roboto" panose="02000000000000000000" pitchFamily="2" charset="0"/>
                <a:cs typeface="Roboto" panose="02000000000000000000" pitchFamily="2" charset="0"/>
              </a:endParaRPr>
            </a:p>
            <a:p>
              <a:pPr marL="0" marR="0" lvl="0" indent="0" defTabSz="914400" rtl="0" eaLnBrk="1" fontAlgn="base" latinLnBrk="0" hangingPunct="1">
                <a:lnSpc>
                  <a:spcPct val="100000"/>
                </a:lnSpc>
                <a:spcBef>
                  <a:spcPct val="0"/>
                </a:spcBef>
                <a:spcAft>
                  <a:spcPts val="600"/>
                </a:spcAft>
                <a:buClr>
                  <a:srgbClr val="C50E1F"/>
                </a:buClr>
                <a:buSzTx/>
                <a:buFontTx/>
                <a:buNone/>
                <a:tabLst/>
                <a:defRPr/>
              </a:pPr>
              <a:endParaRPr lang="de-DE" sz="1050" dirty="0">
                <a:solidFill>
                  <a:srgbClr val="000000"/>
                </a:solidFill>
                <a:latin typeface="Roboto" panose="02000000000000000000" pitchFamily="2" charset="0"/>
                <a:ea typeface="Roboto" panose="02000000000000000000" pitchFamily="2" charset="0"/>
                <a:cs typeface="Roboto" panose="02000000000000000000" pitchFamily="2" charset="0"/>
              </a:endParaRPr>
            </a:p>
          </p:txBody>
        </p:sp>
        <p:pic>
          <p:nvPicPr>
            <p:cNvPr id="17" name="Grafik 16" descr="Ein Bild, das Grafiken, Kreis, Schrift, Design enthält.&#10;&#10;KI-generierte Inhalte können fehlerhaft sein.">
              <a:extLst>
                <a:ext uri="{FF2B5EF4-FFF2-40B4-BE49-F238E27FC236}">
                  <a16:creationId xmlns:a16="http://schemas.microsoft.com/office/drawing/2014/main" id="{B86CFF63-FB0D-FCCD-6F60-A1DF420BD6BB}"/>
                </a:ext>
              </a:extLst>
            </p:cNvPr>
            <p:cNvPicPr>
              <a:picLocks noChangeAspect="1"/>
            </p:cNvPicPr>
            <p:nvPr/>
          </p:nvPicPr>
          <p:blipFill>
            <a:blip r:embed="rId6"/>
            <a:stretch>
              <a:fillRect/>
            </a:stretch>
          </p:blipFill>
          <p:spPr>
            <a:xfrm>
              <a:off x="348659" y="1802495"/>
              <a:ext cx="1038537" cy="1038537"/>
            </a:xfrm>
            <a:prstGeom prst="rect">
              <a:avLst/>
            </a:prstGeom>
          </p:spPr>
        </p:pic>
      </p:grpSp>
      <p:grpSp>
        <p:nvGrpSpPr>
          <p:cNvPr id="40" name="Gruppieren 39">
            <a:extLst>
              <a:ext uri="{FF2B5EF4-FFF2-40B4-BE49-F238E27FC236}">
                <a16:creationId xmlns:a16="http://schemas.microsoft.com/office/drawing/2014/main" id="{99160560-5EF9-C2BE-8C25-D4F3A6B2E2E3}"/>
              </a:ext>
            </a:extLst>
          </p:cNvPr>
          <p:cNvGrpSpPr/>
          <p:nvPr/>
        </p:nvGrpSpPr>
        <p:grpSpPr>
          <a:xfrm>
            <a:off x="3944549" y="1718588"/>
            <a:ext cx="3834664" cy="1405992"/>
            <a:chOff x="3944549" y="1718588"/>
            <a:chExt cx="3834664" cy="1405992"/>
          </a:xfrm>
        </p:grpSpPr>
        <p:sp>
          <p:nvSpPr>
            <p:cNvPr id="25" name="Rechteck 24">
              <a:extLst>
                <a:ext uri="{FF2B5EF4-FFF2-40B4-BE49-F238E27FC236}">
                  <a16:creationId xmlns:a16="http://schemas.microsoft.com/office/drawing/2014/main" id="{5794F6CF-6661-2AF9-F10B-C1A5288680FE}"/>
                </a:ext>
              </a:extLst>
            </p:cNvPr>
            <p:cNvSpPr/>
            <p:nvPr/>
          </p:nvSpPr>
          <p:spPr bwMode="auto">
            <a:xfrm>
              <a:off x="4958848" y="2138036"/>
              <a:ext cx="2820365" cy="986544"/>
            </a:xfrm>
            <a:prstGeom prst="rect">
              <a:avLst/>
            </a:prstGeom>
            <a:solidFill>
              <a:schemeClr val="bg1"/>
            </a:solidFill>
            <a:ln w="38100" cap="flat" cmpd="sng" algn="ctr">
              <a:noFill/>
              <a:prstDash val="solid"/>
              <a:round/>
              <a:headEnd type="none" w="med" len="med"/>
              <a:tailEnd type="none" w="med" len="med"/>
            </a:ln>
            <a:effectLst/>
            <a:extLst>
              <a:ext uri="{AF507438-7753-43e0-B8FC-AC1667EBCBE1}">
                <a14:hiddenEffects xmlns:a14="http://schemas.microsoft.com/office/drawing/2010/main" xmlns:p14="http://schemas.microsoft.com/office/powerpoint/2010/main" xmlns:a16="http://schemas.microsoft.com/office/drawing/2014/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fontAlgn="base">
                <a:spcBef>
                  <a:spcPct val="0"/>
                </a:spcBef>
                <a:spcAft>
                  <a:spcPts val="600"/>
                </a:spcAft>
                <a:buClr>
                  <a:srgbClr val="C50E1F"/>
                </a:buClr>
              </a:pPr>
              <a:r>
                <a:rPr lang="de-DE" sz="1400" b="1" dirty="0">
                  <a:latin typeface="Roboto" panose="02000000000000000000" pitchFamily="2" charset="0"/>
                  <a:ea typeface="Roboto" panose="02000000000000000000" pitchFamily="2" charset="0"/>
                  <a:cs typeface="Roboto" panose="02000000000000000000" pitchFamily="2" charset="0"/>
                </a:rPr>
                <a:t>Berufliche Orientierung </a:t>
              </a:r>
              <a:br>
                <a:rPr lang="de-DE" sz="1600" b="1" dirty="0">
                  <a:latin typeface="Roboto" panose="02000000000000000000" pitchFamily="2" charset="0"/>
                  <a:ea typeface="Roboto" panose="02000000000000000000" pitchFamily="2" charset="0"/>
                  <a:cs typeface="Roboto" panose="02000000000000000000" pitchFamily="2" charset="0"/>
                </a:rPr>
              </a:br>
              <a:r>
                <a:rPr lang="en-US" sz="1000" dirty="0">
                  <a:latin typeface="Roboto" panose="02000000000000000000" pitchFamily="2" charset="0"/>
                  <a:ea typeface="Roboto" panose="02000000000000000000" pitchFamily="2" charset="0"/>
                  <a:cs typeface="Roboto" panose="02000000000000000000" pitchFamily="2" charset="0"/>
                </a:rPr>
                <a:t>Butz, 2008; Driesel-Lange et al., </a:t>
              </a:r>
              <a:br>
                <a:rPr lang="en-US" sz="1000" dirty="0">
                  <a:latin typeface="Roboto" panose="02000000000000000000" pitchFamily="2" charset="0"/>
                  <a:ea typeface="Roboto" panose="02000000000000000000" pitchFamily="2" charset="0"/>
                  <a:cs typeface="Roboto" panose="02000000000000000000" pitchFamily="2" charset="0"/>
                </a:rPr>
              </a:br>
              <a:r>
                <a:rPr lang="en-US" sz="1000" dirty="0">
                  <a:latin typeface="Roboto" panose="02000000000000000000" pitchFamily="2" charset="0"/>
                  <a:ea typeface="Roboto" panose="02000000000000000000" pitchFamily="2" charset="0"/>
                  <a:cs typeface="Roboto" panose="02000000000000000000" pitchFamily="2" charset="0"/>
                </a:rPr>
                <a:t>2020; Ohlemann, 2021</a:t>
              </a:r>
            </a:p>
            <a:p>
              <a:pPr fontAlgn="base">
                <a:spcBef>
                  <a:spcPct val="0"/>
                </a:spcBef>
                <a:spcAft>
                  <a:spcPts val="600"/>
                </a:spcAft>
                <a:buClr>
                  <a:srgbClr val="C50E1F"/>
                </a:buClr>
              </a:pPr>
              <a:endParaRPr lang="de-DE" sz="1000" dirty="0">
                <a:latin typeface="Roboto" panose="02000000000000000000" pitchFamily="2" charset="0"/>
                <a:ea typeface="Roboto" panose="02000000000000000000" pitchFamily="2" charset="0"/>
                <a:cs typeface="Roboto" panose="02000000000000000000" pitchFamily="2" charset="0"/>
              </a:endParaRPr>
            </a:p>
          </p:txBody>
        </p:sp>
        <p:pic>
          <p:nvPicPr>
            <p:cNvPr id="20" name="Grafik 19" descr="Ein Bild, das Grafiken, Schrift, Design, Symbol enthält.&#10;&#10;KI-generierte Inhalte können fehlerhaft sein.">
              <a:extLst>
                <a:ext uri="{FF2B5EF4-FFF2-40B4-BE49-F238E27FC236}">
                  <a16:creationId xmlns:a16="http://schemas.microsoft.com/office/drawing/2014/main" id="{1850A408-07E5-D7B6-DBE6-B52AABE058B2}"/>
                </a:ext>
              </a:extLst>
            </p:cNvPr>
            <p:cNvPicPr>
              <a:picLocks noChangeAspect="1"/>
            </p:cNvPicPr>
            <p:nvPr/>
          </p:nvPicPr>
          <p:blipFill>
            <a:blip r:embed="rId7"/>
            <a:stretch>
              <a:fillRect/>
            </a:stretch>
          </p:blipFill>
          <p:spPr>
            <a:xfrm>
              <a:off x="3944549" y="1718588"/>
              <a:ext cx="1122444" cy="1122444"/>
            </a:xfrm>
            <a:prstGeom prst="rect">
              <a:avLst/>
            </a:prstGeom>
          </p:spPr>
        </p:pic>
      </p:grpSp>
      <p:grpSp>
        <p:nvGrpSpPr>
          <p:cNvPr id="41" name="Gruppieren 40">
            <a:extLst>
              <a:ext uri="{FF2B5EF4-FFF2-40B4-BE49-F238E27FC236}">
                <a16:creationId xmlns:a16="http://schemas.microsoft.com/office/drawing/2014/main" id="{F54F31FB-25C3-1752-DA09-31068857B98F}"/>
              </a:ext>
            </a:extLst>
          </p:cNvPr>
          <p:cNvGrpSpPr/>
          <p:nvPr/>
        </p:nvGrpSpPr>
        <p:grpSpPr>
          <a:xfrm>
            <a:off x="7779213" y="1778459"/>
            <a:ext cx="4105196" cy="1346121"/>
            <a:chOff x="7779213" y="1778459"/>
            <a:chExt cx="4105196" cy="1346121"/>
          </a:xfrm>
        </p:grpSpPr>
        <p:sp>
          <p:nvSpPr>
            <p:cNvPr id="24" name="Rechteck 23">
              <a:extLst>
                <a:ext uri="{FF2B5EF4-FFF2-40B4-BE49-F238E27FC236}">
                  <a16:creationId xmlns:a16="http://schemas.microsoft.com/office/drawing/2014/main" id="{0DE7EC7B-B93F-68C5-FE64-A2321318F1DA}"/>
                </a:ext>
              </a:extLst>
            </p:cNvPr>
            <p:cNvSpPr/>
            <p:nvPr/>
          </p:nvSpPr>
          <p:spPr bwMode="auto">
            <a:xfrm>
              <a:off x="8785186" y="2138036"/>
              <a:ext cx="3099223" cy="986544"/>
            </a:xfrm>
            <a:prstGeom prst="rect">
              <a:avLst/>
            </a:prstGeom>
            <a:solidFill>
              <a:schemeClr val="bg1"/>
            </a:solidFill>
            <a:ln w="38100" cap="flat" cmpd="sng" algn="ctr">
              <a:noFill/>
              <a:prstDash val="solid"/>
              <a:round/>
              <a:headEnd type="none" w="med" len="med"/>
              <a:tailEnd type="none" w="med" len="med"/>
            </a:ln>
            <a:effectLst/>
            <a:extLst>
              <a:ext uri="{AF507438-7753-43e0-B8FC-AC1667EBCBE1}">
                <a14:hiddenEffects xmlns:a14="http://schemas.microsoft.com/office/drawing/2010/main" xmlns:p14="http://schemas.microsoft.com/office/powerpoint/2010/main" xmlns:a16="http://schemas.microsoft.com/office/drawing/2014/main" xmlns="">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fontAlgn="base">
                <a:spcBef>
                  <a:spcPct val="0"/>
                </a:spcBef>
                <a:spcAft>
                  <a:spcPts val="600"/>
                </a:spcAft>
                <a:buClr>
                  <a:srgbClr val="C50E1F"/>
                </a:buClr>
              </a:pPr>
              <a:r>
                <a:rPr lang="de-DE" sz="1400" b="1" dirty="0">
                  <a:latin typeface="Roboto" panose="02000000000000000000" pitchFamily="2" charset="0"/>
                  <a:ea typeface="Roboto" panose="02000000000000000000" pitchFamily="2" charset="0"/>
                  <a:cs typeface="Roboto" panose="02000000000000000000" pitchFamily="2" charset="0"/>
                </a:rPr>
                <a:t>Implementationsbedingungen </a:t>
              </a:r>
              <a:br>
                <a:rPr lang="de-DE" sz="1400" b="1" dirty="0">
                  <a:latin typeface="Roboto" panose="02000000000000000000" pitchFamily="2" charset="0"/>
                  <a:ea typeface="Roboto" panose="02000000000000000000" pitchFamily="2" charset="0"/>
                  <a:cs typeface="Roboto" panose="02000000000000000000" pitchFamily="2" charset="0"/>
                </a:rPr>
              </a:br>
              <a:r>
                <a:rPr lang="de-DE" sz="1400" b="1" dirty="0">
                  <a:latin typeface="Roboto" panose="02000000000000000000" pitchFamily="2" charset="0"/>
                  <a:ea typeface="Roboto" panose="02000000000000000000" pitchFamily="2" charset="0"/>
                  <a:cs typeface="Roboto" panose="02000000000000000000" pitchFamily="2" charset="0"/>
                </a:rPr>
                <a:t>und -strategien </a:t>
              </a:r>
              <a:r>
                <a:rPr lang="en-US" sz="1000" dirty="0">
                  <a:latin typeface="Roboto" panose="02000000000000000000" pitchFamily="2" charset="0"/>
                  <a:ea typeface="Roboto" panose="02000000000000000000" pitchFamily="2" charset="0"/>
                  <a:cs typeface="Roboto" panose="02000000000000000000" pitchFamily="2" charset="0"/>
                </a:rPr>
                <a:t>Andrews &amp; Hooley, 2018; Townsend, 2014; Driesel-Lange et al., 2020</a:t>
              </a:r>
              <a:r>
                <a:rPr lang="de-DE" sz="1000" dirty="0">
                  <a:latin typeface="Roboto" panose="02000000000000000000" pitchFamily="2" charset="0"/>
                  <a:ea typeface="Roboto" panose="02000000000000000000" pitchFamily="2" charset="0"/>
                  <a:cs typeface="Roboto" panose="02000000000000000000" pitchFamily="2" charset="0"/>
                </a:rPr>
                <a:t>; Lipowski, Kaak, Kracke, &amp; Holstein, 2015</a:t>
              </a:r>
            </a:p>
          </p:txBody>
        </p:sp>
        <p:pic>
          <p:nvPicPr>
            <p:cNvPr id="38" name="Grafik 37" descr="Ein Bild, das Kreis, Grafiken, Kunst, Design enthält.&#10;&#10;KI-generierte Inhalte können fehlerhaft sein.">
              <a:extLst>
                <a:ext uri="{FF2B5EF4-FFF2-40B4-BE49-F238E27FC236}">
                  <a16:creationId xmlns:a16="http://schemas.microsoft.com/office/drawing/2014/main" id="{E9CCCC1C-972F-6818-A131-9B11D94C20DA}"/>
                </a:ext>
              </a:extLst>
            </p:cNvPr>
            <p:cNvPicPr>
              <a:picLocks noChangeAspect="1"/>
            </p:cNvPicPr>
            <p:nvPr/>
          </p:nvPicPr>
          <p:blipFill>
            <a:blip r:embed="rId8"/>
            <a:stretch>
              <a:fillRect/>
            </a:stretch>
          </p:blipFill>
          <p:spPr>
            <a:xfrm>
              <a:off x="7779213" y="1778459"/>
              <a:ext cx="1062573" cy="1062573"/>
            </a:xfrm>
            <a:prstGeom prst="rect">
              <a:avLst/>
            </a:prstGeom>
          </p:spPr>
        </p:pic>
      </p:grpSp>
    </p:spTree>
    <p:extLst>
      <p:ext uri="{BB962C8B-B14F-4D97-AF65-F5344CB8AC3E}">
        <p14:creationId xmlns:p14="http://schemas.microsoft.com/office/powerpoint/2010/main" val="1970326516"/>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308B3-5F68-3085-9A37-17AB8E309B7E}"/>
            </a:ext>
          </a:extLst>
        </p:cNvPr>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1E3E0CDF-4532-4CF5-332B-E2A6275291C5}"/>
              </a:ext>
            </a:extLst>
          </p:cNvPr>
          <p:cNvSpPr>
            <a:spLocks noGrp="1"/>
          </p:cNvSpPr>
          <p:nvPr>
            <p:ph type="ftr" sz="quarter" idx="3"/>
          </p:nvPr>
        </p:nvSpPr>
        <p:spPr/>
        <p:txBody>
          <a:bodyPr/>
          <a:lstStyle/>
          <a:p>
            <a:r>
              <a:rPr lang="de-DE" dirty="0"/>
              <a:t>Workshop Best Practice</a:t>
            </a:r>
          </a:p>
        </p:txBody>
      </p:sp>
      <p:sp>
        <p:nvSpPr>
          <p:cNvPr id="4" name="Titel 3">
            <a:extLst>
              <a:ext uri="{FF2B5EF4-FFF2-40B4-BE49-F238E27FC236}">
                <a16:creationId xmlns:a16="http://schemas.microsoft.com/office/drawing/2014/main" id="{8029D25A-2CDA-6116-3D44-915AEC1C1E6B}"/>
              </a:ext>
            </a:extLst>
          </p:cNvPr>
          <p:cNvSpPr>
            <a:spLocks noGrp="1"/>
          </p:cNvSpPr>
          <p:nvPr>
            <p:ph type="title"/>
          </p:nvPr>
        </p:nvSpPr>
        <p:spPr/>
        <p:txBody>
          <a:bodyPr/>
          <a:lstStyle/>
          <a:p>
            <a:r>
              <a:rPr lang="de-DE" dirty="0"/>
              <a:t>Anlage des Projekts DIGIBO Best!</a:t>
            </a:r>
          </a:p>
        </p:txBody>
      </p:sp>
      <p:sp>
        <p:nvSpPr>
          <p:cNvPr id="2" name="Foliennummernplatzhalter 1">
            <a:extLst>
              <a:ext uri="{FF2B5EF4-FFF2-40B4-BE49-F238E27FC236}">
                <a16:creationId xmlns:a16="http://schemas.microsoft.com/office/drawing/2014/main" id="{DCFF3C83-A8B8-B768-A8BC-6ABDCD9F9D3C}"/>
              </a:ext>
            </a:extLst>
          </p:cNvPr>
          <p:cNvSpPr>
            <a:spLocks noGrp="1"/>
          </p:cNvSpPr>
          <p:nvPr>
            <p:ph type="sldNum" sz="quarter" idx="12"/>
          </p:nvPr>
        </p:nvSpPr>
        <p:spPr/>
        <p:txBody>
          <a:bodyPr/>
          <a:lstStyle/>
          <a:p>
            <a:fld id="{A5BCC98E-DAB4-264B-9802-D1899FCD3063}" type="slidenum">
              <a:rPr lang="de-DE" smtClean="0"/>
              <a:t>13</a:t>
            </a:fld>
            <a:endParaRPr lang="de-DE" dirty="0"/>
          </a:p>
        </p:txBody>
      </p:sp>
      <p:sp>
        <p:nvSpPr>
          <p:cNvPr id="3" name="Inhaltsplatzhalter 2">
            <a:extLst>
              <a:ext uri="{FF2B5EF4-FFF2-40B4-BE49-F238E27FC236}">
                <a16:creationId xmlns:a16="http://schemas.microsoft.com/office/drawing/2014/main" id="{CA15CD1F-AB9C-AF60-CB4D-10A9BAD2D36A}"/>
              </a:ext>
            </a:extLst>
          </p:cNvPr>
          <p:cNvSpPr txBox="1">
            <a:spLocks/>
          </p:cNvSpPr>
          <p:nvPr/>
        </p:nvSpPr>
        <p:spPr bwMode="auto">
          <a:xfrm>
            <a:off x="515937" y="2070572"/>
            <a:ext cx="3100476" cy="2460304"/>
          </a:xfrm>
          <a:prstGeom prst="rect">
            <a:avLst/>
          </a:prstGeom>
          <a:noFill/>
          <a:ln>
            <a:noFill/>
          </a:ln>
          <a:effectLst/>
          <a:extLst>
            <a:ext uri="{909E8E84-426E-40dd-AFC4-6F175D3DCCD1}">
              <a14:hiddenFill xmlns:a14="http://schemas.microsoft.com/office/drawing/2010/main" xmlns:p15="http://schemas.microsoft.com/office/powerpoint/2012/main" xmlns:a16="http://schemas.microsoft.com/office/drawing/2014/main" xmlns="">
                <a:solidFill>
                  <a:schemeClr val="accent1"/>
                </a:solidFill>
              </a14:hiddenFill>
            </a:ext>
            <a:ext uri="{91240B29-F687-4f45-9708-019B960494DF}">
              <a14:hiddenLine xmlns:a14="http://schemas.microsoft.com/office/drawing/2010/main" xmlns:p15="http://schemas.microsoft.com/office/powerpoint/2012/main" xmlns:a16="http://schemas.microsoft.com/office/drawing/2014/main" xmlns="" w="9525">
                <a:solidFill>
                  <a:schemeClr val="tx1"/>
                </a:solidFill>
                <a:miter lim="800000"/>
                <a:headEnd/>
                <a:tailEnd/>
              </a14:hiddenLine>
            </a:ext>
            <a:ext uri="{AF507438-7753-43e0-B8FC-AC1667EBCBE1}">
              <a14:hiddenEffects xmlns:a14="http://schemas.microsoft.com/office/drawing/2010/main" xmlns:p15="http://schemas.microsoft.com/office/powerpoint/2012/main" xmlns:a16="http://schemas.microsoft.com/office/drawing/2014/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1" fontAlgn="base" hangingPunct="1">
              <a:lnSpc>
                <a:spcPts val="2200"/>
              </a:lnSpc>
              <a:spcBef>
                <a:spcPts val="0"/>
              </a:spcBef>
              <a:spcAft>
                <a:spcPct val="0"/>
              </a:spcAft>
              <a:defRPr sz="1600">
                <a:solidFill>
                  <a:srgbClr val="000000"/>
                </a:solidFill>
                <a:latin typeface="+mn-lt"/>
                <a:ea typeface="+mn-ea"/>
                <a:cs typeface="+mn-cs"/>
              </a:defRPr>
            </a:lvl1pPr>
            <a:lvl2pPr marL="784225" indent="-244475" algn="l" rtl="0" eaLnBrk="1" fontAlgn="base" hangingPunct="1">
              <a:lnSpc>
                <a:spcPts val="2200"/>
              </a:lnSpc>
              <a:spcBef>
                <a:spcPts val="0"/>
              </a:spcBef>
              <a:spcAft>
                <a:spcPct val="0"/>
              </a:spcAft>
              <a:buFont typeface="Arial" charset="0"/>
              <a:buChar char="–"/>
              <a:defRPr sz="1600">
                <a:solidFill>
                  <a:srgbClr val="000000"/>
                </a:solidFill>
                <a:latin typeface="+mn-lt"/>
              </a:defRPr>
            </a:lvl2pPr>
            <a:lvl3pPr marL="1192213" indent="-228600" algn="l" rtl="0" eaLnBrk="1" fontAlgn="base" hangingPunct="1">
              <a:spcBef>
                <a:spcPct val="20000"/>
              </a:spcBef>
              <a:spcAft>
                <a:spcPct val="0"/>
              </a:spcAft>
              <a:buChar char="•"/>
              <a:defRPr sz="1400">
                <a:solidFill>
                  <a:schemeClr val="tx1"/>
                </a:solidFill>
                <a:latin typeface="+mn-lt"/>
              </a:defRPr>
            </a:lvl3pPr>
            <a:lvl4pPr marL="1600200" indent="-228600" algn="l" rtl="0" eaLnBrk="1" fontAlgn="base" hangingPunct="1">
              <a:spcBef>
                <a:spcPct val="20000"/>
              </a:spcBef>
              <a:spcAft>
                <a:spcPct val="0"/>
              </a:spcAft>
              <a:buChar char="–"/>
              <a:defRPr sz="14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a:lstStyle>
          <a:p>
            <a:pPr marL="18149" marR="0" lvl="1" indent="0" defTabSz="914299" fontAlgn="base">
              <a:lnSpc>
                <a:spcPct val="150000"/>
              </a:lnSpc>
              <a:spcBef>
                <a:spcPts val="300"/>
              </a:spcBef>
              <a:spcAft>
                <a:spcPts val="300"/>
              </a:spcAft>
              <a:buClr>
                <a:schemeClr val="accent1"/>
              </a:buClr>
              <a:buSzTx/>
              <a:buNone/>
              <a:tabLst/>
              <a:defRPr/>
            </a:pPr>
            <a:r>
              <a:rPr lang="de-DE" sz="2000" dirty="0">
                <a:solidFill>
                  <a:schemeClr val="tx1"/>
                </a:solidFill>
                <a:latin typeface="Roboto" panose="02000000000000000000" pitchFamily="2" charset="0"/>
                <a:ea typeface="Roboto" panose="02000000000000000000" pitchFamily="2" charset="0"/>
                <a:cs typeface="Roboto" panose="02000000000000000000" pitchFamily="2" charset="0"/>
              </a:rPr>
              <a:t>Annahmen</a:t>
            </a:r>
          </a:p>
          <a:p>
            <a:pPr marL="360706" marR="0" lvl="1" indent="-342557" defTabSz="914299" fontAlgn="base">
              <a:lnSpc>
                <a:spcPct val="120000"/>
              </a:lnSpc>
              <a:spcBef>
                <a:spcPts val="300"/>
              </a:spcBef>
              <a:spcAft>
                <a:spcPts val="300"/>
              </a:spcAft>
              <a:buClr>
                <a:schemeClr val="accent1"/>
              </a:buClr>
              <a:buSzTx/>
              <a:buFont typeface="Wingdings" pitchFamily="2" charset="2"/>
              <a:buChar char="ü"/>
              <a:tabLst/>
              <a:defRPr/>
            </a:pPr>
            <a:r>
              <a:rPr lang="de-DE" dirty="0">
                <a:solidFill>
                  <a:schemeClr val="tx1"/>
                </a:solidFill>
                <a:latin typeface="Roboto" panose="02000000000000000000" pitchFamily="2" charset="0"/>
                <a:ea typeface="Roboto" panose="02000000000000000000" pitchFamily="2" charset="0"/>
                <a:cs typeface="Roboto" panose="02000000000000000000" pitchFamily="2" charset="0"/>
              </a:rPr>
              <a:t>Die Bereiche und Rollen sind in ihrer Funktion unabdinglich miteinander verzahnt</a:t>
            </a:r>
          </a:p>
          <a:p>
            <a:pPr marL="360706" marR="0" lvl="1" indent="-342557" defTabSz="914299" fontAlgn="base">
              <a:lnSpc>
                <a:spcPct val="120000"/>
              </a:lnSpc>
              <a:spcBef>
                <a:spcPts val="300"/>
              </a:spcBef>
              <a:spcAft>
                <a:spcPts val="300"/>
              </a:spcAft>
              <a:buClr>
                <a:schemeClr val="accent1"/>
              </a:buClr>
              <a:buSzTx/>
              <a:buFont typeface="Wingdings" pitchFamily="2" charset="2"/>
              <a:buChar char="ü"/>
              <a:tabLst/>
              <a:defRPr/>
            </a:pPr>
            <a:r>
              <a:rPr lang="de-DE" dirty="0">
                <a:solidFill>
                  <a:schemeClr val="tx1"/>
                </a:solidFill>
                <a:latin typeface="Roboto" panose="02000000000000000000" pitchFamily="2" charset="0"/>
                <a:ea typeface="Roboto" panose="02000000000000000000" pitchFamily="2" charset="0"/>
                <a:cs typeface="Roboto" panose="02000000000000000000" pitchFamily="2" charset="0"/>
              </a:rPr>
              <a:t>Sie bedingen ihre jeweilige Entwicklung gegenseitig</a:t>
            </a:r>
          </a:p>
        </p:txBody>
      </p:sp>
      <p:sp>
        <p:nvSpPr>
          <p:cNvPr id="8" name="Inhaltsplatzhalter 2">
            <a:extLst>
              <a:ext uri="{FF2B5EF4-FFF2-40B4-BE49-F238E27FC236}">
                <a16:creationId xmlns:a16="http://schemas.microsoft.com/office/drawing/2014/main" id="{4B8F8667-8B2A-FA7D-8061-9AB59ADCDDE4}"/>
              </a:ext>
            </a:extLst>
          </p:cNvPr>
          <p:cNvSpPr txBox="1">
            <a:spLocks/>
          </p:cNvSpPr>
          <p:nvPr/>
        </p:nvSpPr>
        <p:spPr bwMode="auto">
          <a:xfrm>
            <a:off x="7708739" y="2070572"/>
            <a:ext cx="4136575" cy="3505549"/>
          </a:xfrm>
          <a:prstGeom prst="rect">
            <a:avLst/>
          </a:prstGeom>
          <a:noFill/>
          <a:ln>
            <a:noFill/>
          </a:ln>
          <a:effectLst/>
          <a:extLst>
            <a:ext uri="{909E8E84-426E-40dd-AFC4-6F175D3DCCD1}">
              <a14:hiddenFill xmlns:a14="http://schemas.microsoft.com/office/drawing/2010/main" xmlns:p15="http://schemas.microsoft.com/office/powerpoint/2012/main" xmlns:a16="http://schemas.microsoft.com/office/drawing/2014/main" xmlns="">
                <a:solidFill>
                  <a:schemeClr val="accent1"/>
                </a:solidFill>
              </a14:hiddenFill>
            </a:ext>
            <a:ext uri="{91240B29-F687-4f45-9708-019B960494DF}">
              <a14:hiddenLine xmlns:a14="http://schemas.microsoft.com/office/drawing/2010/main" xmlns:p15="http://schemas.microsoft.com/office/powerpoint/2012/main" xmlns:a16="http://schemas.microsoft.com/office/drawing/2014/main" xmlns="" w="9525">
                <a:solidFill>
                  <a:schemeClr val="tx1"/>
                </a:solidFill>
                <a:miter lim="800000"/>
                <a:headEnd/>
                <a:tailEnd/>
              </a14:hiddenLine>
            </a:ext>
            <a:ext uri="{AF507438-7753-43e0-B8FC-AC1667EBCBE1}">
              <a14:hiddenEffects xmlns:a14="http://schemas.microsoft.com/office/drawing/2010/main" xmlns:p15="http://schemas.microsoft.com/office/powerpoint/2012/main" xmlns:a16="http://schemas.microsoft.com/office/drawing/2014/main" xmlns="">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marL="342900" indent="-342900" algn="l" rtl="0" eaLnBrk="1" fontAlgn="base" hangingPunct="1">
              <a:lnSpc>
                <a:spcPts val="2200"/>
              </a:lnSpc>
              <a:spcBef>
                <a:spcPts val="0"/>
              </a:spcBef>
              <a:spcAft>
                <a:spcPct val="0"/>
              </a:spcAft>
              <a:defRPr sz="1600">
                <a:solidFill>
                  <a:srgbClr val="000000"/>
                </a:solidFill>
                <a:latin typeface="+mn-lt"/>
                <a:ea typeface="+mn-ea"/>
                <a:cs typeface="+mn-cs"/>
              </a:defRPr>
            </a:lvl1pPr>
            <a:lvl2pPr marL="784225" indent="-244475" algn="l" rtl="0" eaLnBrk="1" fontAlgn="base" hangingPunct="1">
              <a:lnSpc>
                <a:spcPts val="2200"/>
              </a:lnSpc>
              <a:spcBef>
                <a:spcPts val="0"/>
              </a:spcBef>
              <a:spcAft>
                <a:spcPct val="0"/>
              </a:spcAft>
              <a:buFont typeface="Arial" charset="0"/>
              <a:buChar char="–"/>
              <a:defRPr sz="1600">
                <a:solidFill>
                  <a:srgbClr val="000000"/>
                </a:solidFill>
                <a:latin typeface="+mn-lt"/>
              </a:defRPr>
            </a:lvl2pPr>
            <a:lvl3pPr marL="1192213" indent="-228600" algn="l" rtl="0" eaLnBrk="1" fontAlgn="base" hangingPunct="1">
              <a:spcBef>
                <a:spcPct val="20000"/>
              </a:spcBef>
              <a:spcAft>
                <a:spcPct val="0"/>
              </a:spcAft>
              <a:buChar char="•"/>
              <a:defRPr sz="1400">
                <a:solidFill>
                  <a:schemeClr val="tx1"/>
                </a:solidFill>
                <a:latin typeface="+mn-lt"/>
              </a:defRPr>
            </a:lvl3pPr>
            <a:lvl4pPr marL="1600200" indent="-228600" algn="l" rtl="0" eaLnBrk="1" fontAlgn="base" hangingPunct="1">
              <a:spcBef>
                <a:spcPct val="20000"/>
              </a:spcBef>
              <a:spcAft>
                <a:spcPct val="0"/>
              </a:spcAft>
              <a:buChar char="–"/>
              <a:defRPr sz="1400">
                <a:solidFill>
                  <a:schemeClr val="tx1"/>
                </a:solidFill>
                <a:latin typeface="+mn-lt"/>
              </a:defRPr>
            </a:lvl4pPr>
            <a:lvl5pPr marL="2057400" indent="-228600" algn="l" rtl="0" eaLnBrk="1" fontAlgn="base" hangingPunct="1">
              <a:spcBef>
                <a:spcPct val="20000"/>
              </a:spcBef>
              <a:spcAft>
                <a:spcPct val="0"/>
              </a:spcAft>
              <a:buChar char="»"/>
              <a:defRPr sz="1400">
                <a:solidFill>
                  <a:schemeClr val="tx1"/>
                </a:solidFill>
                <a:latin typeface="+mn-lt"/>
              </a:defRPr>
            </a:lvl5pPr>
            <a:lvl6pPr marL="2514600" indent="-228600" algn="l" rtl="0" eaLnBrk="1" fontAlgn="base" hangingPunct="1">
              <a:spcBef>
                <a:spcPct val="20000"/>
              </a:spcBef>
              <a:spcAft>
                <a:spcPct val="0"/>
              </a:spcAft>
              <a:buChar char="»"/>
              <a:defRPr sz="1400">
                <a:solidFill>
                  <a:schemeClr val="tx1"/>
                </a:solidFill>
                <a:latin typeface="+mn-lt"/>
              </a:defRPr>
            </a:lvl6pPr>
            <a:lvl7pPr marL="2971800" indent="-228600" algn="l" rtl="0" eaLnBrk="1" fontAlgn="base" hangingPunct="1">
              <a:spcBef>
                <a:spcPct val="20000"/>
              </a:spcBef>
              <a:spcAft>
                <a:spcPct val="0"/>
              </a:spcAft>
              <a:buChar char="»"/>
              <a:defRPr sz="1400">
                <a:solidFill>
                  <a:schemeClr val="tx1"/>
                </a:solidFill>
                <a:latin typeface="+mn-lt"/>
              </a:defRPr>
            </a:lvl7pPr>
            <a:lvl8pPr marL="3429000" indent="-228600" algn="l" rtl="0" eaLnBrk="1" fontAlgn="base" hangingPunct="1">
              <a:spcBef>
                <a:spcPct val="20000"/>
              </a:spcBef>
              <a:spcAft>
                <a:spcPct val="0"/>
              </a:spcAft>
              <a:buChar char="»"/>
              <a:defRPr sz="1400">
                <a:solidFill>
                  <a:schemeClr val="tx1"/>
                </a:solidFill>
                <a:latin typeface="+mn-lt"/>
              </a:defRPr>
            </a:lvl8pPr>
            <a:lvl9pPr marL="3886200" indent="-228600" algn="l" rtl="0" eaLnBrk="1" fontAlgn="base" hangingPunct="1">
              <a:spcBef>
                <a:spcPct val="20000"/>
              </a:spcBef>
              <a:spcAft>
                <a:spcPct val="0"/>
              </a:spcAft>
              <a:buChar char="»"/>
              <a:defRPr sz="1400">
                <a:solidFill>
                  <a:schemeClr val="tx1"/>
                </a:solidFill>
                <a:latin typeface="+mn-lt"/>
              </a:defRPr>
            </a:lvl9pPr>
          </a:lstStyle>
          <a:p>
            <a:pPr marL="18149" lvl="1" indent="0" defTabSz="914299">
              <a:lnSpc>
                <a:spcPct val="150000"/>
              </a:lnSpc>
              <a:spcBef>
                <a:spcPts val="300"/>
              </a:spcBef>
              <a:spcAft>
                <a:spcPts val="300"/>
              </a:spcAft>
              <a:buClr>
                <a:schemeClr val="accent1"/>
              </a:buClr>
              <a:buNone/>
              <a:defRPr/>
            </a:pPr>
            <a:r>
              <a:rPr lang="de-DE" sz="2000" dirty="0">
                <a:solidFill>
                  <a:schemeClr val="tx1"/>
                </a:solidFill>
                <a:latin typeface="Roboto" panose="02000000000000000000" pitchFamily="2" charset="0"/>
                <a:ea typeface="Roboto" panose="02000000000000000000" pitchFamily="2" charset="0"/>
                <a:cs typeface="Roboto" panose="02000000000000000000" pitchFamily="2" charset="0"/>
              </a:rPr>
              <a:t>Funktionsweise und Ziel</a:t>
            </a:r>
          </a:p>
          <a:p>
            <a:pPr marL="360706" lvl="1" indent="-342557" defTabSz="914299">
              <a:lnSpc>
                <a:spcPct val="120000"/>
              </a:lnSpc>
              <a:spcBef>
                <a:spcPts val="300"/>
              </a:spcBef>
              <a:spcAft>
                <a:spcPts val="300"/>
              </a:spcAft>
              <a:buClr>
                <a:schemeClr val="accent1"/>
              </a:buClr>
              <a:buFont typeface="Wingdings" pitchFamily="2" charset="2"/>
              <a:buChar char="ü"/>
              <a:defRPr/>
            </a:pPr>
            <a:r>
              <a:rPr lang="de-DE" dirty="0">
                <a:solidFill>
                  <a:schemeClr val="tx1"/>
                </a:solidFill>
                <a:latin typeface="Roboto" panose="02000000000000000000" pitchFamily="2" charset="0"/>
                <a:ea typeface="Roboto" panose="02000000000000000000" pitchFamily="2" charset="0"/>
                <a:cs typeface="Roboto" panose="02000000000000000000" pitchFamily="2" charset="0"/>
              </a:rPr>
              <a:t>Alle relevanten Bereiche sichtbar machen</a:t>
            </a:r>
          </a:p>
          <a:p>
            <a:pPr marL="360706" lvl="1" indent="-342557" defTabSz="914299">
              <a:lnSpc>
                <a:spcPct val="120000"/>
              </a:lnSpc>
              <a:spcBef>
                <a:spcPts val="300"/>
              </a:spcBef>
              <a:spcAft>
                <a:spcPts val="300"/>
              </a:spcAft>
              <a:buClr>
                <a:schemeClr val="accent1"/>
              </a:buClr>
              <a:buFont typeface="Wingdings" pitchFamily="2" charset="2"/>
              <a:buChar char="ü"/>
              <a:defRPr/>
            </a:pPr>
            <a:r>
              <a:rPr lang="de-DE" dirty="0">
                <a:solidFill>
                  <a:schemeClr val="tx1"/>
                </a:solidFill>
                <a:latin typeface="Roboto" panose="02000000000000000000" pitchFamily="2" charset="0"/>
                <a:ea typeface="Roboto" panose="02000000000000000000" pitchFamily="2" charset="0"/>
                <a:cs typeface="Roboto" panose="02000000000000000000" pitchFamily="2" charset="0"/>
              </a:rPr>
              <a:t>Die Zusammenhänge zwischen den Bereichen verdeutlichen</a:t>
            </a:r>
          </a:p>
          <a:p>
            <a:pPr marL="360706" lvl="1" indent="-342557" defTabSz="914299">
              <a:lnSpc>
                <a:spcPct val="120000"/>
              </a:lnSpc>
              <a:spcBef>
                <a:spcPts val="300"/>
              </a:spcBef>
              <a:spcAft>
                <a:spcPts val="300"/>
              </a:spcAft>
              <a:buClr>
                <a:schemeClr val="accent1"/>
              </a:buClr>
              <a:buFont typeface="Wingdings" pitchFamily="2" charset="2"/>
              <a:buChar char="ü"/>
              <a:defRPr/>
            </a:pPr>
            <a:r>
              <a:rPr lang="de-DE" dirty="0">
                <a:solidFill>
                  <a:schemeClr val="tx1"/>
                </a:solidFill>
                <a:latin typeface="Roboto" panose="02000000000000000000" pitchFamily="2" charset="0"/>
                <a:ea typeface="Roboto" panose="02000000000000000000" pitchFamily="2" charset="0"/>
                <a:cs typeface="Roboto" panose="02000000000000000000" pitchFamily="2" charset="0"/>
              </a:rPr>
              <a:t>Die Entwicklungsstufen dieser Bereiche definieren, um einen schulischen Status quo aufzuzeigen</a:t>
            </a:r>
          </a:p>
          <a:p>
            <a:pPr marL="360706" lvl="1" indent="-342557" defTabSz="914299">
              <a:lnSpc>
                <a:spcPct val="120000"/>
              </a:lnSpc>
              <a:spcBef>
                <a:spcPts val="300"/>
              </a:spcBef>
              <a:spcAft>
                <a:spcPts val="300"/>
              </a:spcAft>
              <a:buClr>
                <a:schemeClr val="accent1"/>
              </a:buClr>
              <a:buFont typeface="Wingdings" pitchFamily="2" charset="2"/>
              <a:buChar char="ü"/>
              <a:defRPr/>
            </a:pPr>
            <a:r>
              <a:rPr lang="de-DE" dirty="0">
                <a:solidFill>
                  <a:schemeClr val="tx1"/>
                </a:solidFill>
                <a:latin typeface="Roboto" panose="02000000000000000000" pitchFamily="2" charset="0"/>
                <a:ea typeface="Roboto" panose="02000000000000000000" pitchFamily="2" charset="0"/>
                <a:cs typeface="Roboto" panose="02000000000000000000" pitchFamily="2" charset="0"/>
              </a:rPr>
              <a:t>Schulen - </a:t>
            </a:r>
            <a:r>
              <a:rPr lang="de-DE" dirty="0">
                <a:solidFill>
                  <a:srgbClr val="AF0078"/>
                </a:solidFill>
                <a:latin typeface="Roboto" panose="02000000000000000000" pitchFamily="2" charset="0"/>
                <a:ea typeface="Roboto" panose="02000000000000000000" pitchFamily="2" charset="0"/>
                <a:cs typeface="Roboto" panose="02000000000000000000" pitchFamily="2" charset="0"/>
              </a:rPr>
              <a:t>unabhängig ihres Status Quo und Profil</a:t>
            </a:r>
            <a:r>
              <a:rPr lang="de-DE" dirty="0">
                <a:solidFill>
                  <a:schemeClr val="tx1"/>
                </a:solidFill>
                <a:latin typeface="Roboto" panose="02000000000000000000" pitchFamily="2" charset="0"/>
                <a:ea typeface="Roboto" panose="02000000000000000000" pitchFamily="2" charset="0"/>
                <a:cs typeface="Roboto" panose="02000000000000000000" pitchFamily="2" charset="0"/>
              </a:rPr>
              <a:t> - bei der Bewältigung von Entwicklungsschritten unterstützen</a:t>
            </a:r>
          </a:p>
        </p:txBody>
      </p:sp>
      <p:sp>
        <p:nvSpPr>
          <p:cNvPr id="9" name="Trapezoid 9">
            <a:extLst>
              <a:ext uri="{FF2B5EF4-FFF2-40B4-BE49-F238E27FC236}">
                <a16:creationId xmlns:a16="http://schemas.microsoft.com/office/drawing/2014/main" id="{97F2D4EC-D607-068D-B0E4-186DDF918FB1}"/>
              </a:ext>
            </a:extLst>
          </p:cNvPr>
          <p:cNvSpPr/>
          <p:nvPr/>
        </p:nvSpPr>
        <p:spPr bwMode="auto">
          <a:xfrm>
            <a:off x="3810489" y="5743170"/>
            <a:ext cx="1392694" cy="327770"/>
          </a:xfrm>
          <a:prstGeom prst="trapezoid">
            <a:avLst>
              <a:gd name="adj" fmla="val 0"/>
            </a:avLst>
          </a:prstGeom>
          <a:solidFill>
            <a:srgbClr val="B1C800"/>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333F48"/>
                </a:solidFill>
                <a:effectLst/>
                <a:uLnTx/>
                <a:uFillTx/>
                <a:latin typeface="Roboto" panose="02000000000000000000" pitchFamily="2" charset="0"/>
                <a:ea typeface="Roboto" panose="02000000000000000000" pitchFamily="2" charset="0"/>
              </a:rPr>
              <a:t>Schulleitung</a:t>
            </a:r>
            <a:endParaRPr kumimoji="0" lang="de-DE" sz="1400" b="1" i="0" u="none" strike="noStrike" kern="1200" cap="none" spc="0" normalizeH="0" baseline="0" noProof="0" dirty="0">
              <a:ln>
                <a:noFill/>
              </a:ln>
              <a:solidFill>
                <a:srgbClr val="333F48"/>
              </a:solidFill>
              <a:effectLst/>
              <a:uLnTx/>
              <a:uFillTx/>
              <a:latin typeface="Roboto" panose="02000000000000000000" pitchFamily="2" charset="0"/>
              <a:ea typeface="Roboto" panose="02000000000000000000" pitchFamily="2" charset="0"/>
            </a:endParaRPr>
          </a:p>
        </p:txBody>
      </p:sp>
      <p:sp>
        <p:nvSpPr>
          <p:cNvPr id="11" name="Trapezoid 11">
            <a:extLst>
              <a:ext uri="{FF2B5EF4-FFF2-40B4-BE49-F238E27FC236}">
                <a16:creationId xmlns:a16="http://schemas.microsoft.com/office/drawing/2014/main" id="{AD4A0983-C340-CB82-0AD1-0104AFE91241}"/>
              </a:ext>
            </a:extLst>
          </p:cNvPr>
          <p:cNvSpPr/>
          <p:nvPr/>
        </p:nvSpPr>
        <p:spPr bwMode="auto">
          <a:xfrm>
            <a:off x="5397259" y="5743169"/>
            <a:ext cx="1322676" cy="327770"/>
          </a:xfrm>
          <a:prstGeom prst="trapezoid">
            <a:avLst>
              <a:gd name="adj" fmla="val 0"/>
            </a:avLst>
          </a:prstGeom>
          <a:solidFill>
            <a:srgbClr val="2FB7C4"/>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333F48"/>
                </a:solidFill>
                <a:effectLst/>
                <a:uLnTx/>
                <a:uFillTx/>
                <a:latin typeface="Roboto" panose="02000000000000000000" pitchFamily="2" charset="0"/>
                <a:ea typeface="Roboto" panose="02000000000000000000" pitchFamily="2" charset="0"/>
              </a:rPr>
              <a:t>BO-Team </a:t>
            </a:r>
          </a:p>
        </p:txBody>
      </p:sp>
      <p:sp>
        <p:nvSpPr>
          <p:cNvPr id="12" name="Trapezoid 17">
            <a:extLst>
              <a:ext uri="{FF2B5EF4-FFF2-40B4-BE49-F238E27FC236}">
                <a16:creationId xmlns:a16="http://schemas.microsoft.com/office/drawing/2014/main" id="{D60B9451-B784-2A8C-710E-155013D35C14}"/>
              </a:ext>
            </a:extLst>
          </p:cNvPr>
          <p:cNvSpPr/>
          <p:nvPr/>
        </p:nvSpPr>
        <p:spPr bwMode="auto">
          <a:xfrm>
            <a:off x="8500782" y="5743169"/>
            <a:ext cx="1352683" cy="327770"/>
          </a:xfrm>
          <a:prstGeom prst="trapezoid">
            <a:avLst>
              <a:gd name="adj" fmla="val 0"/>
            </a:avLst>
          </a:prstGeom>
          <a:solidFill>
            <a:srgbClr val="00578A"/>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rPr>
              <a:t>Implementation</a:t>
            </a:r>
          </a:p>
        </p:txBody>
      </p:sp>
      <p:sp>
        <p:nvSpPr>
          <p:cNvPr id="13" name="Trapezoid 18">
            <a:extLst>
              <a:ext uri="{FF2B5EF4-FFF2-40B4-BE49-F238E27FC236}">
                <a16:creationId xmlns:a16="http://schemas.microsoft.com/office/drawing/2014/main" id="{80FA55CA-37D6-D827-C702-CAA253A178FD}"/>
              </a:ext>
            </a:extLst>
          </p:cNvPr>
          <p:cNvSpPr/>
          <p:nvPr/>
        </p:nvSpPr>
        <p:spPr bwMode="auto">
          <a:xfrm>
            <a:off x="2263731" y="5743170"/>
            <a:ext cx="1352682" cy="327770"/>
          </a:xfrm>
          <a:prstGeom prst="trapezoid">
            <a:avLst>
              <a:gd name="adj" fmla="val 0"/>
            </a:avLst>
          </a:prstGeom>
          <a:solidFill>
            <a:srgbClr val="008E96"/>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rPr>
              <a:t>Kollegium</a:t>
            </a:r>
          </a:p>
        </p:txBody>
      </p:sp>
      <p:sp>
        <p:nvSpPr>
          <p:cNvPr id="14" name="Trapezoid 19">
            <a:extLst>
              <a:ext uri="{FF2B5EF4-FFF2-40B4-BE49-F238E27FC236}">
                <a16:creationId xmlns:a16="http://schemas.microsoft.com/office/drawing/2014/main" id="{1713372F-7029-CC4D-FE30-7F9A9CBDBE06}"/>
              </a:ext>
            </a:extLst>
          </p:cNvPr>
          <p:cNvSpPr/>
          <p:nvPr/>
        </p:nvSpPr>
        <p:spPr bwMode="auto">
          <a:xfrm>
            <a:off x="424865" y="5743170"/>
            <a:ext cx="1644790" cy="327770"/>
          </a:xfrm>
          <a:prstGeom prst="trapezoid">
            <a:avLst>
              <a:gd name="adj" fmla="val 0"/>
            </a:avLst>
          </a:prstGeom>
          <a:solidFill>
            <a:srgbClr val="333F48"/>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normalizeH="0" baseline="0" dirty="0">
                <a:ln w="0"/>
                <a:solidFill>
                  <a:schemeClr val="bg1"/>
                </a:solidFill>
                <a:effectLst>
                  <a:outerShdw blurRad="38100" dist="19050" dir="2700000" algn="tl" rotWithShape="0">
                    <a:schemeClr val="dk1">
                      <a:alpha val="40000"/>
                    </a:schemeClr>
                  </a:outerShdw>
                </a:effectLst>
                <a:uLnTx/>
                <a:uFillTx/>
                <a:latin typeface="Roboto" panose="02000000000000000000" pitchFamily="2" charset="0"/>
                <a:ea typeface="Roboto" panose="02000000000000000000" pitchFamily="2" charset="0"/>
              </a:rPr>
              <a:t>Netzwerk/ Kooperation</a:t>
            </a:r>
          </a:p>
        </p:txBody>
      </p:sp>
      <p:sp>
        <p:nvSpPr>
          <p:cNvPr id="15" name="Trapezoid 12">
            <a:extLst>
              <a:ext uri="{FF2B5EF4-FFF2-40B4-BE49-F238E27FC236}">
                <a16:creationId xmlns:a16="http://schemas.microsoft.com/office/drawing/2014/main" id="{98413F17-63C5-D5C2-5917-3632D61EE4CE}"/>
              </a:ext>
            </a:extLst>
          </p:cNvPr>
          <p:cNvSpPr/>
          <p:nvPr/>
        </p:nvSpPr>
        <p:spPr bwMode="auto">
          <a:xfrm>
            <a:off x="6914011" y="5743169"/>
            <a:ext cx="1392695" cy="327770"/>
          </a:xfrm>
          <a:prstGeom prst="trapezoid">
            <a:avLst>
              <a:gd name="adj" fmla="val 0"/>
            </a:avLst>
          </a:prstGeom>
          <a:solidFill>
            <a:srgbClr val="AF0078"/>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de-DE" sz="1200" b="1" i="0" u="none" strike="noStrike" kern="0"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BO-Konzept</a:t>
            </a:r>
            <a:endParaRPr kumimoji="0" lang="de-DE" sz="1400" b="1" i="0" u="none" strike="noStrike" kern="0" cap="none" spc="0" normalizeH="0" baseline="0" noProof="0" dirty="0">
              <a:ln>
                <a:noFill/>
              </a:ln>
              <a:solidFill>
                <a:schemeClr val="bg1"/>
              </a:solidFill>
              <a:effectLst/>
              <a:uLnTx/>
              <a:uFillTx/>
              <a:latin typeface="Roboto" panose="02000000000000000000" pitchFamily="2" charset="0"/>
              <a:ea typeface="Roboto" panose="02000000000000000000" pitchFamily="2" charset="0"/>
            </a:endParaRPr>
          </a:p>
        </p:txBody>
      </p:sp>
      <p:sp>
        <p:nvSpPr>
          <p:cNvPr id="16" name="Trapezoid 10">
            <a:extLst>
              <a:ext uri="{FF2B5EF4-FFF2-40B4-BE49-F238E27FC236}">
                <a16:creationId xmlns:a16="http://schemas.microsoft.com/office/drawing/2014/main" id="{3368CE44-15E3-F276-441F-B4A837F1661C}"/>
              </a:ext>
            </a:extLst>
          </p:cNvPr>
          <p:cNvSpPr/>
          <p:nvPr/>
        </p:nvSpPr>
        <p:spPr bwMode="auto">
          <a:xfrm>
            <a:off x="10047543" y="5743169"/>
            <a:ext cx="1544075" cy="327770"/>
          </a:xfrm>
          <a:prstGeom prst="trapezoid">
            <a:avLst>
              <a:gd name="adj" fmla="val 0"/>
            </a:avLst>
          </a:prstGeom>
          <a:solidFill>
            <a:srgbClr val="7AB51D"/>
          </a:solidFill>
          <a:ln w="9525" cap="flat" cmpd="sng" algn="ctr">
            <a:no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200" b="1"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Infrastruktur</a:t>
            </a:r>
          </a:p>
        </p:txBody>
      </p:sp>
      <p:pic>
        <p:nvPicPr>
          <p:cNvPr id="18" name="Grafik 17">
            <a:extLst>
              <a:ext uri="{FF2B5EF4-FFF2-40B4-BE49-F238E27FC236}">
                <a16:creationId xmlns:a16="http://schemas.microsoft.com/office/drawing/2014/main" id="{9E9D41C2-1E16-7A10-B30C-DEAC74356206}"/>
              </a:ext>
            </a:extLst>
          </p:cNvPr>
          <p:cNvPicPr>
            <a:picLocks noChangeAspect="1"/>
          </p:cNvPicPr>
          <p:nvPr/>
        </p:nvPicPr>
        <p:blipFill>
          <a:blip r:embed="rId3">
            <a:extLst>
              <a:ext uri="{28A0092B-C50C-407E-A947-70E740481C1C}">
                <a14:useLocalDpi xmlns:a14="http://schemas.microsoft.com/office/drawing/2010/main"/>
              </a:ext>
            </a:extLst>
          </a:blip>
          <a:srcRect t="172" b="172"/>
          <a:stretch/>
        </p:blipFill>
        <p:spPr>
          <a:xfrm>
            <a:off x="3887537" y="1821383"/>
            <a:ext cx="3738818" cy="3725982"/>
          </a:xfrm>
          <a:prstGeom prst="rect">
            <a:avLst/>
          </a:prstGeom>
        </p:spPr>
      </p:pic>
      <p:sp>
        <p:nvSpPr>
          <p:cNvPr id="7" name="Titel 2">
            <a:extLst>
              <a:ext uri="{FF2B5EF4-FFF2-40B4-BE49-F238E27FC236}">
                <a16:creationId xmlns:a16="http://schemas.microsoft.com/office/drawing/2014/main" id="{7F831CAD-D91D-10DE-A7EA-7B7EC92C90C6}"/>
              </a:ext>
            </a:extLst>
          </p:cNvPr>
          <p:cNvSpPr txBox="1">
            <a:spLocks/>
          </p:cNvSpPr>
          <p:nvPr/>
        </p:nvSpPr>
        <p:spPr>
          <a:xfrm>
            <a:off x="515937" y="1238087"/>
            <a:ext cx="11473273" cy="360001"/>
          </a:xfrm>
          <a:prstGeom prst="rect">
            <a:avLst/>
          </a:prstGeom>
        </p:spPr>
        <p:txBody>
          <a:bodyPr vert="horz" lIns="0" tIns="0" rIns="0" bIns="0" rtlCol="0" anchor="t" anchorCtr="0">
            <a:noAutofit/>
          </a:bodyPr>
          <a:lstStyle>
            <a:lvl1pPr marL="0" indent="0" algn="l" defTabSz="913385" rtl="0" eaLnBrk="1" latinLnBrk="0" hangingPunct="1">
              <a:lnSpc>
                <a:spcPct val="100000"/>
              </a:lnSpc>
              <a:spcBef>
                <a:spcPts val="0"/>
              </a:spcBef>
              <a:buFont typeface="Arial" panose="020B0604020202020204" pitchFamily="34" charset="0"/>
              <a:buNone/>
              <a:defRPr sz="2797" b="1" i="0" kern="1200" baseline="0">
                <a:solidFill>
                  <a:srgbClr val="333F48"/>
                </a:solidFill>
                <a:latin typeface="Calibri" panose="020F0502020204030204" pitchFamily="34" charset="0"/>
                <a:ea typeface="+mj-ea"/>
                <a:cs typeface="Calibri" panose="020F0502020204030204" pitchFamily="34" charset="0"/>
              </a:defRPr>
            </a:lvl1pPr>
          </a:lstStyle>
          <a:p>
            <a:r>
              <a:rPr lang="de-DE" sz="2000" b="0" dirty="0">
                <a:solidFill>
                  <a:schemeClr val="accent1"/>
                </a:solidFill>
                <a:latin typeface="Roboto" panose="02000000000000000000" pitchFamily="2" charset="0"/>
                <a:ea typeface="Roboto" panose="02000000000000000000" pitchFamily="2" charset="0"/>
                <a:cs typeface="Roboto" panose="02000000000000000000" pitchFamily="2" charset="0"/>
              </a:rPr>
              <a:t>Empirische Fundierung und theoretisch-konzeptionelle Modellierung </a:t>
            </a:r>
            <a:r>
              <a:rPr lang="de-DE" sz="1200" b="0" dirty="0"/>
              <a:t>Klein et al., 2024</a:t>
            </a:r>
            <a:r>
              <a:rPr lang="de-DE" sz="1200" b="0" i="1" dirty="0"/>
              <a:t> </a:t>
            </a:r>
            <a:endParaRPr lang="de-DE" sz="2000" b="0" i="1" dirty="0"/>
          </a:p>
        </p:txBody>
      </p:sp>
    </p:spTree>
    <p:extLst>
      <p:ext uri="{BB962C8B-B14F-4D97-AF65-F5344CB8AC3E}">
        <p14:creationId xmlns:p14="http://schemas.microsoft.com/office/powerpoint/2010/main" val="3461123530"/>
      </p:ext>
    </p:extLst>
  </p:cSld>
  <p:clrMapOvr>
    <a:masterClrMapping/>
  </p:clrMapOvr>
  <mc:AlternateContent xmlns:mc="http://schemas.openxmlformats.org/markup-compatibility/2006" xmlns:p14="http://schemas.microsoft.com/office/powerpoint/2010/main">
    <mc:Choice Requires="p14">
      <p:transition spd="slow" p14:dur="2000" advClick="0" advTm="46000">
        <p:push dir="u"/>
      </p:transition>
    </mc:Choice>
    <mc:Fallback xmlns="">
      <p:transition spd="slow" advClick="0" advTm="46000">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49338-3512-9369-12DB-CD7DB5768875}"/>
            </a:ext>
          </a:extLst>
        </p:cNvPr>
        <p:cNvGrpSpPr/>
        <p:nvPr/>
      </p:nvGrpSpPr>
      <p:grpSpPr>
        <a:xfrm>
          <a:off x="0" y="0"/>
          <a:ext cx="0" cy="0"/>
          <a:chOff x="0" y="0"/>
          <a:chExt cx="0" cy="0"/>
        </a:xfrm>
      </p:grpSpPr>
      <p:cxnSp>
        <p:nvCxnSpPr>
          <p:cNvPr id="17" name="Gerader Verbinder 154">
            <a:extLst>
              <a:ext uri="{FF2B5EF4-FFF2-40B4-BE49-F238E27FC236}">
                <a16:creationId xmlns:a16="http://schemas.microsoft.com/office/drawing/2014/main" id="{D736F375-D427-0D57-7EDD-8B137B3272F8}"/>
              </a:ext>
            </a:extLst>
          </p:cNvPr>
          <p:cNvCxnSpPr>
            <a:cxnSpLocks/>
          </p:cNvCxnSpPr>
          <p:nvPr/>
        </p:nvCxnSpPr>
        <p:spPr bwMode="auto">
          <a:xfrm>
            <a:off x="4601804" y="4651655"/>
            <a:ext cx="4526084" cy="1546"/>
          </a:xfrm>
          <a:prstGeom prst="line">
            <a:avLst/>
          </a:prstGeom>
          <a:solidFill>
            <a:srgbClr val="C50E1F"/>
          </a:solidFill>
          <a:ln w="9525" cap="flat" cmpd="sng" algn="ctr">
            <a:solidFill>
              <a:srgbClr val="71717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9" name="Rechteck 8">
            <a:extLst>
              <a:ext uri="{FF2B5EF4-FFF2-40B4-BE49-F238E27FC236}">
                <a16:creationId xmlns:a16="http://schemas.microsoft.com/office/drawing/2014/main" id="{40CF3C37-89EF-4F11-2350-DE4D043885B6}"/>
              </a:ext>
            </a:extLst>
          </p:cNvPr>
          <p:cNvSpPr/>
          <p:nvPr/>
        </p:nvSpPr>
        <p:spPr bwMode="auto">
          <a:xfrm rot="5400000">
            <a:off x="3338996" y="4846157"/>
            <a:ext cx="1297825" cy="420632"/>
          </a:xfrm>
          <a:prstGeom prst="rect">
            <a:avLst/>
          </a:prstGeom>
          <a:solidFill>
            <a:srgbClr val="D9E7EC"/>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de-DE" sz="1200" b="0" i="0" u="none" strike="noStrike" kern="0" cap="none" spc="0" normalizeH="0" baseline="0" noProof="0" dirty="0">
              <a:ln>
                <a:noFill/>
              </a:ln>
              <a:solidFill>
                <a:srgbClr val="000000"/>
              </a:solidFill>
              <a:effectLst/>
              <a:uLnTx/>
              <a:uFillTx/>
              <a:latin typeface="Arial" charset="0"/>
            </a:endParaRPr>
          </a:p>
        </p:txBody>
      </p:sp>
      <p:sp>
        <p:nvSpPr>
          <p:cNvPr id="10" name="Rechteck 9">
            <a:extLst>
              <a:ext uri="{FF2B5EF4-FFF2-40B4-BE49-F238E27FC236}">
                <a16:creationId xmlns:a16="http://schemas.microsoft.com/office/drawing/2014/main" id="{71D9A402-75DE-6CD6-F412-60BB2DC4DD4B}"/>
              </a:ext>
            </a:extLst>
          </p:cNvPr>
          <p:cNvSpPr/>
          <p:nvPr/>
        </p:nvSpPr>
        <p:spPr bwMode="auto">
          <a:xfrm>
            <a:off x="5204045" y="3103655"/>
            <a:ext cx="4209985" cy="744104"/>
          </a:xfrm>
          <a:prstGeom prst="rect">
            <a:avLst/>
          </a:prstGeom>
          <a:solidFill>
            <a:srgbClr val="D9EDF0"/>
          </a:solidFill>
          <a:ln w="9525" cap="flat" cmpd="sng" algn="ctr">
            <a:solidFill>
              <a:srgbClr val="D9EDF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de-DE" sz="1200" b="0" i="0" u="none" strike="noStrike" kern="0" cap="none" spc="0" normalizeH="0" baseline="0" noProof="0" dirty="0">
              <a:ln>
                <a:noFill/>
              </a:ln>
              <a:solidFill>
                <a:srgbClr val="000000"/>
              </a:solidFill>
              <a:effectLst/>
              <a:uLnTx/>
              <a:uFillTx/>
              <a:latin typeface="Arial" charset="0"/>
            </a:endParaRPr>
          </a:p>
        </p:txBody>
      </p:sp>
      <p:pic>
        <p:nvPicPr>
          <p:cNvPr id="28" name="Grafik 27">
            <a:extLst>
              <a:ext uri="{FF2B5EF4-FFF2-40B4-BE49-F238E27FC236}">
                <a16:creationId xmlns:a16="http://schemas.microsoft.com/office/drawing/2014/main" id="{E4388240-AFF7-C362-6915-4604F6929BCD}"/>
              </a:ext>
            </a:extLst>
          </p:cNvPr>
          <p:cNvPicPr>
            <a:picLocks noChangeAspect="1"/>
          </p:cNvPicPr>
          <p:nvPr/>
        </p:nvPicPr>
        <p:blipFill>
          <a:blip r:embed="rId2"/>
          <a:srcRect/>
          <a:stretch/>
        </p:blipFill>
        <p:spPr>
          <a:xfrm>
            <a:off x="2478032" y="1710020"/>
            <a:ext cx="3028172" cy="3028172"/>
          </a:xfrm>
          <a:prstGeom prst="rect">
            <a:avLst/>
          </a:prstGeom>
        </p:spPr>
      </p:pic>
      <p:pic>
        <p:nvPicPr>
          <p:cNvPr id="29" name="Grafik 28">
            <a:extLst>
              <a:ext uri="{FF2B5EF4-FFF2-40B4-BE49-F238E27FC236}">
                <a16:creationId xmlns:a16="http://schemas.microsoft.com/office/drawing/2014/main" id="{0BC9D747-BA52-345A-D472-95AE93DDFADA}"/>
              </a:ext>
            </a:extLst>
          </p:cNvPr>
          <p:cNvPicPr>
            <a:picLocks noChangeAspect="1"/>
          </p:cNvPicPr>
          <p:nvPr/>
        </p:nvPicPr>
        <p:blipFill>
          <a:blip r:embed="rId3"/>
          <a:srcRect/>
          <a:stretch/>
        </p:blipFill>
        <p:spPr>
          <a:xfrm>
            <a:off x="2474953" y="1709333"/>
            <a:ext cx="3028172" cy="3028172"/>
          </a:xfrm>
          <a:prstGeom prst="rect">
            <a:avLst/>
          </a:prstGeom>
        </p:spPr>
      </p:pic>
      <p:pic>
        <p:nvPicPr>
          <p:cNvPr id="30" name="Grafik 29">
            <a:extLst>
              <a:ext uri="{FF2B5EF4-FFF2-40B4-BE49-F238E27FC236}">
                <a16:creationId xmlns:a16="http://schemas.microsoft.com/office/drawing/2014/main" id="{6E822446-8BE2-9CC4-B10E-586DFCDB1F99}"/>
              </a:ext>
            </a:extLst>
          </p:cNvPr>
          <p:cNvPicPr>
            <a:picLocks noChangeAspect="1"/>
          </p:cNvPicPr>
          <p:nvPr/>
        </p:nvPicPr>
        <p:blipFill>
          <a:blip r:embed="rId4"/>
          <a:srcRect/>
          <a:stretch/>
        </p:blipFill>
        <p:spPr>
          <a:xfrm>
            <a:off x="2486526" y="1709333"/>
            <a:ext cx="3028172" cy="3028172"/>
          </a:xfrm>
          <a:prstGeom prst="rect">
            <a:avLst/>
          </a:prstGeom>
        </p:spPr>
      </p:pic>
      <p:pic>
        <p:nvPicPr>
          <p:cNvPr id="31" name="Grafik 30">
            <a:extLst>
              <a:ext uri="{FF2B5EF4-FFF2-40B4-BE49-F238E27FC236}">
                <a16:creationId xmlns:a16="http://schemas.microsoft.com/office/drawing/2014/main" id="{8341930D-7734-5C33-CA85-71A3FF266E4D}"/>
              </a:ext>
            </a:extLst>
          </p:cNvPr>
          <p:cNvPicPr>
            <a:picLocks noChangeAspect="1"/>
          </p:cNvPicPr>
          <p:nvPr/>
        </p:nvPicPr>
        <p:blipFill>
          <a:blip r:embed="rId5">
            <a:alphaModFix amt="85000"/>
          </a:blip>
          <a:srcRect/>
          <a:stretch/>
        </p:blipFill>
        <p:spPr>
          <a:xfrm>
            <a:off x="2486526" y="1709333"/>
            <a:ext cx="3028172" cy="3028172"/>
          </a:xfrm>
          <a:prstGeom prst="rect">
            <a:avLst/>
          </a:prstGeom>
        </p:spPr>
      </p:pic>
      <p:sp>
        <p:nvSpPr>
          <p:cNvPr id="5" name="Fußzeilenplatzhalter 4">
            <a:extLst>
              <a:ext uri="{FF2B5EF4-FFF2-40B4-BE49-F238E27FC236}">
                <a16:creationId xmlns:a16="http://schemas.microsoft.com/office/drawing/2014/main" id="{BF827AE1-B259-FE11-B0AB-3292C8BF58F0}"/>
              </a:ext>
            </a:extLst>
          </p:cNvPr>
          <p:cNvSpPr>
            <a:spLocks noGrp="1"/>
          </p:cNvSpPr>
          <p:nvPr>
            <p:ph type="ftr" sz="quarter" idx="3"/>
          </p:nvPr>
        </p:nvSpPr>
        <p:spPr/>
        <p:txBody>
          <a:bodyPr/>
          <a:lstStyle/>
          <a:p>
            <a:r>
              <a:rPr lang="de-DE" dirty="0"/>
              <a:t>Workshop Best Practice</a:t>
            </a:r>
          </a:p>
        </p:txBody>
      </p:sp>
      <p:sp>
        <p:nvSpPr>
          <p:cNvPr id="4" name="Titel 3">
            <a:extLst>
              <a:ext uri="{FF2B5EF4-FFF2-40B4-BE49-F238E27FC236}">
                <a16:creationId xmlns:a16="http://schemas.microsoft.com/office/drawing/2014/main" id="{BF9EC0AE-728A-7987-504B-59290F796E92}"/>
              </a:ext>
            </a:extLst>
          </p:cNvPr>
          <p:cNvSpPr>
            <a:spLocks noGrp="1"/>
          </p:cNvSpPr>
          <p:nvPr>
            <p:ph type="title"/>
          </p:nvPr>
        </p:nvSpPr>
        <p:spPr/>
        <p:txBody>
          <a:bodyPr/>
          <a:lstStyle/>
          <a:p>
            <a:r>
              <a:rPr lang="de-DE" dirty="0"/>
              <a:t>Anlage des Projekts DIGIBO Best!</a:t>
            </a:r>
          </a:p>
        </p:txBody>
      </p:sp>
      <p:sp>
        <p:nvSpPr>
          <p:cNvPr id="2" name="Foliennummernplatzhalter 1">
            <a:extLst>
              <a:ext uri="{FF2B5EF4-FFF2-40B4-BE49-F238E27FC236}">
                <a16:creationId xmlns:a16="http://schemas.microsoft.com/office/drawing/2014/main" id="{5CAB911F-D757-D338-3776-7E1E7A165FF2}"/>
              </a:ext>
            </a:extLst>
          </p:cNvPr>
          <p:cNvSpPr>
            <a:spLocks noGrp="1"/>
          </p:cNvSpPr>
          <p:nvPr>
            <p:ph type="sldNum" sz="quarter" idx="12"/>
          </p:nvPr>
        </p:nvSpPr>
        <p:spPr/>
        <p:txBody>
          <a:bodyPr/>
          <a:lstStyle/>
          <a:p>
            <a:fld id="{A5BCC98E-DAB4-264B-9802-D1899FCD3063}" type="slidenum">
              <a:rPr lang="de-DE" smtClean="0"/>
              <a:t>14</a:t>
            </a:fld>
            <a:endParaRPr lang="de-DE" dirty="0"/>
          </a:p>
        </p:txBody>
      </p:sp>
      <p:sp>
        <p:nvSpPr>
          <p:cNvPr id="6" name="Titel 2">
            <a:extLst>
              <a:ext uri="{FF2B5EF4-FFF2-40B4-BE49-F238E27FC236}">
                <a16:creationId xmlns:a16="http://schemas.microsoft.com/office/drawing/2014/main" id="{765AD750-C2CD-E207-E6F0-3B3E33C6AEC7}"/>
              </a:ext>
            </a:extLst>
          </p:cNvPr>
          <p:cNvSpPr txBox="1">
            <a:spLocks/>
          </p:cNvSpPr>
          <p:nvPr/>
        </p:nvSpPr>
        <p:spPr>
          <a:xfrm>
            <a:off x="515937" y="1238087"/>
            <a:ext cx="11473273" cy="360001"/>
          </a:xfrm>
          <a:prstGeom prst="rect">
            <a:avLst/>
          </a:prstGeom>
        </p:spPr>
        <p:txBody>
          <a:bodyPr vert="horz" lIns="0" tIns="0" rIns="0" bIns="0" rtlCol="0" anchor="t" anchorCtr="0">
            <a:noAutofit/>
          </a:bodyPr>
          <a:lstStyle>
            <a:lvl1pPr marL="0" indent="0" algn="l" defTabSz="913385" rtl="0" eaLnBrk="1" latinLnBrk="0" hangingPunct="1">
              <a:lnSpc>
                <a:spcPct val="100000"/>
              </a:lnSpc>
              <a:spcBef>
                <a:spcPts val="0"/>
              </a:spcBef>
              <a:buFont typeface="Arial" panose="020B0604020202020204" pitchFamily="34" charset="0"/>
              <a:buNone/>
              <a:defRPr sz="2797" b="1" i="0" kern="1200" baseline="0">
                <a:solidFill>
                  <a:srgbClr val="333F48"/>
                </a:solidFill>
                <a:latin typeface="Calibri" panose="020F0502020204030204" pitchFamily="34" charset="0"/>
                <a:ea typeface="+mj-ea"/>
                <a:cs typeface="Calibri" panose="020F0502020204030204" pitchFamily="34" charset="0"/>
              </a:defRPr>
            </a:lvl1pPr>
          </a:lstStyle>
          <a:p>
            <a:r>
              <a:rPr lang="de-DE" sz="2000" b="0" dirty="0">
                <a:solidFill>
                  <a:schemeClr val="accent1"/>
                </a:solidFill>
                <a:latin typeface="Roboto" panose="02000000000000000000" pitchFamily="2" charset="0"/>
                <a:ea typeface="Roboto" panose="02000000000000000000" pitchFamily="2" charset="0"/>
                <a:cs typeface="Roboto" panose="02000000000000000000" pitchFamily="2" charset="0"/>
              </a:rPr>
              <a:t>Empirische Fundierung und theoretisch-konzeptionelle Modellierung</a:t>
            </a:r>
          </a:p>
        </p:txBody>
      </p:sp>
      <p:pic>
        <p:nvPicPr>
          <p:cNvPr id="22" name="Grafik 21">
            <a:extLst>
              <a:ext uri="{FF2B5EF4-FFF2-40B4-BE49-F238E27FC236}">
                <a16:creationId xmlns:a16="http://schemas.microsoft.com/office/drawing/2014/main" id="{33D063C9-8F24-64E6-D73C-84F9F971148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78513" y="5262882"/>
            <a:ext cx="1417873" cy="603920"/>
          </a:xfrm>
          <a:prstGeom prst="rect">
            <a:avLst/>
          </a:prstGeom>
        </p:spPr>
      </p:pic>
      <p:sp>
        <p:nvSpPr>
          <p:cNvPr id="23" name="Pfeil nach rechts 22">
            <a:extLst>
              <a:ext uri="{FF2B5EF4-FFF2-40B4-BE49-F238E27FC236}">
                <a16:creationId xmlns:a16="http://schemas.microsoft.com/office/drawing/2014/main" id="{DE48C032-DF49-E453-BD00-A1569B01A6D5}"/>
              </a:ext>
            </a:extLst>
          </p:cNvPr>
          <p:cNvSpPr/>
          <p:nvPr/>
        </p:nvSpPr>
        <p:spPr>
          <a:xfrm>
            <a:off x="1948855" y="5232583"/>
            <a:ext cx="1136517" cy="461665"/>
          </a:xfrm>
          <a:prstGeom prst="rightArrow">
            <a:avLst/>
          </a:prstGeom>
          <a:solidFill>
            <a:srgbClr val="AF0078"/>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Rechteck 23">
            <a:extLst>
              <a:ext uri="{FF2B5EF4-FFF2-40B4-BE49-F238E27FC236}">
                <a16:creationId xmlns:a16="http://schemas.microsoft.com/office/drawing/2014/main" id="{2B94EED3-F78B-751D-D994-D4E2C6473490}"/>
              </a:ext>
            </a:extLst>
          </p:cNvPr>
          <p:cNvSpPr/>
          <p:nvPr/>
        </p:nvSpPr>
        <p:spPr>
          <a:xfrm>
            <a:off x="9311265" y="6434165"/>
            <a:ext cx="2594690" cy="249684"/>
          </a:xfrm>
          <a:prstGeom prst="rect">
            <a:avLst/>
          </a:prstGeom>
        </p:spPr>
        <p:txBody>
          <a:bodyPr wrap="square">
            <a:spAutoFit/>
          </a:bodyPr>
          <a:lstStyle/>
          <a:p>
            <a:pPr fontAlgn="base">
              <a:lnSpc>
                <a:spcPct val="107000"/>
              </a:lnSpc>
              <a:spcBef>
                <a:spcPct val="0"/>
              </a:spcBef>
              <a:spcAft>
                <a:spcPts val="800"/>
              </a:spcAft>
            </a:pPr>
            <a:r>
              <a:rPr lang="de-DE" sz="1000" dirty="0"/>
              <a:t>Klein et al., 2024, eigene Darstellung</a:t>
            </a:r>
          </a:p>
        </p:txBody>
      </p:sp>
      <p:sp>
        <p:nvSpPr>
          <p:cNvPr id="7" name="Alternativer Prozess 6">
            <a:extLst>
              <a:ext uri="{FF2B5EF4-FFF2-40B4-BE49-F238E27FC236}">
                <a16:creationId xmlns:a16="http://schemas.microsoft.com/office/drawing/2014/main" id="{69E17BB5-9A62-C933-0149-77B2AD7F52EF}"/>
              </a:ext>
            </a:extLst>
          </p:cNvPr>
          <p:cNvSpPr/>
          <p:nvPr/>
        </p:nvSpPr>
        <p:spPr>
          <a:xfrm>
            <a:off x="9499257" y="4976493"/>
            <a:ext cx="1922505" cy="925200"/>
          </a:xfrm>
          <a:prstGeom prst="flowChartAlternateProcess">
            <a:avLst/>
          </a:prstGeom>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Pfeil nach rechts 7">
            <a:extLst>
              <a:ext uri="{FF2B5EF4-FFF2-40B4-BE49-F238E27FC236}">
                <a16:creationId xmlns:a16="http://schemas.microsoft.com/office/drawing/2014/main" id="{45C213F2-659B-0F0B-0840-51C4ABD00890}"/>
              </a:ext>
            </a:extLst>
          </p:cNvPr>
          <p:cNvSpPr/>
          <p:nvPr/>
        </p:nvSpPr>
        <p:spPr bwMode="auto">
          <a:xfrm rot="16200000" flipV="1">
            <a:off x="8864779" y="4587302"/>
            <a:ext cx="612000" cy="220604"/>
          </a:xfrm>
          <a:prstGeom prst="rightArrow">
            <a:avLst/>
          </a:prstGeom>
          <a:solidFill>
            <a:schemeClr val="accent2"/>
          </a:solidFill>
          <a:ln w="38100" cap="flat" cmpd="sng" algn="ctr">
            <a:solidFill>
              <a:schemeClr val="accent2"/>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algn="ctr" fontAlgn="base">
              <a:spcBef>
                <a:spcPct val="0"/>
              </a:spcBef>
              <a:spcAft>
                <a:spcPts val="600"/>
              </a:spcAft>
              <a:buClr>
                <a:srgbClr val="C50E1F"/>
              </a:buClr>
            </a:pPr>
            <a:endParaRPr lang="de-DE" sz="1600" b="1" dirty="0"/>
          </a:p>
        </p:txBody>
      </p:sp>
      <p:sp>
        <p:nvSpPr>
          <p:cNvPr id="11" name="Pfeil: nach unten 234">
            <a:extLst>
              <a:ext uri="{FF2B5EF4-FFF2-40B4-BE49-F238E27FC236}">
                <a16:creationId xmlns:a16="http://schemas.microsoft.com/office/drawing/2014/main" id="{5F371966-C003-67F0-7112-9A1E28BBBE48}"/>
              </a:ext>
            </a:extLst>
          </p:cNvPr>
          <p:cNvSpPr/>
          <p:nvPr/>
        </p:nvSpPr>
        <p:spPr bwMode="auto">
          <a:xfrm rot="5400000" flipH="1" flipV="1">
            <a:off x="8654123" y="4409494"/>
            <a:ext cx="925200" cy="2059200"/>
          </a:xfrm>
          <a:prstGeom prst="downArrow">
            <a:avLst>
              <a:gd name="adj1" fmla="val 100000"/>
              <a:gd name="adj2" fmla="val 28159"/>
            </a:avLst>
          </a:prstGeom>
          <a:solidFill>
            <a:srgbClr val="D9EDF0"/>
          </a:solidFill>
          <a:ln w="38100"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de-DE" sz="1400" b="0" i="0" u="none" strike="noStrike" kern="0" cap="none" spc="0" normalizeH="0" baseline="0" noProof="0" dirty="0">
              <a:ln>
                <a:noFill/>
              </a:ln>
              <a:solidFill>
                <a:srgbClr val="000000"/>
              </a:solidFill>
              <a:effectLst/>
              <a:uLnTx/>
              <a:uFillTx/>
              <a:latin typeface="Arial" charset="0"/>
            </a:endParaRPr>
          </a:p>
        </p:txBody>
      </p:sp>
      <p:sp>
        <p:nvSpPr>
          <p:cNvPr id="12" name="Pfeil: nach unten 151">
            <a:extLst>
              <a:ext uri="{FF2B5EF4-FFF2-40B4-BE49-F238E27FC236}">
                <a16:creationId xmlns:a16="http://schemas.microsoft.com/office/drawing/2014/main" id="{5A68BA9D-3DF9-3BD9-9CC9-25C003E605C3}"/>
              </a:ext>
            </a:extLst>
          </p:cNvPr>
          <p:cNvSpPr/>
          <p:nvPr/>
        </p:nvSpPr>
        <p:spPr bwMode="auto">
          <a:xfrm rot="5400000" flipH="1" flipV="1">
            <a:off x="7253630" y="4457074"/>
            <a:ext cx="924498" cy="1963340"/>
          </a:xfrm>
          <a:prstGeom prst="downArrow">
            <a:avLst>
              <a:gd name="adj1" fmla="val 100000"/>
              <a:gd name="adj2" fmla="val 28159"/>
            </a:avLst>
          </a:prstGeom>
          <a:solidFill>
            <a:srgbClr val="D9EDF0"/>
          </a:solidFill>
          <a:ln w="38100"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de-DE" sz="1400" b="0" i="0" u="none" strike="noStrike" kern="0" cap="none" spc="0" normalizeH="0" baseline="0" noProof="0" dirty="0">
              <a:ln>
                <a:noFill/>
              </a:ln>
              <a:solidFill>
                <a:srgbClr val="000000"/>
              </a:solidFill>
              <a:effectLst/>
              <a:uLnTx/>
              <a:uFillTx/>
              <a:latin typeface="Arial" charset="0"/>
            </a:endParaRPr>
          </a:p>
        </p:txBody>
      </p:sp>
      <p:sp>
        <p:nvSpPr>
          <p:cNvPr id="13" name="Pfeil: nach unten 150">
            <a:extLst>
              <a:ext uri="{FF2B5EF4-FFF2-40B4-BE49-F238E27FC236}">
                <a16:creationId xmlns:a16="http://schemas.microsoft.com/office/drawing/2014/main" id="{3962F015-9941-761B-C3FC-181224E2EA26}"/>
              </a:ext>
            </a:extLst>
          </p:cNvPr>
          <p:cNvSpPr/>
          <p:nvPr/>
        </p:nvSpPr>
        <p:spPr bwMode="auto">
          <a:xfrm rot="5400000" flipH="1" flipV="1">
            <a:off x="6143126" y="4545204"/>
            <a:ext cx="924498" cy="1787080"/>
          </a:xfrm>
          <a:prstGeom prst="downArrow">
            <a:avLst>
              <a:gd name="adj1" fmla="val 100000"/>
              <a:gd name="adj2" fmla="val 28159"/>
            </a:avLst>
          </a:prstGeom>
          <a:solidFill>
            <a:srgbClr val="D9EDF0"/>
          </a:solidFill>
          <a:ln w="38100"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de-DE" sz="1400" b="0" i="0" u="none" strike="noStrike" kern="0" cap="none" spc="0" normalizeH="0" baseline="0" noProof="0" dirty="0">
              <a:ln>
                <a:noFill/>
              </a:ln>
              <a:solidFill>
                <a:srgbClr val="000000"/>
              </a:solidFill>
              <a:effectLst/>
              <a:uLnTx/>
              <a:uFillTx/>
              <a:latin typeface="Arial" charset="0"/>
            </a:endParaRPr>
          </a:p>
        </p:txBody>
      </p:sp>
      <p:sp>
        <p:nvSpPr>
          <p:cNvPr id="14" name="Pfeil: nach unten 152">
            <a:extLst>
              <a:ext uri="{FF2B5EF4-FFF2-40B4-BE49-F238E27FC236}">
                <a16:creationId xmlns:a16="http://schemas.microsoft.com/office/drawing/2014/main" id="{788C51CE-2322-0E38-A146-BD1BD5733794}"/>
              </a:ext>
            </a:extLst>
          </p:cNvPr>
          <p:cNvSpPr/>
          <p:nvPr/>
        </p:nvSpPr>
        <p:spPr bwMode="auto">
          <a:xfrm rot="5400000" flipH="1" flipV="1">
            <a:off x="4972264" y="4820704"/>
            <a:ext cx="924498" cy="1236079"/>
          </a:xfrm>
          <a:prstGeom prst="downArrow">
            <a:avLst>
              <a:gd name="adj1" fmla="val 100000"/>
              <a:gd name="adj2" fmla="val 28159"/>
            </a:avLst>
          </a:prstGeom>
          <a:solidFill>
            <a:srgbClr val="D9EDF0"/>
          </a:solidFill>
          <a:ln w="38100" cap="flat" cmpd="sng" algn="ctr">
            <a:solidFill>
              <a:schemeClr val="bg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de-DE" sz="1400" b="0" i="0" u="none" strike="noStrike" kern="0" cap="none" spc="0" normalizeH="0" baseline="0" noProof="0" dirty="0">
              <a:ln>
                <a:noFill/>
              </a:ln>
              <a:solidFill>
                <a:srgbClr val="000000"/>
              </a:solidFill>
              <a:effectLst/>
              <a:uLnTx/>
              <a:uFillTx/>
              <a:latin typeface="Arial" charset="0"/>
            </a:endParaRPr>
          </a:p>
        </p:txBody>
      </p:sp>
      <p:cxnSp>
        <p:nvCxnSpPr>
          <p:cNvPr id="16" name="Gerader Verbinder 6">
            <a:extLst>
              <a:ext uri="{FF2B5EF4-FFF2-40B4-BE49-F238E27FC236}">
                <a16:creationId xmlns:a16="http://schemas.microsoft.com/office/drawing/2014/main" id="{72348819-BEF9-00AF-40F2-7042732785E2}"/>
              </a:ext>
            </a:extLst>
          </p:cNvPr>
          <p:cNvCxnSpPr>
            <a:cxnSpLocks/>
            <a:endCxn id="32" idx="0"/>
          </p:cNvCxnSpPr>
          <p:nvPr/>
        </p:nvCxnSpPr>
        <p:spPr bwMode="auto">
          <a:xfrm>
            <a:off x="3992122" y="1739516"/>
            <a:ext cx="5175690" cy="1005233"/>
          </a:xfrm>
          <a:prstGeom prst="line">
            <a:avLst/>
          </a:prstGeom>
          <a:solidFill>
            <a:srgbClr val="C50E1F"/>
          </a:solidFill>
          <a:ln w="9525" cap="flat" cmpd="sng" algn="ctr">
            <a:solidFill>
              <a:srgbClr val="71717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cxnSp>
      <p:grpSp>
        <p:nvGrpSpPr>
          <p:cNvPr id="34" name="Gruppieren 33">
            <a:extLst>
              <a:ext uri="{FF2B5EF4-FFF2-40B4-BE49-F238E27FC236}">
                <a16:creationId xmlns:a16="http://schemas.microsoft.com/office/drawing/2014/main" id="{0A89F47A-F1EB-137F-696A-4D2C85DE49D1}"/>
              </a:ext>
            </a:extLst>
          </p:cNvPr>
          <p:cNvGrpSpPr/>
          <p:nvPr/>
        </p:nvGrpSpPr>
        <p:grpSpPr>
          <a:xfrm>
            <a:off x="3256215" y="4976497"/>
            <a:ext cx="1495925" cy="924497"/>
            <a:chOff x="3256215" y="4976497"/>
            <a:chExt cx="1495925" cy="924497"/>
          </a:xfrm>
        </p:grpSpPr>
        <p:sp>
          <p:nvSpPr>
            <p:cNvPr id="15" name="Rechteck: abgerundete Ecken 231">
              <a:extLst>
                <a:ext uri="{FF2B5EF4-FFF2-40B4-BE49-F238E27FC236}">
                  <a16:creationId xmlns:a16="http://schemas.microsoft.com/office/drawing/2014/main" id="{527DBA54-CDBD-1EF8-FD1B-31EBACF745A3}"/>
                </a:ext>
              </a:extLst>
            </p:cNvPr>
            <p:cNvSpPr>
              <a:spLocks noChangeAspect="1"/>
            </p:cNvSpPr>
            <p:nvPr/>
          </p:nvSpPr>
          <p:spPr>
            <a:xfrm>
              <a:off x="3272736" y="4976497"/>
              <a:ext cx="1479404" cy="924497"/>
            </a:xfrm>
            <a:prstGeom prst="roundRect">
              <a:avLst/>
            </a:prstGeom>
            <a:solidFill>
              <a:schemeClr val="tx2"/>
            </a:solidFill>
            <a:ln w="38100" cap="flat" cmpd="sng" algn="ctr">
              <a:solidFill>
                <a:schemeClr val="tx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ts val="600"/>
                </a:spcAft>
                <a:buClr>
                  <a:srgbClr val="C50E1F"/>
                </a:buClr>
              </a:pPr>
              <a:endParaRPr lang="de-DE" sz="1600" b="1" dirty="0"/>
            </a:p>
          </p:txBody>
        </p:sp>
        <p:sp>
          <p:nvSpPr>
            <p:cNvPr id="18" name="Textfeld 17">
              <a:extLst>
                <a:ext uri="{FF2B5EF4-FFF2-40B4-BE49-F238E27FC236}">
                  <a16:creationId xmlns:a16="http://schemas.microsoft.com/office/drawing/2014/main" id="{413E59CE-6838-6BE7-E9EE-EFD26176FD6C}"/>
                </a:ext>
              </a:extLst>
            </p:cNvPr>
            <p:cNvSpPr txBox="1"/>
            <p:nvPr/>
          </p:nvSpPr>
          <p:spPr>
            <a:xfrm>
              <a:off x="3256215" y="5216035"/>
              <a:ext cx="1479404" cy="461665"/>
            </a:xfrm>
            <a:prstGeom prst="rect">
              <a:avLst/>
            </a:prstGeom>
            <a:noFill/>
          </p:spPr>
          <p:txBody>
            <a:bodyPr wrap="square" rtlCol="0">
              <a:spAutoFit/>
            </a:bodyPr>
            <a:lstStyle/>
            <a:p>
              <a:pPr algn="ctr" fontAlgn="base">
                <a:spcBef>
                  <a:spcPct val="0"/>
                </a:spcBef>
                <a:spcAft>
                  <a:spcPct val="0"/>
                </a:spcAft>
              </a:pPr>
              <a:r>
                <a:rPr lang="de-DE" sz="1200" dirty="0">
                  <a:solidFill>
                    <a:schemeClr val="bg1"/>
                  </a:solidFill>
                  <a:latin typeface="Roboto" panose="02000000000000000000" pitchFamily="2" charset="0"/>
                  <a:ea typeface="Roboto" panose="02000000000000000000" pitchFamily="2" charset="0"/>
                  <a:cs typeface="Roboto" panose="02000000000000000000" pitchFamily="2" charset="0"/>
                </a:rPr>
                <a:t>Evaluationstools </a:t>
              </a:r>
            </a:p>
            <a:p>
              <a:pPr algn="ctr" fontAlgn="base">
                <a:spcBef>
                  <a:spcPct val="0"/>
                </a:spcBef>
                <a:spcAft>
                  <a:spcPct val="0"/>
                </a:spcAft>
              </a:pPr>
              <a:r>
                <a:rPr lang="de-DE" sz="1200" dirty="0">
                  <a:solidFill>
                    <a:schemeClr val="bg1"/>
                  </a:solidFill>
                  <a:latin typeface="Roboto" panose="02000000000000000000" pitchFamily="2" charset="0"/>
                  <a:ea typeface="Roboto" panose="02000000000000000000" pitchFamily="2" charset="0"/>
                  <a:cs typeface="Roboto" panose="02000000000000000000" pitchFamily="2" charset="0"/>
                </a:rPr>
                <a:t>für Schulen</a:t>
              </a:r>
            </a:p>
          </p:txBody>
        </p:sp>
      </p:grpSp>
      <p:sp>
        <p:nvSpPr>
          <p:cNvPr id="19" name="Rechteck 18">
            <a:extLst>
              <a:ext uri="{FF2B5EF4-FFF2-40B4-BE49-F238E27FC236}">
                <a16:creationId xmlns:a16="http://schemas.microsoft.com/office/drawing/2014/main" id="{B3E6E102-FE00-3B7D-2C92-78962F03667A}"/>
              </a:ext>
            </a:extLst>
          </p:cNvPr>
          <p:cNvSpPr/>
          <p:nvPr/>
        </p:nvSpPr>
        <p:spPr>
          <a:xfrm>
            <a:off x="6085533" y="5109184"/>
            <a:ext cx="1466768" cy="577081"/>
          </a:xfrm>
          <a:prstGeom prst="rect">
            <a:avLst/>
          </a:prstGeom>
        </p:spPr>
        <p:txBody>
          <a:bodyPr wrap="square">
            <a:spAutoFit/>
          </a:bodyPr>
          <a:lstStyle/>
          <a:p>
            <a:pPr fontAlgn="base">
              <a:spcBef>
                <a:spcPct val="0"/>
              </a:spcBef>
              <a:spcAft>
                <a:spcPct val="0"/>
              </a:spcAft>
            </a:pPr>
            <a:r>
              <a:rPr lang="de-DE" sz="1050" dirty="0">
                <a:latin typeface="Roboto" panose="02000000000000000000" pitchFamily="2" charset="0"/>
                <a:ea typeface="Roboto" panose="02000000000000000000" pitchFamily="2" charset="0"/>
                <a:cs typeface="Roboto" panose="02000000000000000000" pitchFamily="2" charset="0"/>
              </a:rPr>
              <a:t>Festsetzung des gemeinsamen Entwicklungsziels</a:t>
            </a:r>
          </a:p>
        </p:txBody>
      </p:sp>
      <p:sp>
        <p:nvSpPr>
          <p:cNvPr id="20" name="Rechteck 19">
            <a:extLst>
              <a:ext uri="{FF2B5EF4-FFF2-40B4-BE49-F238E27FC236}">
                <a16:creationId xmlns:a16="http://schemas.microsoft.com/office/drawing/2014/main" id="{A5643A9F-6E5A-8052-CEF3-2F48262AA9BF}"/>
              </a:ext>
            </a:extLst>
          </p:cNvPr>
          <p:cNvSpPr/>
          <p:nvPr/>
        </p:nvSpPr>
        <p:spPr>
          <a:xfrm>
            <a:off x="8700681" y="5109184"/>
            <a:ext cx="1249165" cy="415498"/>
          </a:xfrm>
          <a:prstGeom prst="rect">
            <a:avLst/>
          </a:prstGeom>
        </p:spPr>
        <p:txBody>
          <a:bodyPr wrap="square">
            <a:spAutoFit/>
          </a:bodyPr>
          <a:lstStyle/>
          <a:p>
            <a:pPr fontAlgn="base">
              <a:spcBef>
                <a:spcPct val="0"/>
              </a:spcBef>
              <a:spcAft>
                <a:spcPct val="0"/>
              </a:spcAft>
            </a:pPr>
            <a:r>
              <a:rPr lang="de-DE" sz="1050" dirty="0">
                <a:latin typeface="Roboto" panose="02000000000000000000" pitchFamily="2" charset="0"/>
                <a:ea typeface="Roboto" panose="02000000000000000000" pitchFamily="2" charset="0"/>
                <a:cs typeface="Roboto" panose="02000000000000000000" pitchFamily="2" charset="0"/>
              </a:rPr>
              <a:t>Konzentration auf einzelne Bereiche</a:t>
            </a:r>
          </a:p>
        </p:txBody>
      </p:sp>
      <p:sp>
        <p:nvSpPr>
          <p:cNvPr id="21" name="Rechteck 20">
            <a:extLst>
              <a:ext uri="{FF2B5EF4-FFF2-40B4-BE49-F238E27FC236}">
                <a16:creationId xmlns:a16="http://schemas.microsoft.com/office/drawing/2014/main" id="{FFAF6C36-364F-F7C0-089E-A3BB4D7ED1A5}"/>
              </a:ext>
            </a:extLst>
          </p:cNvPr>
          <p:cNvSpPr/>
          <p:nvPr/>
        </p:nvSpPr>
        <p:spPr>
          <a:xfrm>
            <a:off x="4855442" y="5109184"/>
            <a:ext cx="1037027" cy="577081"/>
          </a:xfrm>
          <a:prstGeom prst="rect">
            <a:avLst/>
          </a:prstGeom>
        </p:spPr>
        <p:txBody>
          <a:bodyPr wrap="square">
            <a:spAutoFit/>
          </a:bodyPr>
          <a:lstStyle/>
          <a:p>
            <a:pPr fontAlgn="base">
              <a:spcBef>
                <a:spcPct val="0"/>
              </a:spcBef>
              <a:spcAft>
                <a:spcPct val="0"/>
              </a:spcAft>
            </a:pPr>
            <a:r>
              <a:rPr lang="de-DE" sz="1050" dirty="0">
                <a:latin typeface="Roboto" panose="02000000000000000000" pitchFamily="2" charset="0"/>
                <a:ea typeface="Roboto" panose="02000000000000000000" pitchFamily="2" charset="0"/>
                <a:cs typeface="Roboto" panose="02000000000000000000" pitchFamily="2" charset="0"/>
              </a:rPr>
              <a:t>Bestimmung des Status quos</a:t>
            </a:r>
          </a:p>
        </p:txBody>
      </p:sp>
      <p:sp>
        <p:nvSpPr>
          <p:cNvPr id="25" name="Rechteck 24">
            <a:extLst>
              <a:ext uri="{FF2B5EF4-FFF2-40B4-BE49-F238E27FC236}">
                <a16:creationId xmlns:a16="http://schemas.microsoft.com/office/drawing/2014/main" id="{C4320D34-1407-269C-D5D6-58585EDB97E1}"/>
              </a:ext>
            </a:extLst>
          </p:cNvPr>
          <p:cNvSpPr/>
          <p:nvPr/>
        </p:nvSpPr>
        <p:spPr>
          <a:xfrm>
            <a:off x="7514086" y="5109184"/>
            <a:ext cx="1139471" cy="577081"/>
          </a:xfrm>
          <a:prstGeom prst="rect">
            <a:avLst/>
          </a:prstGeom>
        </p:spPr>
        <p:txBody>
          <a:bodyPr wrap="square">
            <a:spAutoFit/>
          </a:bodyPr>
          <a:lstStyle/>
          <a:p>
            <a:pPr fontAlgn="base">
              <a:spcBef>
                <a:spcPct val="0"/>
              </a:spcBef>
              <a:spcAft>
                <a:spcPct val="0"/>
              </a:spcAft>
            </a:pPr>
            <a:r>
              <a:rPr lang="de-DE" sz="1050" dirty="0">
                <a:latin typeface="Roboto" panose="02000000000000000000" pitchFamily="2" charset="0"/>
                <a:ea typeface="Roboto" panose="02000000000000000000" pitchFamily="2" charset="0"/>
                <a:cs typeface="Roboto" panose="02000000000000000000" pitchFamily="2" charset="0"/>
              </a:rPr>
              <a:t>Identifizierung neuralgischer Knoten</a:t>
            </a:r>
          </a:p>
        </p:txBody>
      </p:sp>
      <p:sp>
        <p:nvSpPr>
          <p:cNvPr id="26" name="Rechteck 25">
            <a:extLst>
              <a:ext uri="{FF2B5EF4-FFF2-40B4-BE49-F238E27FC236}">
                <a16:creationId xmlns:a16="http://schemas.microsoft.com/office/drawing/2014/main" id="{C5B9C400-1091-1A27-CC7A-481A8D1334F6}"/>
              </a:ext>
            </a:extLst>
          </p:cNvPr>
          <p:cNvSpPr/>
          <p:nvPr/>
        </p:nvSpPr>
        <p:spPr>
          <a:xfrm>
            <a:off x="10148858" y="5109184"/>
            <a:ext cx="1132949" cy="646331"/>
          </a:xfrm>
          <a:prstGeom prst="rect">
            <a:avLst/>
          </a:prstGeom>
        </p:spPr>
        <p:txBody>
          <a:bodyPr wrap="square">
            <a:spAutoFit/>
          </a:bodyPr>
          <a:lstStyle/>
          <a:p>
            <a:pPr algn="r" fontAlgn="base">
              <a:spcBef>
                <a:spcPct val="0"/>
              </a:spcBef>
              <a:spcAft>
                <a:spcPct val="0"/>
              </a:spcAft>
            </a:pPr>
            <a:r>
              <a:rPr lang="de-DE" sz="1200" b="1" dirty="0">
                <a:solidFill>
                  <a:schemeClr val="bg1"/>
                </a:solidFill>
                <a:latin typeface="Roboto" panose="02000000000000000000" pitchFamily="2" charset="0"/>
                <a:ea typeface="Roboto" panose="02000000000000000000" pitchFamily="2" charset="0"/>
                <a:cs typeface="Roboto" panose="02000000000000000000" pitchFamily="2" charset="0"/>
              </a:rPr>
              <a:t>Nächste Zustands-ebene</a:t>
            </a:r>
          </a:p>
        </p:txBody>
      </p:sp>
      <p:sp>
        <p:nvSpPr>
          <p:cNvPr id="27" name="Rechteck 26">
            <a:extLst>
              <a:ext uri="{FF2B5EF4-FFF2-40B4-BE49-F238E27FC236}">
                <a16:creationId xmlns:a16="http://schemas.microsoft.com/office/drawing/2014/main" id="{65B1E650-1C5E-D73B-BDB8-05AE2D45EF57}"/>
              </a:ext>
            </a:extLst>
          </p:cNvPr>
          <p:cNvSpPr/>
          <p:nvPr/>
        </p:nvSpPr>
        <p:spPr>
          <a:xfrm>
            <a:off x="5972835" y="2068926"/>
            <a:ext cx="2020079" cy="461665"/>
          </a:xfrm>
          <a:prstGeom prst="rect">
            <a:avLst/>
          </a:prstGeom>
          <a:solidFill>
            <a:srgbClr val="FFFFFF"/>
          </a:solidFill>
        </p:spPr>
        <p:txBody>
          <a:bodyPr wrap="square">
            <a:spAutoFit/>
          </a:bodyPr>
          <a:lstStyle/>
          <a:p>
            <a:pPr marL="0" marR="0" lvl="0" indent="0" defTabSz="914400" eaLnBrk="1" fontAlgn="base" latinLnBrk="0" hangingPunct="1">
              <a:lnSpc>
                <a:spcPct val="100000"/>
              </a:lnSpc>
              <a:spcBef>
                <a:spcPct val="0"/>
              </a:spcBef>
              <a:spcAft>
                <a:spcPct val="0"/>
              </a:spcAft>
              <a:buClrTx/>
              <a:buSzTx/>
              <a:buFontTx/>
              <a:buNone/>
              <a:tabLst/>
              <a:defRPr/>
            </a:pPr>
            <a:r>
              <a:rPr lang="de-DE" sz="1200" dirty="0">
                <a:latin typeface="Roboto" panose="02000000000000000000" pitchFamily="2" charset="0"/>
                <a:ea typeface="Roboto" panose="02000000000000000000" pitchFamily="2" charset="0"/>
                <a:cs typeface="Roboto" panose="02000000000000000000" pitchFamily="2" charset="0"/>
              </a:rPr>
              <a:t>Weiterentwicklung einzelner Bereiche fördern</a:t>
            </a:r>
          </a:p>
        </p:txBody>
      </p:sp>
      <p:sp>
        <p:nvSpPr>
          <p:cNvPr id="32" name="Flussdiagramm: Verbinder 149">
            <a:extLst>
              <a:ext uri="{FF2B5EF4-FFF2-40B4-BE49-F238E27FC236}">
                <a16:creationId xmlns:a16="http://schemas.microsoft.com/office/drawing/2014/main" id="{A8F32F47-8873-077F-D284-1B08FD3683A4}"/>
              </a:ext>
            </a:extLst>
          </p:cNvPr>
          <p:cNvSpPr>
            <a:spLocks noChangeAspect="1"/>
          </p:cNvSpPr>
          <p:nvPr/>
        </p:nvSpPr>
        <p:spPr>
          <a:xfrm>
            <a:off x="8393812" y="2744749"/>
            <a:ext cx="1548000" cy="1548000"/>
          </a:xfrm>
          <a:prstGeom prst="flowChartConnector">
            <a:avLst/>
          </a:prstGeom>
          <a:solidFill>
            <a:srgbClr val="F0D8EA"/>
          </a:soli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ts val="600"/>
              </a:spcAft>
              <a:buClr>
                <a:srgbClr val="C50E1F"/>
              </a:buClr>
            </a:pPr>
            <a:endParaRPr lang="de-DE" sz="1600" b="1" dirty="0"/>
          </a:p>
        </p:txBody>
      </p:sp>
      <p:sp>
        <p:nvSpPr>
          <p:cNvPr id="33" name="Rechteck 32">
            <a:extLst>
              <a:ext uri="{FF2B5EF4-FFF2-40B4-BE49-F238E27FC236}">
                <a16:creationId xmlns:a16="http://schemas.microsoft.com/office/drawing/2014/main" id="{48866492-E9A4-16FF-F725-2E8ED3079363}"/>
              </a:ext>
            </a:extLst>
          </p:cNvPr>
          <p:cNvSpPr/>
          <p:nvPr/>
        </p:nvSpPr>
        <p:spPr>
          <a:xfrm>
            <a:off x="8539737" y="3133491"/>
            <a:ext cx="1402080" cy="738664"/>
          </a:xfrm>
          <a:prstGeom prst="rect">
            <a:avLst/>
          </a:prstGeom>
        </p:spPr>
        <p:txBody>
          <a:bodyPr wrap="square">
            <a:spAutoFit/>
          </a:bodyPr>
          <a:lstStyle/>
          <a:p>
            <a:pPr marL="87313" indent="-87313" fontAlgn="base">
              <a:spcBef>
                <a:spcPct val="0"/>
              </a:spcBef>
              <a:spcAft>
                <a:spcPct val="0"/>
              </a:spcAft>
              <a:buClr>
                <a:schemeClr val="accent1"/>
              </a:buClr>
              <a:buFont typeface="Arial" panose="020B0604020202020204" pitchFamily="34" charset="0"/>
              <a:buChar char="•"/>
            </a:pPr>
            <a:r>
              <a:rPr lang="de-DE" sz="1400" dirty="0">
                <a:latin typeface="Roboto" panose="02000000000000000000" pitchFamily="2" charset="0"/>
                <a:ea typeface="Roboto" panose="02000000000000000000" pitchFamily="2" charset="0"/>
                <a:cs typeface="Roboto" panose="02000000000000000000" pitchFamily="2" charset="0"/>
              </a:rPr>
              <a:t>Workshops </a:t>
            </a:r>
          </a:p>
          <a:p>
            <a:pPr marL="87313" indent="-87313" fontAlgn="base">
              <a:spcBef>
                <a:spcPct val="0"/>
              </a:spcBef>
              <a:spcAft>
                <a:spcPct val="0"/>
              </a:spcAft>
              <a:buClr>
                <a:schemeClr val="accent1"/>
              </a:buClr>
              <a:buFont typeface="Arial" panose="020B0604020202020204" pitchFamily="34" charset="0"/>
              <a:buChar char="•"/>
            </a:pPr>
            <a:r>
              <a:rPr lang="de-DE" sz="1400" dirty="0">
                <a:latin typeface="Roboto" panose="02000000000000000000" pitchFamily="2" charset="0"/>
                <a:ea typeface="Roboto" panose="02000000000000000000" pitchFamily="2" charset="0"/>
                <a:cs typeface="Roboto" panose="02000000000000000000" pitchFamily="2" charset="0"/>
              </a:rPr>
              <a:t>Tools </a:t>
            </a:r>
          </a:p>
          <a:p>
            <a:pPr marL="87313" indent="-87313" fontAlgn="base">
              <a:spcBef>
                <a:spcPct val="0"/>
              </a:spcBef>
              <a:spcAft>
                <a:spcPct val="0"/>
              </a:spcAft>
              <a:buClr>
                <a:schemeClr val="accent1"/>
              </a:buClr>
              <a:buFont typeface="Arial" panose="020B0604020202020204" pitchFamily="34" charset="0"/>
              <a:buChar char="•"/>
            </a:pPr>
            <a:r>
              <a:rPr lang="de-DE" sz="1400" dirty="0">
                <a:latin typeface="Roboto" panose="02000000000000000000" pitchFamily="2" charset="0"/>
                <a:ea typeface="Roboto" panose="02000000000000000000" pitchFamily="2" charset="0"/>
                <a:cs typeface="Roboto" panose="02000000000000000000" pitchFamily="2" charset="0"/>
              </a:rPr>
              <a:t>Maßnahmen</a:t>
            </a:r>
            <a:endParaRPr lang="de-DE" sz="12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602130666"/>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9482A-2D19-0F5E-F98E-F63F4FA1DC86}"/>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51B13C8-4C26-718B-F07F-9DEE7903BF7C}"/>
              </a:ext>
            </a:extLst>
          </p:cNvPr>
          <p:cNvSpPr>
            <a:spLocks noGrp="1"/>
          </p:cNvSpPr>
          <p:nvPr>
            <p:ph type="sldNum" sz="quarter" idx="12"/>
          </p:nvPr>
        </p:nvSpPr>
        <p:spPr/>
        <p:txBody>
          <a:bodyPr/>
          <a:lstStyle/>
          <a:p>
            <a:fld id="{A5BCC98E-DAB4-264B-9802-D1899FCD3063}" type="slidenum">
              <a:rPr lang="de-DE" smtClean="0"/>
              <a:t>15</a:t>
            </a:fld>
            <a:endParaRPr lang="de-DE" dirty="0"/>
          </a:p>
        </p:txBody>
      </p:sp>
      <p:sp>
        <p:nvSpPr>
          <p:cNvPr id="3" name="Fußzeilenplatzhalter 2">
            <a:extLst>
              <a:ext uri="{FF2B5EF4-FFF2-40B4-BE49-F238E27FC236}">
                <a16:creationId xmlns:a16="http://schemas.microsoft.com/office/drawing/2014/main" id="{800B4C39-7D27-D0E4-1B51-BAE7BF66C252}"/>
              </a:ext>
            </a:extLst>
          </p:cNvPr>
          <p:cNvSpPr>
            <a:spLocks noGrp="1"/>
          </p:cNvSpPr>
          <p:nvPr>
            <p:ph type="ftr" sz="quarter" idx="3"/>
          </p:nvPr>
        </p:nvSpPr>
        <p:spPr>
          <a:xfrm>
            <a:off x="515938" y="6356350"/>
            <a:ext cx="3581049" cy="365125"/>
          </a:xfrm>
        </p:spPr>
        <p:txBody>
          <a:bodyPr/>
          <a:lstStyle/>
          <a:p>
            <a:r>
              <a:rPr lang="de-DE" dirty="0"/>
              <a:t>Workshop Best Practice</a:t>
            </a:r>
          </a:p>
        </p:txBody>
      </p:sp>
      <p:sp>
        <p:nvSpPr>
          <p:cNvPr id="5" name="Titel 4">
            <a:extLst>
              <a:ext uri="{FF2B5EF4-FFF2-40B4-BE49-F238E27FC236}">
                <a16:creationId xmlns:a16="http://schemas.microsoft.com/office/drawing/2014/main" id="{FB54E05E-83A6-FAEF-48BB-28337BE2FA73}"/>
              </a:ext>
            </a:extLst>
          </p:cNvPr>
          <p:cNvSpPr>
            <a:spLocks noGrp="1"/>
          </p:cNvSpPr>
          <p:nvPr>
            <p:ph type="title"/>
          </p:nvPr>
        </p:nvSpPr>
        <p:spPr>
          <a:xfrm>
            <a:off x="515938" y="740320"/>
            <a:ext cx="11493182" cy="521322"/>
          </a:xfrm>
        </p:spPr>
        <p:txBody>
          <a:bodyPr>
            <a:noAutofit/>
          </a:bodyPr>
          <a:lstStyle/>
          <a:p>
            <a:r>
              <a:rPr lang="de-DE" dirty="0"/>
              <a:t>Vorstellung des Tools/ Fragebogen/ Diagnostik</a:t>
            </a:r>
            <a:br>
              <a:rPr lang="de-DE" dirty="0"/>
            </a:br>
            <a:endParaRPr lang="de-DE" dirty="0"/>
          </a:p>
        </p:txBody>
      </p:sp>
      <p:sp>
        <p:nvSpPr>
          <p:cNvPr id="7" name="Textplatzhalter 6">
            <a:extLst>
              <a:ext uri="{FF2B5EF4-FFF2-40B4-BE49-F238E27FC236}">
                <a16:creationId xmlns:a16="http://schemas.microsoft.com/office/drawing/2014/main" id="{9D02601F-52BC-05F7-5249-E51DAAEA681B}"/>
              </a:ext>
            </a:extLst>
          </p:cNvPr>
          <p:cNvSpPr txBox="1">
            <a:spLocks/>
          </p:cNvSpPr>
          <p:nvPr/>
        </p:nvSpPr>
        <p:spPr>
          <a:xfrm>
            <a:off x="569726" y="4288238"/>
            <a:ext cx="3966415" cy="3410606"/>
          </a:xfrm>
          <a:prstGeom prst="rect">
            <a:avLst/>
          </a:prstGeom>
        </p:spPr>
        <p:txBody>
          <a:bodyPr vert="horz" lIns="0" tIns="45720" rIns="91440" bIns="45720" rtlCol="0">
            <a:norm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chemeClr val="accent1"/>
              </a:buClr>
              <a:buFont typeface="Wingdings" pitchFamily="2" charset="2"/>
              <a:buChar char="ü"/>
            </a:pPr>
            <a:r>
              <a:rPr lang="de-DE" sz="1600" dirty="0">
                <a:solidFill>
                  <a:srgbClr val="002C4E"/>
                </a:solidFill>
                <a:cs typeface="Roboto" panose="02000000000000000000" pitchFamily="2" charset="0"/>
              </a:rPr>
              <a:t>Fragebogen erfasst alle Teilbereiche des berufsorientierenden Klimas</a:t>
            </a:r>
          </a:p>
          <a:p>
            <a:pPr marL="342900" indent="-342900">
              <a:buClr>
                <a:schemeClr val="accent1"/>
              </a:buClr>
              <a:buFont typeface="Wingdings" pitchFamily="2" charset="2"/>
              <a:buChar char="ü"/>
            </a:pPr>
            <a:r>
              <a:rPr lang="de-DE" sz="1600" dirty="0">
                <a:solidFill>
                  <a:srgbClr val="002C4E"/>
                </a:solidFill>
                <a:cs typeface="Roboto" panose="02000000000000000000" pitchFamily="2" charset="0"/>
              </a:rPr>
              <a:t>Ca. 70 Fragen zu sieben verschiedenen Teilbereichen</a:t>
            </a:r>
          </a:p>
          <a:p>
            <a:pPr lvl="2" indent="0">
              <a:buFont typeface="Arial" panose="020B0604020202020204" pitchFamily="34" charset="0"/>
              <a:buNone/>
            </a:pPr>
            <a:endParaRPr lang="de-DE" sz="1900" dirty="0"/>
          </a:p>
          <a:p>
            <a:pPr marL="771300" lvl="2" indent="-342900"/>
            <a:endParaRPr lang="de-DE" dirty="0"/>
          </a:p>
        </p:txBody>
      </p:sp>
      <p:pic>
        <p:nvPicPr>
          <p:cNvPr id="9" name="Grafik 8">
            <a:extLst>
              <a:ext uri="{FF2B5EF4-FFF2-40B4-BE49-F238E27FC236}">
                <a16:creationId xmlns:a16="http://schemas.microsoft.com/office/drawing/2014/main" id="{E9F411E2-06D9-D712-6F38-D7DE61C7056F}"/>
              </a:ext>
            </a:extLst>
          </p:cNvPr>
          <p:cNvPicPr>
            <a:picLocks noChangeAspect="1"/>
          </p:cNvPicPr>
          <p:nvPr/>
        </p:nvPicPr>
        <p:blipFill>
          <a:blip r:embed="rId3"/>
          <a:srcRect/>
          <a:stretch/>
        </p:blipFill>
        <p:spPr>
          <a:xfrm>
            <a:off x="1002969" y="1440016"/>
            <a:ext cx="2728198" cy="2728198"/>
          </a:xfrm>
          <a:prstGeom prst="rect">
            <a:avLst/>
          </a:prstGeom>
        </p:spPr>
      </p:pic>
      <p:sp>
        <p:nvSpPr>
          <p:cNvPr id="10" name="Trapezoid 9">
            <a:extLst>
              <a:ext uri="{FF2B5EF4-FFF2-40B4-BE49-F238E27FC236}">
                <a16:creationId xmlns:a16="http://schemas.microsoft.com/office/drawing/2014/main" id="{AC72C627-BA87-2C61-9A13-4CA3128606DC}"/>
              </a:ext>
            </a:extLst>
          </p:cNvPr>
          <p:cNvSpPr/>
          <p:nvPr/>
        </p:nvSpPr>
        <p:spPr bwMode="auto">
          <a:xfrm>
            <a:off x="5238916" y="3171533"/>
            <a:ext cx="1418280" cy="327770"/>
          </a:xfrm>
          <a:prstGeom prst="trapezoid">
            <a:avLst>
              <a:gd name="adj" fmla="val 0"/>
            </a:avLst>
          </a:prstGeom>
          <a:solidFill>
            <a:srgbClr val="B1C800"/>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150" b="0" i="0" u="none" strike="noStrike" kern="1200" cap="none" spc="0" normalizeH="0" baseline="0" noProof="0" dirty="0">
                <a:ln>
                  <a:noFill/>
                </a:ln>
                <a:solidFill>
                  <a:srgbClr val="333F48"/>
                </a:solidFill>
                <a:effectLst/>
                <a:uLnTx/>
                <a:uFillTx/>
                <a:ea typeface="+mn-ea"/>
                <a:cs typeface="+mn-cs"/>
              </a:rPr>
              <a:t>Schulleitung</a:t>
            </a:r>
          </a:p>
        </p:txBody>
      </p:sp>
      <p:sp>
        <p:nvSpPr>
          <p:cNvPr id="11" name="Trapezoid 10">
            <a:extLst>
              <a:ext uri="{FF2B5EF4-FFF2-40B4-BE49-F238E27FC236}">
                <a16:creationId xmlns:a16="http://schemas.microsoft.com/office/drawing/2014/main" id="{06D575DF-60F4-F46F-AB69-34101B5524BC}"/>
              </a:ext>
            </a:extLst>
          </p:cNvPr>
          <p:cNvSpPr/>
          <p:nvPr/>
        </p:nvSpPr>
        <p:spPr bwMode="auto">
          <a:xfrm>
            <a:off x="5238916" y="5296743"/>
            <a:ext cx="1418277" cy="327770"/>
          </a:xfrm>
          <a:prstGeom prst="trapezoid">
            <a:avLst>
              <a:gd name="adj" fmla="val 0"/>
            </a:avLst>
          </a:prstGeom>
          <a:solidFill>
            <a:srgbClr val="7AB51D"/>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100" b="0" i="0" u="none" strike="noStrike" kern="1200" cap="none" spc="0" normalizeH="0" baseline="0" noProof="0" dirty="0">
                <a:ln>
                  <a:noFill/>
                </a:ln>
                <a:solidFill>
                  <a:schemeClr val="bg1"/>
                </a:solidFill>
                <a:effectLst/>
                <a:uLnTx/>
                <a:uFillTx/>
                <a:ea typeface="+mn-ea"/>
                <a:cs typeface="+mn-cs"/>
              </a:rPr>
              <a:t>Infrastruktur</a:t>
            </a:r>
            <a:endParaRPr kumimoji="0" lang="de-DE" sz="1150" b="0" i="0" u="none" strike="noStrike" kern="1200" cap="none" spc="0" normalizeH="0" baseline="0" noProof="0" dirty="0">
              <a:ln>
                <a:noFill/>
              </a:ln>
              <a:solidFill>
                <a:schemeClr val="bg1"/>
              </a:solidFill>
              <a:effectLst/>
              <a:uLnTx/>
              <a:uFillTx/>
              <a:ea typeface="+mn-ea"/>
              <a:cs typeface="+mn-cs"/>
            </a:endParaRPr>
          </a:p>
        </p:txBody>
      </p:sp>
      <p:sp>
        <p:nvSpPr>
          <p:cNvPr id="12" name="Trapezoid 11">
            <a:extLst>
              <a:ext uri="{FF2B5EF4-FFF2-40B4-BE49-F238E27FC236}">
                <a16:creationId xmlns:a16="http://schemas.microsoft.com/office/drawing/2014/main" id="{4E36633C-5860-4B95-ED05-F9DB67DA292D}"/>
              </a:ext>
            </a:extLst>
          </p:cNvPr>
          <p:cNvSpPr/>
          <p:nvPr/>
        </p:nvSpPr>
        <p:spPr bwMode="auto">
          <a:xfrm>
            <a:off x="5238916" y="3702836"/>
            <a:ext cx="1418279" cy="327770"/>
          </a:xfrm>
          <a:prstGeom prst="trapezoid">
            <a:avLst>
              <a:gd name="adj" fmla="val 0"/>
            </a:avLst>
          </a:prstGeom>
          <a:solidFill>
            <a:srgbClr val="2FB7C4"/>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150" b="0" i="0" u="none" strike="noStrike" kern="1200" cap="none" spc="0" normalizeH="0" baseline="0" noProof="0" dirty="0">
                <a:ln>
                  <a:noFill/>
                </a:ln>
                <a:solidFill>
                  <a:srgbClr val="333F48"/>
                </a:solidFill>
                <a:effectLst/>
                <a:uLnTx/>
                <a:uFillTx/>
                <a:ea typeface="+mn-ea"/>
                <a:cs typeface="+mn-cs"/>
              </a:rPr>
              <a:t>BO-Team </a:t>
            </a:r>
          </a:p>
        </p:txBody>
      </p:sp>
      <p:sp>
        <p:nvSpPr>
          <p:cNvPr id="13" name="Trapezoid 17">
            <a:extLst>
              <a:ext uri="{FF2B5EF4-FFF2-40B4-BE49-F238E27FC236}">
                <a16:creationId xmlns:a16="http://schemas.microsoft.com/office/drawing/2014/main" id="{88667A77-D09E-C9DB-F0DB-3A434172B730}"/>
              </a:ext>
            </a:extLst>
          </p:cNvPr>
          <p:cNvSpPr/>
          <p:nvPr/>
        </p:nvSpPr>
        <p:spPr bwMode="auto">
          <a:xfrm>
            <a:off x="5238916" y="4765442"/>
            <a:ext cx="1418278" cy="327770"/>
          </a:xfrm>
          <a:prstGeom prst="trapezoid">
            <a:avLst>
              <a:gd name="adj" fmla="val 0"/>
            </a:avLst>
          </a:prstGeom>
          <a:solidFill>
            <a:srgbClr val="00578A"/>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150" b="0" i="0" u="none" strike="noStrike" kern="1200" cap="none" spc="0" normalizeH="0" baseline="0" noProof="0" dirty="0">
                <a:ln>
                  <a:noFill/>
                </a:ln>
                <a:solidFill>
                  <a:srgbClr val="FFFFFF"/>
                </a:solidFill>
                <a:effectLst/>
                <a:uLnTx/>
                <a:uFillTx/>
                <a:ea typeface="+mn-ea"/>
                <a:cs typeface="+mn-cs"/>
              </a:rPr>
              <a:t>Implementation</a:t>
            </a:r>
          </a:p>
        </p:txBody>
      </p:sp>
      <p:sp>
        <p:nvSpPr>
          <p:cNvPr id="14" name="Trapezoid 18">
            <a:extLst>
              <a:ext uri="{FF2B5EF4-FFF2-40B4-BE49-F238E27FC236}">
                <a16:creationId xmlns:a16="http://schemas.microsoft.com/office/drawing/2014/main" id="{BC566ADA-AA01-6776-6023-5000B843C65A}"/>
              </a:ext>
            </a:extLst>
          </p:cNvPr>
          <p:cNvSpPr/>
          <p:nvPr/>
        </p:nvSpPr>
        <p:spPr bwMode="auto">
          <a:xfrm>
            <a:off x="5238916" y="2640230"/>
            <a:ext cx="1418281" cy="327770"/>
          </a:xfrm>
          <a:prstGeom prst="trapezoid">
            <a:avLst>
              <a:gd name="adj" fmla="val 0"/>
            </a:avLst>
          </a:prstGeom>
          <a:solidFill>
            <a:srgbClr val="008E9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100" b="0" i="0" u="none" strike="noStrike" kern="1200" cap="none" spc="0" normalizeH="0" baseline="0" noProof="0" dirty="0">
                <a:ln>
                  <a:noFill/>
                </a:ln>
                <a:solidFill>
                  <a:srgbClr val="FFFFFF"/>
                </a:solidFill>
                <a:effectLst/>
                <a:uLnTx/>
                <a:uFillTx/>
                <a:ea typeface="+mn-ea"/>
                <a:cs typeface="+mn-cs"/>
              </a:rPr>
              <a:t>Kollegium</a:t>
            </a:r>
            <a:endParaRPr kumimoji="0" lang="de-DE" sz="1150" b="0" i="0" u="none" strike="noStrike" kern="1200" cap="none" spc="0" normalizeH="0" baseline="0" noProof="0" dirty="0">
              <a:ln>
                <a:noFill/>
              </a:ln>
              <a:solidFill>
                <a:srgbClr val="FFFFFF"/>
              </a:solidFill>
              <a:effectLst/>
              <a:uLnTx/>
              <a:uFillTx/>
              <a:ea typeface="+mn-ea"/>
              <a:cs typeface="+mn-cs"/>
            </a:endParaRPr>
          </a:p>
        </p:txBody>
      </p:sp>
      <p:sp>
        <p:nvSpPr>
          <p:cNvPr id="15" name="Trapezoid 19">
            <a:extLst>
              <a:ext uri="{FF2B5EF4-FFF2-40B4-BE49-F238E27FC236}">
                <a16:creationId xmlns:a16="http://schemas.microsoft.com/office/drawing/2014/main" id="{456BE10D-A2F7-57AD-7E16-A2B73F889C43}"/>
              </a:ext>
            </a:extLst>
          </p:cNvPr>
          <p:cNvSpPr/>
          <p:nvPr/>
        </p:nvSpPr>
        <p:spPr bwMode="auto">
          <a:xfrm>
            <a:off x="5238916" y="2108927"/>
            <a:ext cx="1418281" cy="327770"/>
          </a:xfrm>
          <a:prstGeom prst="trapezoid">
            <a:avLst>
              <a:gd name="adj" fmla="val 0"/>
            </a:avLst>
          </a:prstGeom>
          <a:solidFill>
            <a:srgbClr val="333F48"/>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050" i="0" u="none" strike="noStrike" kern="1200" normalizeH="0" baseline="0" dirty="0">
                <a:ln w="0"/>
                <a:solidFill>
                  <a:schemeClr val="bg1"/>
                </a:solidFill>
                <a:effectLst>
                  <a:outerShdw blurRad="38100" dist="19050" dir="2700000" algn="tl" rotWithShape="0">
                    <a:schemeClr val="dk1">
                      <a:alpha val="40000"/>
                    </a:schemeClr>
                  </a:outerShdw>
                </a:effectLst>
                <a:uLnTx/>
                <a:uFillTx/>
                <a:ea typeface="+mn-ea"/>
                <a:cs typeface="+mn-cs"/>
              </a:rPr>
              <a:t>Netzwerk/ Kooperation</a:t>
            </a:r>
          </a:p>
        </p:txBody>
      </p:sp>
      <p:sp>
        <p:nvSpPr>
          <p:cNvPr id="16" name="Trapezoid 12">
            <a:extLst>
              <a:ext uri="{FF2B5EF4-FFF2-40B4-BE49-F238E27FC236}">
                <a16:creationId xmlns:a16="http://schemas.microsoft.com/office/drawing/2014/main" id="{73215650-B00C-80C5-70DE-9AE321A030F5}"/>
              </a:ext>
            </a:extLst>
          </p:cNvPr>
          <p:cNvSpPr/>
          <p:nvPr/>
        </p:nvSpPr>
        <p:spPr bwMode="auto">
          <a:xfrm>
            <a:off x="5238916" y="4234139"/>
            <a:ext cx="1418278" cy="327770"/>
          </a:xfrm>
          <a:prstGeom prst="trapezoid">
            <a:avLst>
              <a:gd name="adj" fmla="val 0"/>
            </a:avLst>
          </a:prstGeom>
          <a:solidFill>
            <a:srgbClr val="AF0078"/>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de-DE" sz="1100" b="0" i="0" u="none" strike="noStrike" kern="0" cap="none" spc="0" normalizeH="0" baseline="0" noProof="0" dirty="0">
                <a:ln>
                  <a:noFill/>
                </a:ln>
                <a:solidFill>
                  <a:schemeClr val="bg1"/>
                </a:solidFill>
                <a:effectLst/>
                <a:uLnTx/>
                <a:uFillTx/>
              </a:rPr>
              <a:t>BO-Konzept</a:t>
            </a:r>
          </a:p>
        </p:txBody>
      </p:sp>
      <p:pic>
        <p:nvPicPr>
          <p:cNvPr id="17" name="Grafik 16">
            <a:extLst>
              <a:ext uri="{FF2B5EF4-FFF2-40B4-BE49-F238E27FC236}">
                <a16:creationId xmlns:a16="http://schemas.microsoft.com/office/drawing/2014/main" id="{B69B5FBB-00B7-4A31-5672-6CFCC405366E}"/>
              </a:ext>
            </a:extLst>
          </p:cNvPr>
          <p:cNvPicPr>
            <a:picLocks noChangeAspect="1"/>
          </p:cNvPicPr>
          <p:nvPr/>
        </p:nvPicPr>
        <p:blipFill>
          <a:blip r:embed="rId4"/>
          <a:srcRect/>
          <a:stretch/>
        </p:blipFill>
        <p:spPr>
          <a:xfrm>
            <a:off x="7554083" y="1534269"/>
            <a:ext cx="4301272" cy="4301272"/>
          </a:xfrm>
          <a:prstGeom prst="rect">
            <a:avLst/>
          </a:prstGeom>
        </p:spPr>
      </p:pic>
      <p:cxnSp>
        <p:nvCxnSpPr>
          <p:cNvPr id="19" name="Gerade Verbindung mit Pfeil 18">
            <a:extLst>
              <a:ext uri="{FF2B5EF4-FFF2-40B4-BE49-F238E27FC236}">
                <a16:creationId xmlns:a16="http://schemas.microsoft.com/office/drawing/2014/main" id="{5448DA8D-766B-BBA4-A4AF-4349AEE79196}"/>
              </a:ext>
            </a:extLst>
          </p:cNvPr>
          <p:cNvCxnSpPr/>
          <p:nvPr/>
        </p:nvCxnSpPr>
        <p:spPr>
          <a:xfrm>
            <a:off x="4428570" y="3429000"/>
            <a:ext cx="448235"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Gerade Verbindung mit Pfeil 19">
            <a:extLst>
              <a:ext uri="{FF2B5EF4-FFF2-40B4-BE49-F238E27FC236}">
                <a16:creationId xmlns:a16="http://schemas.microsoft.com/office/drawing/2014/main" id="{B7E12356-AD3D-49F6-8D84-319B25C4EEFC}"/>
              </a:ext>
            </a:extLst>
          </p:cNvPr>
          <p:cNvCxnSpPr/>
          <p:nvPr/>
        </p:nvCxnSpPr>
        <p:spPr>
          <a:xfrm>
            <a:off x="6971381" y="3429000"/>
            <a:ext cx="448235"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0504696"/>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8E6CD-3872-D3C8-0382-DC2AC9198B0F}"/>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650948FE-F260-D8BA-2158-59A3DC1178AD}"/>
              </a:ext>
            </a:extLst>
          </p:cNvPr>
          <p:cNvSpPr>
            <a:spLocks noGrp="1"/>
          </p:cNvSpPr>
          <p:nvPr>
            <p:ph type="sldNum" sz="quarter" idx="12"/>
          </p:nvPr>
        </p:nvSpPr>
        <p:spPr/>
        <p:txBody>
          <a:bodyPr/>
          <a:lstStyle/>
          <a:p>
            <a:fld id="{A5BCC98E-DAB4-264B-9802-D1899FCD3063}" type="slidenum">
              <a:rPr lang="de-DE" smtClean="0"/>
              <a:t>16</a:t>
            </a:fld>
            <a:endParaRPr lang="de-DE" dirty="0"/>
          </a:p>
        </p:txBody>
      </p:sp>
      <p:sp>
        <p:nvSpPr>
          <p:cNvPr id="3" name="Fußzeilenplatzhalter 2">
            <a:extLst>
              <a:ext uri="{FF2B5EF4-FFF2-40B4-BE49-F238E27FC236}">
                <a16:creationId xmlns:a16="http://schemas.microsoft.com/office/drawing/2014/main" id="{18A4A5D5-3E63-30BE-26D9-436C6FC04A79}"/>
              </a:ext>
            </a:extLst>
          </p:cNvPr>
          <p:cNvSpPr>
            <a:spLocks noGrp="1"/>
          </p:cNvSpPr>
          <p:nvPr>
            <p:ph type="ftr" sz="quarter" idx="3"/>
          </p:nvPr>
        </p:nvSpPr>
        <p:spPr/>
        <p:txBody>
          <a:bodyPr/>
          <a:lstStyle/>
          <a:p>
            <a:r>
              <a:rPr lang="de-DE" dirty="0"/>
              <a:t>Workshop Best Practice</a:t>
            </a:r>
          </a:p>
        </p:txBody>
      </p:sp>
      <p:sp>
        <p:nvSpPr>
          <p:cNvPr id="5" name="Titel 4">
            <a:extLst>
              <a:ext uri="{FF2B5EF4-FFF2-40B4-BE49-F238E27FC236}">
                <a16:creationId xmlns:a16="http://schemas.microsoft.com/office/drawing/2014/main" id="{0B2D058E-79A9-0B71-F7C7-4269C1F05CB9}"/>
              </a:ext>
            </a:extLst>
          </p:cNvPr>
          <p:cNvSpPr>
            <a:spLocks noGrp="1"/>
          </p:cNvSpPr>
          <p:nvPr>
            <p:ph type="title"/>
          </p:nvPr>
        </p:nvSpPr>
        <p:spPr>
          <a:xfrm>
            <a:off x="515938" y="740320"/>
            <a:ext cx="11493182" cy="521322"/>
          </a:xfrm>
        </p:spPr>
        <p:txBody>
          <a:bodyPr>
            <a:noAutofit/>
          </a:bodyPr>
          <a:lstStyle/>
          <a:p>
            <a:r>
              <a:rPr lang="de-DE" dirty="0"/>
              <a:t>Fragebogen</a:t>
            </a:r>
            <a:br>
              <a:rPr lang="de-DE" dirty="0"/>
            </a:br>
            <a:endParaRPr lang="de-DE" dirty="0"/>
          </a:p>
        </p:txBody>
      </p:sp>
      <p:sp>
        <p:nvSpPr>
          <p:cNvPr id="7" name="Textplatzhalter 6">
            <a:extLst>
              <a:ext uri="{FF2B5EF4-FFF2-40B4-BE49-F238E27FC236}">
                <a16:creationId xmlns:a16="http://schemas.microsoft.com/office/drawing/2014/main" id="{1D3D5535-847B-9F2A-875B-1DDD8C5A865F}"/>
              </a:ext>
            </a:extLst>
          </p:cNvPr>
          <p:cNvSpPr txBox="1">
            <a:spLocks/>
          </p:cNvSpPr>
          <p:nvPr/>
        </p:nvSpPr>
        <p:spPr>
          <a:xfrm>
            <a:off x="515938" y="1843200"/>
            <a:ext cx="4988391" cy="3410606"/>
          </a:xfrm>
          <a:prstGeom prst="rect">
            <a:avLst/>
          </a:prstGeom>
        </p:spPr>
        <p:txBody>
          <a:bodyPr vert="horz" lIns="0" tIns="45720" rIns="91440" bIns="45720" rtlCol="0" anchor="t">
            <a:normAutofit/>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chemeClr val="accent1"/>
              </a:buClr>
              <a:buFont typeface="Wingdings" pitchFamily="2" charset="2"/>
              <a:buChar char="ü"/>
            </a:pPr>
            <a:r>
              <a:rPr lang="de-DE" dirty="0">
                <a:solidFill>
                  <a:srgbClr val="002C4E"/>
                </a:solidFill>
                <a:cs typeface="Roboto" panose="02000000000000000000" pitchFamily="2" charset="0"/>
              </a:rPr>
              <a:t>Detaillierte schulindividuelle Erfassung </a:t>
            </a:r>
            <a:br>
              <a:rPr lang="de-DE" dirty="0">
                <a:solidFill>
                  <a:srgbClr val="002C4E"/>
                </a:solidFill>
                <a:cs typeface="Roboto" panose="02000000000000000000" pitchFamily="2" charset="0"/>
              </a:rPr>
            </a:br>
            <a:r>
              <a:rPr lang="de-DE" dirty="0">
                <a:solidFill>
                  <a:srgbClr val="002C4E"/>
                </a:solidFill>
                <a:cs typeface="Roboto" panose="02000000000000000000" pitchFamily="2" charset="0"/>
              </a:rPr>
              <a:t>für jeden der sieben Bereiche</a:t>
            </a:r>
          </a:p>
          <a:p>
            <a:pPr marL="342900" indent="-342900">
              <a:buClr>
                <a:schemeClr val="accent1"/>
              </a:buClr>
              <a:buFont typeface="Wingdings" pitchFamily="2" charset="2"/>
              <a:buChar char="ü"/>
            </a:pPr>
            <a:r>
              <a:rPr lang="de-DE" dirty="0">
                <a:solidFill>
                  <a:srgbClr val="002C4E"/>
                </a:solidFill>
                <a:cs typeface="Roboto" panose="02000000000000000000" pitchFamily="2" charset="0"/>
              </a:rPr>
              <a:t>Status Quo „Berufliche Orientierung“ (bereichsspezifische Rückmeldung)</a:t>
            </a:r>
            <a:endParaRPr lang="de-DE" dirty="0">
              <a:cs typeface="Roboto" panose="02000000000000000000" pitchFamily="2" charset="0"/>
            </a:endParaRPr>
          </a:p>
        </p:txBody>
      </p:sp>
      <p:grpSp>
        <p:nvGrpSpPr>
          <p:cNvPr id="30" name="Gruppieren 29">
            <a:extLst>
              <a:ext uri="{FF2B5EF4-FFF2-40B4-BE49-F238E27FC236}">
                <a16:creationId xmlns:a16="http://schemas.microsoft.com/office/drawing/2014/main" id="{D204A66B-8944-7423-9271-5F8ECFE5D43C}"/>
              </a:ext>
            </a:extLst>
          </p:cNvPr>
          <p:cNvGrpSpPr/>
          <p:nvPr/>
        </p:nvGrpSpPr>
        <p:grpSpPr>
          <a:xfrm>
            <a:off x="6185645" y="5130618"/>
            <a:ext cx="3869068" cy="940674"/>
            <a:chOff x="5504329" y="5130618"/>
            <a:chExt cx="3869068" cy="940674"/>
          </a:xfrm>
        </p:grpSpPr>
        <p:sp>
          <p:nvSpPr>
            <p:cNvPr id="26" name="Alternativer Prozess 25">
              <a:extLst>
                <a:ext uri="{FF2B5EF4-FFF2-40B4-BE49-F238E27FC236}">
                  <a16:creationId xmlns:a16="http://schemas.microsoft.com/office/drawing/2014/main" id="{AD271F7E-8123-BA7A-39FE-06298FC1A851}"/>
                </a:ext>
              </a:extLst>
            </p:cNvPr>
            <p:cNvSpPr/>
            <p:nvPr/>
          </p:nvSpPr>
          <p:spPr>
            <a:xfrm>
              <a:off x="5504329" y="5130618"/>
              <a:ext cx="3869068" cy="940674"/>
            </a:xfrm>
            <a:prstGeom prst="flowChartAlternateProcess">
              <a:avLst/>
            </a:prstGeom>
            <a:solidFill>
              <a:srgbClr val="D9EDF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1400" dirty="0">
                  <a:solidFill>
                    <a:schemeClr val="accent2"/>
                  </a:solidFill>
                  <a:latin typeface="Roboto" panose="02000000000000000000" pitchFamily="2" charset="0"/>
                  <a:ea typeface="Roboto" panose="02000000000000000000" pitchFamily="2" charset="0"/>
                  <a:cs typeface="Roboto" panose="02000000000000000000" pitchFamily="2" charset="0"/>
                </a:rPr>
                <a:t>BO-Extern</a:t>
              </a:r>
            </a:p>
          </p:txBody>
        </p:sp>
        <p:pic>
          <p:nvPicPr>
            <p:cNvPr id="6" name="Grafik 5">
              <a:extLst>
                <a:ext uri="{FF2B5EF4-FFF2-40B4-BE49-F238E27FC236}">
                  <a16:creationId xmlns:a16="http://schemas.microsoft.com/office/drawing/2014/main" id="{A567CD73-4C1B-A765-E203-56850D0DC48D}"/>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554195" y="5158608"/>
              <a:ext cx="876773" cy="876773"/>
            </a:xfrm>
            <a:prstGeom prst="rect">
              <a:avLst/>
            </a:prstGeom>
          </p:spPr>
        </p:pic>
      </p:grpSp>
      <p:grpSp>
        <p:nvGrpSpPr>
          <p:cNvPr id="29" name="Gruppieren 28">
            <a:extLst>
              <a:ext uri="{FF2B5EF4-FFF2-40B4-BE49-F238E27FC236}">
                <a16:creationId xmlns:a16="http://schemas.microsoft.com/office/drawing/2014/main" id="{D1253388-AECC-D6E1-169E-0C2592C10586}"/>
              </a:ext>
            </a:extLst>
          </p:cNvPr>
          <p:cNvGrpSpPr/>
          <p:nvPr/>
        </p:nvGrpSpPr>
        <p:grpSpPr>
          <a:xfrm>
            <a:off x="6185645" y="4015310"/>
            <a:ext cx="3869068" cy="1036726"/>
            <a:chOff x="5504329" y="4015310"/>
            <a:chExt cx="3869068" cy="1036726"/>
          </a:xfrm>
        </p:grpSpPr>
        <p:sp>
          <p:nvSpPr>
            <p:cNvPr id="27" name="Alternativer Prozess 26">
              <a:extLst>
                <a:ext uri="{FF2B5EF4-FFF2-40B4-BE49-F238E27FC236}">
                  <a16:creationId xmlns:a16="http://schemas.microsoft.com/office/drawing/2014/main" id="{EC305350-EBF5-81FE-DEFE-7C279DF84705}"/>
                </a:ext>
              </a:extLst>
            </p:cNvPr>
            <p:cNvSpPr/>
            <p:nvPr/>
          </p:nvSpPr>
          <p:spPr>
            <a:xfrm>
              <a:off x="5504329" y="4063289"/>
              <a:ext cx="3869068" cy="940674"/>
            </a:xfrm>
            <a:prstGeom prst="flowChartAlternateProcess">
              <a:avLst/>
            </a:prstGeom>
            <a:solidFill>
              <a:srgbClr val="D9EDF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1400" dirty="0">
                  <a:solidFill>
                    <a:schemeClr val="accent2"/>
                  </a:solidFill>
                  <a:latin typeface="Roboto" panose="02000000000000000000" pitchFamily="2" charset="0"/>
                  <a:ea typeface="Roboto" panose="02000000000000000000" pitchFamily="2" charset="0"/>
                  <a:cs typeface="Roboto" panose="02000000000000000000" pitchFamily="2" charset="0"/>
                </a:rPr>
                <a:t>BO-Praktisch</a:t>
              </a:r>
            </a:p>
          </p:txBody>
        </p:sp>
        <p:pic>
          <p:nvPicPr>
            <p:cNvPr id="8" name="Grafik 7">
              <a:extLst>
                <a:ext uri="{FF2B5EF4-FFF2-40B4-BE49-F238E27FC236}">
                  <a16:creationId xmlns:a16="http://schemas.microsoft.com/office/drawing/2014/main" id="{6D371028-5690-29D8-E378-2E84B148E83B}"/>
                </a:ext>
              </a:extLst>
            </p:cNvPr>
            <p:cNvPicPr>
              <a:picLocks noChangeAspect="1"/>
            </p:cNvPicPr>
            <p:nvPr/>
          </p:nvPicPr>
          <p:blipFill>
            <a:blip r:embed="rId5"/>
            <a:srcRect/>
            <a:stretch/>
          </p:blipFill>
          <p:spPr>
            <a:xfrm>
              <a:off x="5551829" y="4015310"/>
              <a:ext cx="1036726" cy="1036726"/>
            </a:xfrm>
            <a:prstGeom prst="rect">
              <a:avLst/>
            </a:prstGeom>
          </p:spPr>
        </p:pic>
      </p:grpSp>
      <p:pic>
        <p:nvPicPr>
          <p:cNvPr id="18" name="Grafik 17">
            <a:extLst>
              <a:ext uri="{FF2B5EF4-FFF2-40B4-BE49-F238E27FC236}">
                <a16:creationId xmlns:a16="http://schemas.microsoft.com/office/drawing/2014/main" id="{46AF3C3A-A9DE-8F76-ACCE-E84BE38D14FC}"/>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12566539" y="4114414"/>
            <a:ext cx="1510099" cy="1510099"/>
          </a:xfrm>
          <a:prstGeom prst="rect">
            <a:avLst/>
          </a:prstGeom>
        </p:spPr>
      </p:pic>
      <p:pic>
        <p:nvPicPr>
          <p:cNvPr id="21" name="Grafik 20">
            <a:extLst>
              <a:ext uri="{FF2B5EF4-FFF2-40B4-BE49-F238E27FC236}">
                <a16:creationId xmlns:a16="http://schemas.microsoft.com/office/drawing/2014/main" id="{7E5DF4FB-B2E5-471B-BA54-B13272094FC7}"/>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13485613" y="1928631"/>
            <a:ext cx="1629910" cy="1629910"/>
          </a:xfrm>
          <a:prstGeom prst="rect">
            <a:avLst/>
          </a:prstGeom>
        </p:spPr>
      </p:pic>
      <p:grpSp>
        <p:nvGrpSpPr>
          <p:cNvPr id="31" name="Gruppieren 30">
            <a:extLst>
              <a:ext uri="{FF2B5EF4-FFF2-40B4-BE49-F238E27FC236}">
                <a16:creationId xmlns:a16="http://schemas.microsoft.com/office/drawing/2014/main" id="{C776BF33-2CCC-0BDE-24B8-5C8855F53861}"/>
              </a:ext>
            </a:extLst>
          </p:cNvPr>
          <p:cNvGrpSpPr/>
          <p:nvPr/>
        </p:nvGrpSpPr>
        <p:grpSpPr>
          <a:xfrm>
            <a:off x="6185645" y="1917424"/>
            <a:ext cx="3869068" cy="1023597"/>
            <a:chOff x="5504329" y="1917424"/>
            <a:chExt cx="3869068" cy="1023597"/>
          </a:xfrm>
        </p:grpSpPr>
        <p:sp>
          <p:nvSpPr>
            <p:cNvPr id="24" name="Alternativer Prozess 23">
              <a:extLst>
                <a:ext uri="{FF2B5EF4-FFF2-40B4-BE49-F238E27FC236}">
                  <a16:creationId xmlns:a16="http://schemas.microsoft.com/office/drawing/2014/main" id="{B938CC1A-AC36-EA3A-C90F-B59142C08E10}"/>
                </a:ext>
              </a:extLst>
            </p:cNvPr>
            <p:cNvSpPr/>
            <p:nvPr/>
          </p:nvSpPr>
          <p:spPr>
            <a:xfrm>
              <a:off x="5504329" y="1928631"/>
              <a:ext cx="3869068" cy="940674"/>
            </a:xfrm>
            <a:prstGeom prst="flowChartAlternateProcess">
              <a:avLst/>
            </a:prstGeom>
            <a:solidFill>
              <a:srgbClr val="D9EDF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1400" dirty="0">
                  <a:solidFill>
                    <a:schemeClr val="accent2"/>
                  </a:solidFill>
                  <a:latin typeface="Roboto" panose="02000000000000000000" pitchFamily="2" charset="0"/>
                  <a:ea typeface="Roboto" panose="02000000000000000000" pitchFamily="2" charset="0"/>
                  <a:cs typeface="Roboto" panose="02000000000000000000" pitchFamily="2" charset="0"/>
                </a:rPr>
                <a:t>Demografische Daten der Schule</a:t>
              </a:r>
            </a:p>
          </p:txBody>
        </p:sp>
        <p:pic>
          <p:nvPicPr>
            <p:cNvPr id="22" name="Grafik 21">
              <a:extLst>
                <a:ext uri="{FF2B5EF4-FFF2-40B4-BE49-F238E27FC236}">
                  <a16:creationId xmlns:a16="http://schemas.microsoft.com/office/drawing/2014/main" id="{3059B3F5-DA5C-4A0D-C50A-2B43C396E3E1}"/>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5522258" y="1917424"/>
              <a:ext cx="1023597" cy="1023597"/>
            </a:xfrm>
            <a:prstGeom prst="rect">
              <a:avLst/>
            </a:prstGeom>
          </p:spPr>
        </p:pic>
      </p:grpSp>
      <p:grpSp>
        <p:nvGrpSpPr>
          <p:cNvPr id="28" name="Gruppieren 27">
            <a:extLst>
              <a:ext uri="{FF2B5EF4-FFF2-40B4-BE49-F238E27FC236}">
                <a16:creationId xmlns:a16="http://schemas.microsoft.com/office/drawing/2014/main" id="{98F38D54-D9A1-B7A5-278F-EEC5FE92E62A}"/>
              </a:ext>
            </a:extLst>
          </p:cNvPr>
          <p:cNvGrpSpPr/>
          <p:nvPr/>
        </p:nvGrpSpPr>
        <p:grpSpPr>
          <a:xfrm>
            <a:off x="6185645" y="2995960"/>
            <a:ext cx="3869068" cy="940674"/>
            <a:chOff x="5504329" y="2995960"/>
            <a:chExt cx="3869068" cy="940674"/>
          </a:xfrm>
        </p:grpSpPr>
        <p:sp>
          <p:nvSpPr>
            <p:cNvPr id="25" name="Alternativer Prozess 24">
              <a:extLst>
                <a:ext uri="{FF2B5EF4-FFF2-40B4-BE49-F238E27FC236}">
                  <a16:creationId xmlns:a16="http://schemas.microsoft.com/office/drawing/2014/main" id="{A6CF428A-22D4-E914-9C94-4334718C4799}"/>
                </a:ext>
              </a:extLst>
            </p:cNvPr>
            <p:cNvSpPr/>
            <p:nvPr/>
          </p:nvSpPr>
          <p:spPr>
            <a:xfrm>
              <a:off x="5504329" y="2995960"/>
              <a:ext cx="3869068" cy="940674"/>
            </a:xfrm>
            <a:prstGeom prst="flowChartAlternateProcess">
              <a:avLst/>
            </a:prstGeom>
            <a:solidFill>
              <a:srgbClr val="D9EDF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de-DE" sz="1400" dirty="0">
                  <a:solidFill>
                    <a:schemeClr val="accent2"/>
                  </a:solidFill>
                  <a:latin typeface="Roboto" panose="02000000000000000000" pitchFamily="2" charset="0"/>
                  <a:ea typeface="Roboto" panose="02000000000000000000" pitchFamily="2" charset="0"/>
                  <a:cs typeface="Roboto" panose="02000000000000000000" pitchFamily="2" charset="0"/>
                </a:rPr>
                <a:t>BO-Intern</a:t>
              </a:r>
            </a:p>
          </p:txBody>
        </p:sp>
        <p:pic>
          <p:nvPicPr>
            <p:cNvPr id="23" name="Grafik 22">
              <a:extLst>
                <a:ext uri="{FF2B5EF4-FFF2-40B4-BE49-F238E27FC236}">
                  <a16:creationId xmlns:a16="http://schemas.microsoft.com/office/drawing/2014/main" id="{58023AFB-3DC4-06FC-F38D-174E6A2C27A8}"/>
                </a:ext>
              </a:extLst>
            </p:cNvPr>
            <p:cNvPicPr>
              <a:picLocks noChangeAspect="1"/>
            </p:cNvPicPr>
            <p:nvPr/>
          </p:nvPicPr>
          <p:blipFill>
            <a:blip r:embed="rId12"/>
            <a:srcRect/>
            <a:stretch/>
          </p:blipFill>
          <p:spPr>
            <a:xfrm>
              <a:off x="5541208" y="3019604"/>
              <a:ext cx="896536" cy="896536"/>
            </a:xfrm>
            <a:prstGeom prst="rect">
              <a:avLst/>
            </a:prstGeom>
          </p:spPr>
        </p:pic>
      </p:grpSp>
    </p:spTree>
    <p:extLst>
      <p:ext uri="{BB962C8B-B14F-4D97-AF65-F5344CB8AC3E}">
        <p14:creationId xmlns:p14="http://schemas.microsoft.com/office/powerpoint/2010/main" val="3118423793"/>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959775-C1F9-C0C4-755E-3706A8EC0660}"/>
            </a:ext>
          </a:extLst>
        </p:cNvPr>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BA00330E-F879-ED6E-8C68-3E53091DAF38}"/>
              </a:ext>
            </a:extLst>
          </p:cNvPr>
          <p:cNvSpPr>
            <a:spLocks noGrp="1"/>
          </p:cNvSpPr>
          <p:nvPr>
            <p:ph type="ftr" sz="quarter" idx="3"/>
          </p:nvPr>
        </p:nvSpPr>
        <p:spPr/>
        <p:txBody>
          <a:bodyPr/>
          <a:lstStyle/>
          <a:p>
            <a:r>
              <a:rPr lang="de-DE" dirty="0"/>
              <a:t>Workshop Best Practice</a:t>
            </a:r>
          </a:p>
        </p:txBody>
      </p:sp>
      <p:sp>
        <p:nvSpPr>
          <p:cNvPr id="4" name="Titel 3">
            <a:extLst>
              <a:ext uri="{FF2B5EF4-FFF2-40B4-BE49-F238E27FC236}">
                <a16:creationId xmlns:a16="http://schemas.microsoft.com/office/drawing/2014/main" id="{A31FDFE1-DFD5-EFAD-ECC9-FA1268FF8B78}"/>
              </a:ext>
            </a:extLst>
          </p:cNvPr>
          <p:cNvSpPr>
            <a:spLocks noGrp="1"/>
          </p:cNvSpPr>
          <p:nvPr>
            <p:ph type="title"/>
          </p:nvPr>
        </p:nvSpPr>
        <p:spPr/>
        <p:txBody>
          <a:bodyPr/>
          <a:lstStyle/>
          <a:p>
            <a:r>
              <a:rPr lang="de-DE" dirty="0"/>
              <a:t>Fragebogen</a:t>
            </a:r>
          </a:p>
        </p:txBody>
      </p:sp>
      <p:sp>
        <p:nvSpPr>
          <p:cNvPr id="2" name="Foliennummernplatzhalter 1">
            <a:extLst>
              <a:ext uri="{FF2B5EF4-FFF2-40B4-BE49-F238E27FC236}">
                <a16:creationId xmlns:a16="http://schemas.microsoft.com/office/drawing/2014/main" id="{807ADF32-1617-71F9-1AE4-F4C95CD8F9AC}"/>
              </a:ext>
            </a:extLst>
          </p:cNvPr>
          <p:cNvSpPr>
            <a:spLocks noGrp="1"/>
          </p:cNvSpPr>
          <p:nvPr>
            <p:ph type="sldNum" sz="quarter" idx="12"/>
          </p:nvPr>
        </p:nvSpPr>
        <p:spPr/>
        <p:txBody>
          <a:bodyPr/>
          <a:lstStyle/>
          <a:p>
            <a:fld id="{A5BCC98E-DAB4-264B-9802-D1899FCD3063}" type="slidenum">
              <a:rPr lang="de-DE" smtClean="0"/>
              <a:t>17</a:t>
            </a:fld>
            <a:endParaRPr lang="de-DE" dirty="0"/>
          </a:p>
        </p:txBody>
      </p:sp>
      <p:sp>
        <p:nvSpPr>
          <p:cNvPr id="6" name="Titel 2">
            <a:extLst>
              <a:ext uri="{FF2B5EF4-FFF2-40B4-BE49-F238E27FC236}">
                <a16:creationId xmlns:a16="http://schemas.microsoft.com/office/drawing/2014/main" id="{8124A941-30F4-46B2-8095-CABEF7E45AAB}"/>
              </a:ext>
            </a:extLst>
          </p:cNvPr>
          <p:cNvSpPr txBox="1">
            <a:spLocks/>
          </p:cNvSpPr>
          <p:nvPr/>
        </p:nvSpPr>
        <p:spPr>
          <a:xfrm>
            <a:off x="515937" y="1238087"/>
            <a:ext cx="11473273" cy="360001"/>
          </a:xfrm>
          <a:prstGeom prst="rect">
            <a:avLst/>
          </a:prstGeom>
        </p:spPr>
        <p:txBody>
          <a:bodyPr vert="horz" lIns="0" tIns="0" rIns="0" bIns="0" rtlCol="0" anchor="t" anchorCtr="0">
            <a:noAutofit/>
          </a:bodyPr>
          <a:lstStyle>
            <a:lvl1pPr marL="0" indent="0" algn="l" defTabSz="913385" rtl="0" eaLnBrk="1" latinLnBrk="0" hangingPunct="1">
              <a:lnSpc>
                <a:spcPct val="100000"/>
              </a:lnSpc>
              <a:spcBef>
                <a:spcPts val="0"/>
              </a:spcBef>
              <a:buFont typeface="Arial" panose="020B0604020202020204" pitchFamily="34" charset="0"/>
              <a:buNone/>
              <a:defRPr sz="2797" b="1" i="0" kern="1200" baseline="0">
                <a:solidFill>
                  <a:srgbClr val="333F48"/>
                </a:solidFill>
                <a:latin typeface="Calibri" panose="020F0502020204030204" pitchFamily="34" charset="0"/>
                <a:ea typeface="+mj-ea"/>
                <a:cs typeface="Calibri" panose="020F0502020204030204" pitchFamily="34" charset="0"/>
              </a:defRPr>
            </a:lvl1pPr>
          </a:lstStyle>
          <a:p>
            <a:r>
              <a:rPr lang="de-DE" sz="2000" b="0" dirty="0">
                <a:solidFill>
                  <a:schemeClr val="accent1"/>
                </a:solidFill>
                <a:latin typeface="Roboto" panose="02000000000000000000" pitchFamily="2" charset="0"/>
                <a:ea typeface="Roboto" panose="02000000000000000000" pitchFamily="2" charset="0"/>
                <a:cs typeface="Roboto" panose="02000000000000000000" pitchFamily="2" charset="0"/>
              </a:rPr>
              <a:t>DIGIBO Best! </a:t>
            </a:r>
          </a:p>
        </p:txBody>
      </p:sp>
      <p:pic>
        <p:nvPicPr>
          <p:cNvPr id="7" name="Grafik 6">
            <a:extLst>
              <a:ext uri="{FF2B5EF4-FFF2-40B4-BE49-F238E27FC236}">
                <a16:creationId xmlns:a16="http://schemas.microsoft.com/office/drawing/2014/main" id="{7BC92F1E-6B0C-E7D6-3903-BFE92E7B5C98}"/>
              </a:ext>
            </a:extLst>
          </p:cNvPr>
          <p:cNvPicPr>
            <a:picLocks noChangeAspect="1"/>
          </p:cNvPicPr>
          <p:nvPr/>
        </p:nvPicPr>
        <p:blipFill>
          <a:blip r:embed="rId2"/>
          <a:stretch>
            <a:fillRect/>
          </a:stretch>
        </p:blipFill>
        <p:spPr>
          <a:xfrm>
            <a:off x="4234134" y="932965"/>
            <a:ext cx="6596348" cy="55409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96624905"/>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62E04-66C3-1572-0C59-BE7F7FCEDD1A}"/>
            </a:ext>
          </a:extLst>
        </p:cNvPr>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54FA46CD-3732-6B29-3DA3-1EC773A076EE}"/>
              </a:ext>
            </a:extLst>
          </p:cNvPr>
          <p:cNvSpPr>
            <a:spLocks noGrp="1"/>
          </p:cNvSpPr>
          <p:nvPr>
            <p:ph type="ftr" sz="quarter" idx="3"/>
          </p:nvPr>
        </p:nvSpPr>
        <p:spPr>
          <a:xfrm>
            <a:off x="515938" y="6356350"/>
            <a:ext cx="3248540" cy="365125"/>
          </a:xfrm>
        </p:spPr>
        <p:txBody>
          <a:bodyPr/>
          <a:lstStyle/>
          <a:p>
            <a:r>
              <a:rPr lang="de-DE" dirty="0"/>
              <a:t>Workshop Best Practice</a:t>
            </a:r>
          </a:p>
        </p:txBody>
      </p:sp>
      <p:sp>
        <p:nvSpPr>
          <p:cNvPr id="4" name="Titel 3">
            <a:extLst>
              <a:ext uri="{FF2B5EF4-FFF2-40B4-BE49-F238E27FC236}">
                <a16:creationId xmlns:a16="http://schemas.microsoft.com/office/drawing/2014/main" id="{81BC9561-5AAB-D722-0AC9-72771D2FDA9B}"/>
              </a:ext>
            </a:extLst>
          </p:cNvPr>
          <p:cNvSpPr>
            <a:spLocks noGrp="1"/>
          </p:cNvSpPr>
          <p:nvPr>
            <p:ph type="title"/>
          </p:nvPr>
        </p:nvSpPr>
        <p:spPr/>
        <p:txBody>
          <a:bodyPr/>
          <a:lstStyle/>
          <a:p>
            <a:r>
              <a:rPr lang="de-DE" dirty="0"/>
              <a:t>Fragebogen</a:t>
            </a:r>
          </a:p>
        </p:txBody>
      </p:sp>
      <p:sp>
        <p:nvSpPr>
          <p:cNvPr id="2" name="Foliennummernplatzhalter 1">
            <a:extLst>
              <a:ext uri="{FF2B5EF4-FFF2-40B4-BE49-F238E27FC236}">
                <a16:creationId xmlns:a16="http://schemas.microsoft.com/office/drawing/2014/main" id="{45B6DDB8-E30F-6353-49E9-86C1DE49D91C}"/>
              </a:ext>
            </a:extLst>
          </p:cNvPr>
          <p:cNvSpPr>
            <a:spLocks noGrp="1"/>
          </p:cNvSpPr>
          <p:nvPr>
            <p:ph type="sldNum" sz="quarter" idx="12"/>
          </p:nvPr>
        </p:nvSpPr>
        <p:spPr/>
        <p:txBody>
          <a:bodyPr/>
          <a:lstStyle/>
          <a:p>
            <a:fld id="{A5BCC98E-DAB4-264B-9802-D1899FCD3063}" type="slidenum">
              <a:rPr lang="de-DE" smtClean="0"/>
              <a:t>18</a:t>
            </a:fld>
            <a:endParaRPr lang="de-DE" dirty="0"/>
          </a:p>
        </p:txBody>
      </p:sp>
      <p:sp>
        <p:nvSpPr>
          <p:cNvPr id="6" name="Titel 2">
            <a:extLst>
              <a:ext uri="{FF2B5EF4-FFF2-40B4-BE49-F238E27FC236}">
                <a16:creationId xmlns:a16="http://schemas.microsoft.com/office/drawing/2014/main" id="{49DE0284-F9F1-B91E-4042-46B1E12547BC}"/>
              </a:ext>
            </a:extLst>
          </p:cNvPr>
          <p:cNvSpPr txBox="1">
            <a:spLocks/>
          </p:cNvSpPr>
          <p:nvPr/>
        </p:nvSpPr>
        <p:spPr>
          <a:xfrm>
            <a:off x="515937" y="1238087"/>
            <a:ext cx="11473273" cy="360001"/>
          </a:xfrm>
          <a:prstGeom prst="rect">
            <a:avLst/>
          </a:prstGeom>
        </p:spPr>
        <p:txBody>
          <a:bodyPr vert="horz" lIns="0" tIns="0" rIns="0" bIns="0" rtlCol="0" anchor="t" anchorCtr="0">
            <a:noAutofit/>
          </a:bodyPr>
          <a:lstStyle>
            <a:lvl1pPr marL="0" indent="0" algn="l" defTabSz="913385" rtl="0" eaLnBrk="1" latinLnBrk="0" hangingPunct="1">
              <a:lnSpc>
                <a:spcPct val="100000"/>
              </a:lnSpc>
              <a:spcBef>
                <a:spcPts val="0"/>
              </a:spcBef>
              <a:buFont typeface="Arial" panose="020B0604020202020204" pitchFamily="34" charset="0"/>
              <a:buNone/>
              <a:defRPr sz="2797" b="1" i="0" kern="1200" baseline="0">
                <a:solidFill>
                  <a:srgbClr val="333F48"/>
                </a:solidFill>
                <a:latin typeface="Calibri" panose="020F0502020204030204" pitchFamily="34" charset="0"/>
                <a:ea typeface="+mj-ea"/>
                <a:cs typeface="Calibri" panose="020F0502020204030204" pitchFamily="34" charset="0"/>
              </a:defRPr>
            </a:lvl1pPr>
          </a:lstStyle>
          <a:p>
            <a:r>
              <a:rPr lang="de-DE" sz="2000" b="0" dirty="0">
                <a:solidFill>
                  <a:schemeClr val="accent1"/>
                </a:solidFill>
                <a:latin typeface="Roboto" panose="02000000000000000000" pitchFamily="2" charset="0"/>
                <a:ea typeface="Roboto" panose="02000000000000000000" pitchFamily="2" charset="0"/>
                <a:cs typeface="Roboto" panose="02000000000000000000" pitchFamily="2" charset="0"/>
              </a:rPr>
              <a:t>DIGIBO Best! </a:t>
            </a:r>
          </a:p>
        </p:txBody>
      </p:sp>
      <p:sp>
        <p:nvSpPr>
          <p:cNvPr id="8" name="Vertikaler Textplatzhalter 3">
            <a:extLst>
              <a:ext uri="{FF2B5EF4-FFF2-40B4-BE49-F238E27FC236}">
                <a16:creationId xmlns:a16="http://schemas.microsoft.com/office/drawing/2014/main" id="{7610EFCD-6A5C-504D-4B1B-F162DF9A8560}"/>
              </a:ext>
            </a:extLst>
          </p:cNvPr>
          <p:cNvSpPr txBox="1">
            <a:spLocks/>
          </p:cNvSpPr>
          <p:nvPr/>
        </p:nvSpPr>
        <p:spPr>
          <a:xfrm>
            <a:off x="526952" y="1843200"/>
            <a:ext cx="5067826" cy="2799469"/>
          </a:xfrm>
          <a:prstGeom prst="rect">
            <a:avLst/>
          </a:prstGeom>
        </p:spPr>
        <p:txBody>
          <a:bodyPr lIns="0" tIns="45720" rIns="91440" bIns="45720" anchor="t"/>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b="1" dirty="0">
                <a:solidFill>
                  <a:schemeClr val="accent1"/>
                </a:solidFill>
                <a:cs typeface="Roboto" panose="02000000000000000000" pitchFamily="2" charset="0"/>
              </a:rPr>
              <a:t>Praktische Anwendung</a:t>
            </a:r>
            <a:endParaRPr lang="de-DE" b="1" dirty="0">
              <a:cs typeface="Roboto" panose="02000000000000000000" pitchFamily="2" charset="0"/>
            </a:endParaRPr>
          </a:p>
          <a:p>
            <a:pPr marL="435715" indent="-342900">
              <a:lnSpc>
                <a:spcPct val="100000"/>
              </a:lnSpc>
              <a:buClr>
                <a:schemeClr val="accent1"/>
              </a:buClr>
              <a:buFont typeface="Wingdings" pitchFamily="2" charset="2"/>
              <a:buChar char="ü"/>
            </a:pPr>
            <a:r>
              <a:rPr lang="de-DE" dirty="0">
                <a:cs typeface="Roboto" panose="02000000000000000000" pitchFamily="2" charset="0"/>
              </a:rPr>
              <a:t>Detaillierte schulindividuelle Erfassung für jeden der 7 Bereiche</a:t>
            </a:r>
          </a:p>
          <a:p>
            <a:pPr marL="435715" indent="-342900">
              <a:lnSpc>
                <a:spcPct val="100000"/>
              </a:lnSpc>
              <a:buClr>
                <a:schemeClr val="accent1"/>
              </a:buClr>
              <a:buFont typeface="Wingdings" pitchFamily="2" charset="2"/>
              <a:buChar char="ü"/>
            </a:pPr>
            <a:r>
              <a:rPr lang="de-DE" dirty="0">
                <a:cs typeface="Roboto" panose="02000000000000000000" pitchFamily="2" charset="0"/>
              </a:rPr>
              <a:t>Status Quo „Beruflicher Orientierung“ (bereichsspezifische Rückmeldung) </a:t>
            </a:r>
          </a:p>
          <a:p>
            <a:pPr marL="435715" indent="-342900">
              <a:lnSpc>
                <a:spcPct val="100000"/>
              </a:lnSpc>
              <a:buClr>
                <a:schemeClr val="accent1"/>
              </a:buClr>
              <a:buFont typeface="Wingdings" pitchFamily="2" charset="2"/>
              <a:buChar char="ü"/>
            </a:pPr>
            <a:r>
              <a:rPr lang="de-DE" dirty="0">
                <a:cs typeface="Roboto" panose="02000000000000000000" pitchFamily="2" charset="0"/>
              </a:rPr>
              <a:t>Bitte Ergebnis senden an: </a:t>
            </a:r>
            <a:r>
              <a:rPr lang="de-DE" dirty="0">
                <a:solidFill>
                  <a:srgbClr val="FF0000"/>
                </a:solidFill>
                <a:cs typeface="Roboto" panose="02000000000000000000" pitchFamily="2" charset="0"/>
              </a:rPr>
              <a:t>MULTIPLIKATOR@XXX.de</a:t>
            </a:r>
          </a:p>
        </p:txBody>
      </p:sp>
      <p:sp>
        <p:nvSpPr>
          <p:cNvPr id="9" name="Abgerundetes Rechteck 8">
            <a:extLst>
              <a:ext uri="{FF2B5EF4-FFF2-40B4-BE49-F238E27FC236}">
                <a16:creationId xmlns:a16="http://schemas.microsoft.com/office/drawing/2014/main" id="{1190FCDE-E6AC-DC18-EE58-B8F3A0FD2487}"/>
              </a:ext>
            </a:extLst>
          </p:cNvPr>
          <p:cNvSpPr/>
          <p:nvPr/>
        </p:nvSpPr>
        <p:spPr>
          <a:xfrm>
            <a:off x="919360" y="4932374"/>
            <a:ext cx="4427138" cy="68753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1800" dirty="0">
                <a:solidFill>
                  <a:schemeClr val="accent1"/>
                </a:solidFill>
                <a:effectLst/>
                <a:latin typeface="Calibri" panose="020F0502020204030204" pitchFamily="34" charset="0"/>
                <a:ea typeface="Times New Roman" panose="02020603050405020304" pitchFamily="18" charset="0"/>
              </a:rPr>
              <a:t>https://start.phraze.io/de/c/931kd0lhf</a:t>
            </a:r>
            <a:endParaRPr lang="de-DE" sz="1800" dirty="0">
              <a:solidFill>
                <a:schemeClr val="accent1"/>
              </a:solidFill>
              <a:effectLst/>
              <a:latin typeface="Calibri" panose="020F0502020204030204" pitchFamily="34" charset="0"/>
              <a:ea typeface="Calibri" panose="020F0502020204030204" pitchFamily="34" charset="0"/>
            </a:endParaRPr>
          </a:p>
        </p:txBody>
      </p:sp>
      <p:pic>
        <p:nvPicPr>
          <p:cNvPr id="10" name="Grafik 9">
            <a:extLst>
              <a:ext uri="{FF2B5EF4-FFF2-40B4-BE49-F238E27FC236}">
                <a16:creationId xmlns:a16="http://schemas.microsoft.com/office/drawing/2014/main" id="{32BC282A-C767-4455-85F2-27A77FFE9634}"/>
              </a:ext>
            </a:extLst>
          </p:cNvPr>
          <p:cNvPicPr>
            <a:picLocks noChangeAspect="1"/>
          </p:cNvPicPr>
          <p:nvPr/>
        </p:nvPicPr>
        <p:blipFill>
          <a:blip r:embed="rId3"/>
          <a:stretch>
            <a:fillRect/>
          </a:stretch>
        </p:blipFill>
        <p:spPr>
          <a:xfrm>
            <a:off x="6096000" y="1108433"/>
            <a:ext cx="5430479" cy="5430479"/>
          </a:xfrm>
          <a:prstGeom prst="rect">
            <a:avLst/>
          </a:prstGeom>
        </p:spPr>
      </p:pic>
    </p:spTree>
    <p:extLst>
      <p:ext uri="{BB962C8B-B14F-4D97-AF65-F5344CB8AC3E}">
        <p14:creationId xmlns:p14="http://schemas.microsoft.com/office/powerpoint/2010/main" val="3573272001"/>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C64A9-0B58-BC04-D42E-77E9CCB7662E}"/>
            </a:ext>
          </a:extLst>
        </p:cNvPr>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545A10A-F4FB-01AA-6F54-35ECA19B580D}"/>
              </a:ext>
            </a:extLst>
          </p:cNvPr>
          <p:cNvSpPr>
            <a:spLocks noGrp="1"/>
          </p:cNvSpPr>
          <p:nvPr>
            <p:ph type="ftr" sz="quarter" idx="3"/>
          </p:nvPr>
        </p:nvSpPr>
        <p:spPr/>
        <p:txBody>
          <a:bodyPr/>
          <a:lstStyle/>
          <a:p>
            <a:r>
              <a:rPr lang="de-DE" dirty="0"/>
              <a:t>Workshop Best Practice</a:t>
            </a:r>
          </a:p>
        </p:txBody>
      </p:sp>
      <p:sp>
        <p:nvSpPr>
          <p:cNvPr id="4" name="Titel 3">
            <a:extLst>
              <a:ext uri="{FF2B5EF4-FFF2-40B4-BE49-F238E27FC236}">
                <a16:creationId xmlns:a16="http://schemas.microsoft.com/office/drawing/2014/main" id="{0CE0A152-3C9D-C714-F368-C13D7B1D7871}"/>
              </a:ext>
            </a:extLst>
          </p:cNvPr>
          <p:cNvSpPr>
            <a:spLocks noGrp="1"/>
          </p:cNvSpPr>
          <p:nvPr>
            <p:ph type="title"/>
          </p:nvPr>
        </p:nvSpPr>
        <p:spPr/>
        <p:txBody>
          <a:bodyPr/>
          <a:lstStyle/>
          <a:p>
            <a:r>
              <a:rPr lang="de-DE" dirty="0"/>
              <a:t>Agenda</a:t>
            </a:r>
          </a:p>
        </p:txBody>
      </p:sp>
      <p:sp>
        <p:nvSpPr>
          <p:cNvPr id="2" name="Foliennummernplatzhalter 1">
            <a:extLst>
              <a:ext uri="{FF2B5EF4-FFF2-40B4-BE49-F238E27FC236}">
                <a16:creationId xmlns:a16="http://schemas.microsoft.com/office/drawing/2014/main" id="{2BA3D7EC-E9F7-BFBB-6772-45ACD2B643D2}"/>
              </a:ext>
            </a:extLst>
          </p:cNvPr>
          <p:cNvSpPr>
            <a:spLocks noGrp="1"/>
          </p:cNvSpPr>
          <p:nvPr>
            <p:ph type="sldNum" sz="quarter" idx="12"/>
          </p:nvPr>
        </p:nvSpPr>
        <p:spPr/>
        <p:txBody>
          <a:bodyPr/>
          <a:lstStyle/>
          <a:p>
            <a:fld id="{A5BCC98E-DAB4-264B-9802-D1899FCD3063}" type="slidenum">
              <a:rPr lang="de-DE" smtClean="0"/>
              <a:t>19</a:t>
            </a:fld>
            <a:endParaRPr lang="de-DE" dirty="0"/>
          </a:p>
        </p:txBody>
      </p:sp>
      <p:sp>
        <p:nvSpPr>
          <p:cNvPr id="3" name="Textplatzhalter 2">
            <a:extLst>
              <a:ext uri="{FF2B5EF4-FFF2-40B4-BE49-F238E27FC236}">
                <a16:creationId xmlns:a16="http://schemas.microsoft.com/office/drawing/2014/main" id="{153EB2B8-98FA-D695-DCD1-BD2763DD822B}"/>
              </a:ext>
            </a:extLst>
          </p:cNvPr>
          <p:cNvSpPr>
            <a:spLocks noGrp="1"/>
          </p:cNvSpPr>
          <p:nvPr>
            <p:ph type="body" sz="quarter" idx="13"/>
          </p:nvPr>
        </p:nvSpPr>
        <p:spPr>
          <a:xfrm>
            <a:off x="515938" y="1844040"/>
            <a:ext cx="6678947" cy="4343401"/>
          </a:xfrm>
        </p:spPr>
        <p:txBody>
          <a:bodyPr/>
          <a:lstStyle/>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Begrüßung und Projektvorstellung</a:t>
            </a:r>
          </a:p>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SWOT-Analyse</a:t>
            </a:r>
          </a:p>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Status Quo Beruflicher Orientierung</a:t>
            </a:r>
          </a:p>
          <a:p>
            <a:pPr marL="978415" lvl="2" indent="-457200">
              <a:lnSpc>
                <a:spcPct val="100000"/>
              </a:lnSpc>
              <a:spcBef>
                <a:spcPts val="0"/>
              </a:spcBef>
              <a:spcAft>
                <a:spcPts val="600"/>
              </a:spcAft>
              <a:buSzPct val="90000"/>
              <a:buFont typeface="Wingdings" pitchFamily="2" charset="2"/>
              <a:buChar char="ü"/>
            </a:pPr>
            <a:r>
              <a:rPr lang="de-DE" dirty="0">
                <a:cs typeface="Roboto" panose="02000000000000000000" pitchFamily="2" charset="0"/>
              </a:rPr>
              <a:t>theoretische Grundlage</a:t>
            </a:r>
          </a:p>
          <a:p>
            <a:pPr marL="978415" lvl="2" indent="-457200">
              <a:lnSpc>
                <a:spcPct val="100000"/>
              </a:lnSpc>
              <a:spcBef>
                <a:spcPts val="0"/>
              </a:spcBef>
              <a:spcAft>
                <a:spcPts val="600"/>
              </a:spcAft>
              <a:buSzPct val="90000"/>
              <a:buFont typeface="Wingdings" pitchFamily="2" charset="2"/>
              <a:buChar char="ü"/>
            </a:pPr>
            <a:r>
              <a:rPr lang="de-DE" dirty="0">
                <a:cs typeface="Roboto" panose="02000000000000000000" pitchFamily="2" charset="0"/>
              </a:rPr>
              <a:t>praktische Anwendung (DIGIBO Best!)</a:t>
            </a:r>
          </a:p>
          <a:p>
            <a:pPr marL="457200" indent="-457200">
              <a:lnSpc>
                <a:spcPct val="100000"/>
              </a:lnSpc>
              <a:spcBef>
                <a:spcPts val="0"/>
              </a:spcBef>
              <a:spcAft>
                <a:spcPts val="600"/>
              </a:spcAft>
              <a:buClr>
                <a:schemeClr val="accent1"/>
              </a:buClr>
              <a:buSzPct val="90000"/>
              <a:buFont typeface="+mj-lt"/>
              <a:buAutoNum type="arabicPeriod"/>
            </a:pPr>
            <a:r>
              <a:rPr lang="de-DE" sz="2000" b="1" dirty="0">
                <a:cs typeface="Roboto" panose="02000000000000000000" pitchFamily="2" charset="0"/>
              </a:rPr>
              <a:t>Bedarfsanalyse</a:t>
            </a:r>
          </a:p>
          <a:p>
            <a:pPr marL="978415" lvl="2" indent="-457200">
              <a:lnSpc>
                <a:spcPct val="100000"/>
              </a:lnSpc>
              <a:spcBef>
                <a:spcPts val="0"/>
              </a:spcBef>
              <a:spcAft>
                <a:spcPts val="900"/>
              </a:spcAft>
              <a:buSzPct val="90000"/>
              <a:buFont typeface="Wingdings" pitchFamily="2" charset="2"/>
              <a:buChar char="ü"/>
            </a:pPr>
            <a:r>
              <a:rPr lang="de-DE" b="1" dirty="0">
                <a:cs typeface="Roboto" panose="02000000000000000000" pitchFamily="2" charset="0"/>
              </a:rPr>
              <a:t>Diskussion über Status Quo</a:t>
            </a:r>
          </a:p>
          <a:p>
            <a:pPr marL="978415" lvl="2" indent="-457200">
              <a:lnSpc>
                <a:spcPct val="100000"/>
              </a:lnSpc>
              <a:spcBef>
                <a:spcPts val="0"/>
              </a:spcBef>
              <a:spcAft>
                <a:spcPts val="900"/>
              </a:spcAft>
              <a:buClr>
                <a:srgbClr val="AF0078"/>
              </a:buClr>
              <a:buSzPct val="90000"/>
              <a:buFont typeface="Wingdings" pitchFamily="2" charset="2"/>
              <a:buChar char="ü"/>
            </a:pPr>
            <a:r>
              <a:rPr lang="de-DE" b="1" dirty="0">
                <a:cs typeface="Roboto" panose="02000000000000000000" pitchFamily="2" charset="0"/>
              </a:rPr>
              <a:t>nächste Schritte</a:t>
            </a:r>
          </a:p>
          <a:p>
            <a:pPr marL="978415" lvl="2" indent="-457200">
              <a:lnSpc>
                <a:spcPct val="100000"/>
              </a:lnSpc>
              <a:spcBef>
                <a:spcPts val="0"/>
              </a:spcBef>
              <a:spcAft>
                <a:spcPts val="900"/>
              </a:spcAft>
              <a:buClr>
                <a:srgbClr val="AF0078"/>
              </a:buClr>
              <a:buSzPct val="90000"/>
              <a:buFont typeface="Wingdings" pitchFamily="2" charset="2"/>
              <a:buChar char="ü"/>
            </a:pPr>
            <a:r>
              <a:rPr lang="de-DE" b="1" dirty="0">
                <a:cs typeface="Roboto" panose="02000000000000000000" pitchFamily="2" charset="0"/>
              </a:rPr>
              <a:t>Rückfrage DIGIBO Best!</a:t>
            </a:r>
          </a:p>
          <a:p>
            <a:pPr marL="457200" indent="-457200">
              <a:lnSpc>
                <a:spcPct val="100000"/>
              </a:lnSpc>
              <a:spcBef>
                <a:spcPts val="0"/>
              </a:spcBef>
              <a:spcAft>
                <a:spcPts val="900"/>
              </a:spcAft>
              <a:buClr>
                <a:schemeClr val="accent1"/>
              </a:buClr>
              <a:buSzPct val="90000"/>
              <a:buFont typeface="+mj-lt"/>
              <a:buAutoNum type="arabicPeriod"/>
            </a:pPr>
            <a:r>
              <a:rPr lang="de-DE" sz="2000" dirty="0">
                <a:cs typeface="Roboto" panose="02000000000000000000" pitchFamily="2" charset="0"/>
              </a:rPr>
              <a:t>Ausblick </a:t>
            </a:r>
          </a:p>
        </p:txBody>
      </p:sp>
      <p:pic>
        <p:nvPicPr>
          <p:cNvPr id="10" name="Bildplatzhalter 9">
            <a:extLst>
              <a:ext uri="{FF2B5EF4-FFF2-40B4-BE49-F238E27FC236}">
                <a16:creationId xmlns:a16="http://schemas.microsoft.com/office/drawing/2014/main" id="{472A4129-0B9B-4A4E-5C1A-26F06C659458}"/>
              </a:ext>
            </a:extLst>
          </p:cNvPr>
          <p:cNvPicPr>
            <a:picLocks noGrp="1" noChangeAspect="1"/>
          </p:cNvPicPr>
          <p:nvPr>
            <p:ph type="pic" sz="quarter" idx="14"/>
          </p:nvPr>
        </p:nvPicPr>
        <p:blipFill>
          <a:blip r:embed="rId3">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043959514"/>
      </p:ext>
    </p:extLst>
  </p:cSld>
  <p:clrMapOvr>
    <a:masterClrMapping/>
  </p:clrMapOvr>
  <mc:AlternateContent xmlns:mc="http://schemas.openxmlformats.org/markup-compatibility/2006" xmlns:p14="http://schemas.microsoft.com/office/powerpoint/2010/main">
    <mc:Choice Requires="p14">
      <p:transition spd="slow" p14:dur="2000" advClick="0" advTm="2000">
        <p:push dir="u"/>
      </p:transition>
    </mc:Choice>
    <mc:Fallback xmlns="">
      <p:transition spd="slow" advClick="0" advTm="2000">
        <p:push dir="u"/>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6CD29-03C4-D097-784F-56FC582534F6}"/>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19C7042D-7197-7B10-B103-46C51818B838}"/>
              </a:ext>
            </a:extLst>
          </p:cNvPr>
          <p:cNvSpPr>
            <a:spLocks noGrp="1"/>
          </p:cNvSpPr>
          <p:nvPr>
            <p:ph type="sldNum" sz="quarter" idx="12"/>
          </p:nvPr>
        </p:nvSpPr>
        <p:spPr/>
        <p:txBody>
          <a:bodyPr/>
          <a:lstStyle/>
          <a:p>
            <a:fld id="{A5BCC98E-DAB4-264B-9802-D1899FCD3063}" type="slidenum">
              <a:rPr lang="de-DE" smtClean="0"/>
              <a:t>20</a:t>
            </a:fld>
            <a:endParaRPr lang="de-DE" dirty="0"/>
          </a:p>
        </p:txBody>
      </p:sp>
      <p:sp>
        <p:nvSpPr>
          <p:cNvPr id="3" name="Fußzeilenplatzhalter 2">
            <a:extLst>
              <a:ext uri="{FF2B5EF4-FFF2-40B4-BE49-F238E27FC236}">
                <a16:creationId xmlns:a16="http://schemas.microsoft.com/office/drawing/2014/main" id="{6402623F-939A-CD70-0B61-15A325E6BFB6}"/>
              </a:ext>
            </a:extLst>
          </p:cNvPr>
          <p:cNvSpPr>
            <a:spLocks noGrp="1"/>
          </p:cNvSpPr>
          <p:nvPr>
            <p:ph type="ftr" sz="quarter" idx="3"/>
          </p:nvPr>
        </p:nvSpPr>
        <p:spPr>
          <a:xfrm>
            <a:off x="515938" y="6356350"/>
            <a:ext cx="2262888" cy="365125"/>
          </a:xfrm>
        </p:spPr>
        <p:txBody>
          <a:bodyPr/>
          <a:lstStyle/>
          <a:p>
            <a:r>
              <a:rPr lang="de-DE" dirty="0"/>
              <a:t>Workshop Best Practice</a:t>
            </a:r>
          </a:p>
        </p:txBody>
      </p:sp>
      <p:sp>
        <p:nvSpPr>
          <p:cNvPr id="5" name="Titel 4">
            <a:extLst>
              <a:ext uri="{FF2B5EF4-FFF2-40B4-BE49-F238E27FC236}">
                <a16:creationId xmlns:a16="http://schemas.microsoft.com/office/drawing/2014/main" id="{F349ADB4-26AF-ACAE-8BF0-CBA47C29F4AB}"/>
              </a:ext>
            </a:extLst>
          </p:cNvPr>
          <p:cNvSpPr>
            <a:spLocks noGrp="1"/>
          </p:cNvSpPr>
          <p:nvPr>
            <p:ph type="title"/>
          </p:nvPr>
        </p:nvSpPr>
        <p:spPr>
          <a:xfrm>
            <a:off x="515938" y="740320"/>
            <a:ext cx="11493182" cy="521322"/>
          </a:xfrm>
        </p:spPr>
        <p:txBody>
          <a:bodyPr>
            <a:noAutofit/>
          </a:bodyPr>
          <a:lstStyle/>
          <a:p>
            <a:r>
              <a:rPr lang="de-DE" dirty="0"/>
              <a:t>Ergebnisse Fragebogen/ Status Quo</a:t>
            </a:r>
            <a:br>
              <a:rPr lang="de-DE" dirty="0"/>
            </a:br>
            <a:endParaRPr lang="de-DE" dirty="0"/>
          </a:p>
        </p:txBody>
      </p:sp>
      <p:pic>
        <p:nvPicPr>
          <p:cNvPr id="13" name="Grafik 12" descr="Ein Bild, das Diagramm enthält.&#10;&#10;KI-generierte Inhalte können fehlerhaft sein.">
            <a:extLst>
              <a:ext uri="{FF2B5EF4-FFF2-40B4-BE49-F238E27FC236}">
                <a16:creationId xmlns:a16="http://schemas.microsoft.com/office/drawing/2014/main" id="{1EF5EF03-DA8B-FA6A-2EDB-E18088C0DF7D}"/>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515938" y="1549212"/>
            <a:ext cx="6265396" cy="4580126"/>
          </a:xfrm>
          <a:prstGeom prst="rect">
            <a:avLst/>
          </a:prstGeom>
        </p:spPr>
      </p:pic>
      <p:pic>
        <p:nvPicPr>
          <p:cNvPr id="15" name="Grafik 14" descr="Ein Bild, das Text, Screenshot, Diagramm enthält.&#10;&#10;KI-generierte Inhalte können fehlerhaft sein.">
            <a:extLst>
              <a:ext uri="{FF2B5EF4-FFF2-40B4-BE49-F238E27FC236}">
                <a16:creationId xmlns:a16="http://schemas.microsoft.com/office/drawing/2014/main" id="{97F06E50-378B-D68F-082A-665EF2B20A69}"/>
              </a:ext>
            </a:extLst>
          </p:cNvPr>
          <p:cNvPicPr>
            <a:picLocks noChangeAspect="1"/>
          </p:cNvPicPr>
          <p:nvPr/>
        </p:nvPicPr>
        <p:blipFill>
          <a:blip r:embed="rId4"/>
          <a:stretch>
            <a:fillRect/>
          </a:stretch>
        </p:blipFill>
        <p:spPr>
          <a:xfrm rot="20953068">
            <a:off x="6497370" y="2281759"/>
            <a:ext cx="3321869" cy="4260072"/>
          </a:xfrm>
          <a:prstGeom prst="rect">
            <a:avLst/>
          </a:prstGeom>
          <a:ln>
            <a:solidFill>
              <a:schemeClr val="bg2"/>
            </a:solidFill>
          </a:ln>
        </p:spPr>
      </p:pic>
      <p:pic>
        <p:nvPicPr>
          <p:cNvPr id="16" name="Grafik 15">
            <a:extLst>
              <a:ext uri="{FF2B5EF4-FFF2-40B4-BE49-F238E27FC236}">
                <a16:creationId xmlns:a16="http://schemas.microsoft.com/office/drawing/2014/main" id="{5814A493-B6C5-6CD7-DDF2-A9E79B74CC35}"/>
              </a:ext>
            </a:extLst>
          </p:cNvPr>
          <p:cNvPicPr>
            <a:picLocks noChangeAspect="1"/>
          </p:cNvPicPr>
          <p:nvPr/>
        </p:nvPicPr>
        <p:blipFill>
          <a:blip r:embed="rId5"/>
          <a:srcRect/>
          <a:stretch/>
        </p:blipFill>
        <p:spPr>
          <a:xfrm>
            <a:off x="8354193" y="1843200"/>
            <a:ext cx="3321869" cy="4179270"/>
          </a:xfrm>
          <a:prstGeom prst="rect">
            <a:avLst/>
          </a:prstGeom>
          <a:ln>
            <a:solidFill>
              <a:schemeClr val="bg2"/>
            </a:solidFill>
          </a:ln>
        </p:spPr>
      </p:pic>
    </p:spTree>
    <p:extLst>
      <p:ext uri="{BB962C8B-B14F-4D97-AF65-F5344CB8AC3E}">
        <p14:creationId xmlns:p14="http://schemas.microsoft.com/office/powerpoint/2010/main" val="1143342521"/>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004ED-6653-40FB-1E47-48D0FFD2D41C}"/>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87D3A19D-5940-1257-F384-9200119DEDEF}"/>
              </a:ext>
            </a:extLst>
          </p:cNvPr>
          <p:cNvSpPr>
            <a:spLocks noGrp="1"/>
          </p:cNvSpPr>
          <p:nvPr>
            <p:ph type="sldNum" sz="quarter" idx="12"/>
          </p:nvPr>
        </p:nvSpPr>
        <p:spPr/>
        <p:txBody>
          <a:bodyPr/>
          <a:lstStyle/>
          <a:p>
            <a:fld id="{A5BCC98E-DAB4-264B-9802-D1899FCD3063}" type="slidenum">
              <a:rPr lang="de-DE" smtClean="0"/>
              <a:t>21</a:t>
            </a:fld>
            <a:endParaRPr lang="de-DE" dirty="0"/>
          </a:p>
        </p:txBody>
      </p:sp>
      <p:sp>
        <p:nvSpPr>
          <p:cNvPr id="3" name="Fußzeilenplatzhalter 2">
            <a:extLst>
              <a:ext uri="{FF2B5EF4-FFF2-40B4-BE49-F238E27FC236}">
                <a16:creationId xmlns:a16="http://schemas.microsoft.com/office/drawing/2014/main" id="{CA263C69-C2B9-6881-B517-73E01FF9E2DD}"/>
              </a:ext>
            </a:extLst>
          </p:cNvPr>
          <p:cNvSpPr>
            <a:spLocks noGrp="1"/>
          </p:cNvSpPr>
          <p:nvPr>
            <p:ph type="ftr" sz="quarter" idx="3"/>
          </p:nvPr>
        </p:nvSpPr>
        <p:spPr/>
        <p:txBody>
          <a:bodyPr/>
          <a:lstStyle/>
          <a:p>
            <a:r>
              <a:rPr lang="de-DE" dirty="0"/>
              <a:t>Workshop Best Practice</a:t>
            </a:r>
          </a:p>
        </p:txBody>
      </p:sp>
      <p:sp>
        <p:nvSpPr>
          <p:cNvPr id="5" name="Titel 4">
            <a:extLst>
              <a:ext uri="{FF2B5EF4-FFF2-40B4-BE49-F238E27FC236}">
                <a16:creationId xmlns:a16="http://schemas.microsoft.com/office/drawing/2014/main" id="{B3F65E9A-AC8E-4620-236E-56A5D43AC259}"/>
              </a:ext>
            </a:extLst>
          </p:cNvPr>
          <p:cNvSpPr>
            <a:spLocks noGrp="1"/>
          </p:cNvSpPr>
          <p:nvPr>
            <p:ph type="title"/>
          </p:nvPr>
        </p:nvSpPr>
        <p:spPr>
          <a:xfrm>
            <a:off x="515938" y="740320"/>
            <a:ext cx="11493182" cy="521322"/>
          </a:xfrm>
        </p:spPr>
        <p:txBody>
          <a:bodyPr>
            <a:noAutofit/>
          </a:bodyPr>
          <a:lstStyle/>
          <a:p>
            <a:r>
              <a:rPr lang="de-DE" dirty="0"/>
              <a:t>Nächste Schritte - Ergebnisse</a:t>
            </a:r>
            <a:br>
              <a:rPr lang="de-DE" dirty="0"/>
            </a:br>
            <a:endParaRPr lang="de-DE" dirty="0"/>
          </a:p>
        </p:txBody>
      </p:sp>
      <p:graphicFrame>
        <p:nvGraphicFramePr>
          <p:cNvPr id="12" name="Diagramm 11">
            <a:extLst>
              <a:ext uri="{FF2B5EF4-FFF2-40B4-BE49-F238E27FC236}">
                <a16:creationId xmlns:a16="http://schemas.microsoft.com/office/drawing/2014/main" id="{5DAA04FF-68F1-8274-FBF9-826F490A47BE}"/>
              </a:ext>
            </a:extLst>
          </p:cNvPr>
          <p:cNvGraphicFramePr/>
          <p:nvPr>
            <p:extLst>
              <p:ext uri="{D42A27DB-BD31-4B8C-83A1-F6EECF244321}">
                <p14:modId xmlns:p14="http://schemas.microsoft.com/office/powerpoint/2010/main" val="1636962382"/>
              </p:ext>
            </p:extLst>
          </p:nvPr>
        </p:nvGraphicFramePr>
        <p:xfrm>
          <a:off x="515940" y="1843200"/>
          <a:ext cx="5363060" cy="42861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 name="Grafik 12" descr="Ein Bild, das Diagramm enthält.&#10;&#10;KI-generierte Inhalte können fehlerhaft sein.">
            <a:extLst>
              <a:ext uri="{FF2B5EF4-FFF2-40B4-BE49-F238E27FC236}">
                <a16:creationId xmlns:a16="http://schemas.microsoft.com/office/drawing/2014/main" id="{737AAEE9-CEDF-9DF6-5FBA-56EA48D6D793}"/>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6414721" y="1779059"/>
            <a:ext cx="5777280" cy="4334558"/>
          </a:xfrm>
          <a:prstGeom prst="rect">
            <a:avLst/>
          </a:prstGeom>
        </p:spPr>
      </p:pic>
    </p:spTree>
    <p:extLst>
      <p:ext uri="{BB962C8B-B14F-4D97-AF65-F5344CB8AC3E}">
        <p14:creationId xmlns:p14="http://schemas.microsoft.com/office/powerpoint/2010/main" val="4205506094"/>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E952B6-1650-94C7-E2A1-5D24E560BF7D}"/>
            </a:ext>
          </a:extLst>
        </p:cNvPr>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49C28111-A8E6-E6DB-1176-CE7E7CC10776}"/>
              </a:ext>
            </a:extLst>
          </p:cNvPr>
          <p:cNvSpPr>
            <a:spLocks noGrp="1"/>
          </p:cNvSpPr>
          <p:nvPr>
            <p:ph type="ftr" sz="quarter" idx="3"/>
          </p:nvPr>
        </p:nvSpPr>
        <p:spPr>
          <a:xfrm>
            <a:off x="515938" y="6356350"/>
            <a:ext cx="3584722" cy="365125"/>
          </a:xfrm>
        </p:spPr>
        <p:txBody>
          <a:bodyPr/>
          <a:lstStyle/>
          <a:p>
            <a:r>
              <a:rPr lang="de-DE" dirty="0"/>
              <a:t>Workshop Best Practice</a:t>
            </a:r>
          </a:p>
        </p:txBody>
      </p:sp>
      <p:sp>
        <p:nvSpPr>
          <p:cNvPr id="4" name="Titel 3">
            <a:extLst>
              <a:ext uri="{FF2B5EF4-FFF2-40B4-BE49-F238E27FC236}">
                <a16:creationId xmlns:a16="http://schemas.microsoft.com/office/drawing/2014/main" id="{27F27DC0-BC6B-F6F7-C259-23CC34619B30}"/>
              </a:ext>
            </a:extLst>
          </p:cNvPr>
          <p:cNvSpPr>
            <a:spLocks noGrp="1"/>
          </p:cNvSpPr>
          <p:nvPr>
            <p:ph type="title"/>
          </p:nvPr>
        </p:nvSpPr>
        <p:spPr/>
        <p:txBody>
          <a:bodyPr/>
          <a:lstStyle/>
          <a:p>
            <a:r>
              <a:rPr lang="de-DE" dirty="0"/>
              <a:t>Nächste Schritte</a:t>
            </a:r>
          </a:p>
        </p:txBody>
      </p:sp>
      <p:sp>
        <p:nvSpPr>
          <p:cNvPr id="2" name="Foliennummernplatzhalter 1">
            <a:extLst>
              <a:ext uri="{FF2B5EF4-FFF2-40B4-BE49-F238E27FC236}">
                <a16:creationId xmlns:a16="http://schemas.microsoft.com/office/drawing/2014/main" id="{3845ED33-13FE-D9E9-FFDC-C4D314EBAB56}"/>
              </a:ext>
            </a:extLst>
          </p:cNvPr>
          <p:cNvSpPr>
            <a:spLocks noGrp="1"/>
          </p:cNvSpPr>
          <p:nvPr>
            <p:ph type="sldNum" sz="quarter" idx="12"/>
          </p:nvPr>
        </p:nvSpPr>
        <p:spPr/>
        <p:txBody>
          <a:bodyPr/>
          <a:lstStyle/>
          <a:p>
            <a:fld id="{A5BCC98E-DAB4-264B-9802-D1899FCD3063}" type="slidenum">
              <a:rPr lang="de-DE" smtClean="0"/>
              <a:t>22</a:t>
            </a:fld>
            <a:endParaRPr lang="de-DE" dirty="0"/>
          </a:p>
        </p:txBody>
      </p:sp>
      <p:sp>
        <p:nvSpPr>
          <p:cNvPr id="6" name="Titel 2">
            <a:extLst>
              <a:ext uri="{FF2B5EF4-FFF2-40B4-BE49-F238E27FC236}">
                <a16:creationId xmlns:a16="http://schemas.microsoft.com/office/drawing/2014/main" id="{0952726F-B97A-1D0B-8549-7267BC3D0F4C}"/>
              </a:ext>
            </a:extLst>
          </p:cNvPr>
          <p:cNvSpPr txBox="1">
            <a:spLocks/>
          </p:cNvSpPr>
          <p:nvPr/>
        </p:nvSpPr>
        <p:spPr>
          <a:xfrm>
            <a:off x="515937" y="1238087"/>
            <a:ext cx="11473273" cy="360001"/>
          </a:xfrm>
          <a:prstGeom prst="rect">
            <a:avLst/>
          </a:prstGeom>
        </p:spPr>
        <p:txBody>
          <a:bodyPr vert="horz" lIns="0" tIns="0" rIns="0" bIns="0" rtlCol="0" anchor="t" anchorCtr="0">
            <a:noAutofit/>
          </a:bodyPr>
          <a:lstStyle>
            <a:lvl1pPr marL="0" indent="0" algn="l" defTabSz="913385" rtl="0" eaLnBrk="1" latinLnBrk="0" hangingPunct="1">
              <a:lnSpc>
                <a:spcPct val="100000"/>
              </a:lnSpc>
              <a:spcBef>
                <a:spcPts val="0"/>
              </a:spcBef>
              <a:buFont typeface="Arial" panose="020B0604020202020204" pitchFamily="34" charset="0"/>
              <a:buNone/>
              <a:defRPr sz="2797" b="1" i="0" kern="1200" baseline="0">
                <a:solidFill>
                  <a:srgbClr val="333F48"/>
                </a:solidFill>
                <a:latin typeface="Calibri" panose="020F0502020204030204" pitchFamily="34" charset="0"/>
                <a:ea typeface="+mj-ea"/>
                <a:cs typeface="Calibri" panose="020F0502020204030204" pitchFamily="34" charset="0"/>
              </a:defRPr>
            </a:lvl1pPr>
          </a:lstStyle>
          <a:p>
            <a:r>
              <a:rPr lang="de-DE" sz="2000" b="0" dirty="0">
                <a:solidFill>
                  <a:schemeClr val="accent1"/>
                </a:solidFill>
                <a:latin typeface="Roboto" panose="02000000000000000000" pitchFamily="2" charset="0"/>
                <a:ea typeface="Roboto" panose="02000000000000000000" pitchFamily="2" charset="0"/>
                <a:cs typeface="Roboto" panose="02000000000000000000" pitchFamily="2" charset="0"/>
              </a:rPr>
              <a:t>Ergebnisse Fragebogen</a:t>
            </a:r>
          </a:p>
        </p:txBody>
      </p:sp>
      <p:pic>
        <p:nvPicPr>
          <p:cNvPr id="7" name="Grafik 6">
            <a:extLst>
              <a:ext uri="{FF2B5EF4-FFF2-40B4-BE49-F238E27FC236}">
                <a16:creationId xmlns:a16="http://schemas.microsoft.com/office/drawing/2014/main" id="{4AACD0F9-4481-B34C-11EB-B8ADBEEBD42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509156" y="1948422"/>
            <a:ext cx="721440" cy="721440"/>
          </a:xfrm>
          <a:prstGeom prst="rect">
            <a:avLst/>
          </a:prstGeom>
        </p:spPr>
      </p:pic>
      <p:pic>
        <p:nvPicPr>
          <p:cNvPr id="10" name="Grafik 9">
            <a:extLst>
              <a:ext uri="{FF2B5EF4-FFF2-40B4-BE49-F238E27FC236}">
                <a16:creationId xmlns:a16="http://schemas.microsoft.com/office/drawing/2014/main" id="{F7B6A7D5-787F-AE2D-0EBE-88F1FEC8E51D}"/>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509156" y="2561173"/>
            <a:ext cx="723133" cy="721440"/>
          </a:xfrm>
          <a:prstGeom prst="rect">
            <a:avLst/>
          </a:prstGeom>
        </p:spPr>
      </p:pic>
      <p:pic>
        <p:nvPicPr>
          <p:cNvPr id="11" name="Grafik 10">
            <a:extLst>
              <a:ext uri="{FF2B5EF4-FFF2-40B4-BE49-F238E27FC236}">
                <a16:creationId xmlns:a16="http://schemas.microsoft.com/office/drawing/2014/main" id="{395F1D3E-BCE2-7C05-20A0-0BEAA93D084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522841" y="4388342"/>
            <a:ext cx="723133" cy="723133"/>
          </a:xfrm>
          <a:prstGeom prst="rect">
            <a:avLst/>
          </a:prstGeom>
        </p:spPr>
      </p:pic>
      <p:pic>
        <p:nvPicPr>
          <p:cNvPr id="12" name="Grafik 11">
            <a:extLst>
              <a:ext uri="{FF2B5EF4-FFF2-40B4-BE49-F238E27FC236}">
                <a16:creationId xmlns:a16="http://schemas.microsoft.com/office/drawing/2014/main" id="{A2CA97DA-C9FB-543E-BC80-2EA271D651DA}"/>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7502120" y="3770633"/>
            <a:ext cx="721440" cy="721440"/>
          </a:xfrm>
          <a:prstGeom prst="rect">
            <a:avLst/>
          </a:prstGeom>
        </p:spPr>
      </p:pic>
      <p:pic>
        <p:nvPicPr>
          <p:cNvPr id="13" name="Grafik 12">
            <a:extLst>
              <a:ext uri="{FF2B5EF4-FFF2-40B4-BE49-F238E27FC236}">
                <a16:creationId xmlns:a16="http://schemas.microsoft.com/office/drawing/2014/main" id="{6EEB45AF-30E2-67CA-568A-67E78F3D34A7}"/>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7524534" y="3151529"/>
            <a:ext cx="723133" cy="721440"/>
          </a:xfrm>
          <a:prstGeom prst="rect">
            <a:avLst/>
          </a:prstGeom>
        </p:spPr>
      </p:pic>
      <p:sp>
        <p:nvSpPr>
          <p:cNvPr id="14" name="Trapezoid 9">
            <a:extLst>
              <a:ext uri="{FF2B5EF4-FFF2-40B4-BE49-F238E27FC236}">
                <a16:creationId xmlns:a16="http://schemas.microsoft.com/office/drawing/2014/main" id="{9B9B6945-DFD1-53E1-2055-CF6F4CECC9F8}"/>
              </a:ext>
            </a:extLst>
          </p:cNvPr>
          <p:cNvSpPr/>
          <p:nvPr/>
        </p:nvSpPr>
        <p:spPr bwMode="auto">
          <a:xfrm>
            <a:off x="8328569" y="2665904"/>
            <a:ext cx="2093118" cy="485625"/>
          </a:xfrm>
          <a:prstGeom prst="trapezoid">
            <a:avLst>
              <a:gd name="adj" fmla="val 0"/>
            </a:avLst>
          </a:prstGeom>
          <a:solidFill>
            <a:srgbClr val="B1C800"/>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srgbClr val="333F48"/>
                </a:solidFill>
                <a:effectLst/>
                <a:uLnTx/>
                <a:uFillTx/>
                <a:latin typeface="Roboto" panose="02000000000000000000" pitchFamily="2" charset="0"/>
                <a:ea typeface="Roboto" panose="02000000000000000000" pitchFamily="2" charset="0"/>
              </a:rPr>
              <a:t>Schulleitung</a:t>
            </a:r>
          </a:p>
        </p:txBody>
      </p:sp>
      <p:sp>
        <p:nvSpPr>
          <p:cNvPr id="15" name="Trapezoid 11">
            <a:extLst>
              <a:ext uri="{FF2B5EF4-FFF2-40B4-BE49-F238E27FC236}">
                <a16:creationId xmlns:a16="http://schemas.microsoft.com/office/drawing/2014/main" id="{DA4BEDCF-DE8F-7407-9E35-5A714A8EC28D}"/>
              </a:ext>
            </a:extLst>
          </p:cNvPr>
          <p:cNvSpPr/>
          <p:nvPr/>
        </p:nvSpPr>
        <p:spPr bwMode="auto">
          <a:xfrm>
            <a:off x="8328567" y="3278503"/>
            <a:ext cx="2093121" cy="485624"/>
          </a:xfrm>
          <a:prstGeom prst="trapezoid">
            <a:avLst>
              <a:gd name="adj" fmla="val 0"/>
            </a:avLst>
          </a:prstGeom>
          <a:solidFill>
            <a:srgbClr val="2FB7C4"/>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srgbClr val="333F48"/>
                </a:solidFill>
                <a:effectLst/>
                <a:uLnTx/>
                <a:uFillTx/>
                <a:latin typeface="Roboto" panose="02000000000000000000" pitchFamily="2" charset="0"/>
                <a:ea typeface="Roboto" panose="02000000000000000000" pitchFamily="2" charset="0"/>
              </a:rPr>
              <a:t>BO-Team </a:t>
            </a:r>
          </a:p>
        </p:txBody>
      </p:sp>
      <p:sp>
        <p:nvSpPr>
          <p:cNvPr id="16" name="Trapezoid 17">
            <a:extLst>
              <a:ext uri="{FF2B5EF4-FFF2-40B4-BE49-F238E27FC236}">
                <a16:creationId xmlns:a16="http://schemas.microsoft.com/office/drawing/2014/main" id="{418518B2-4A13-FEE9-3C4B-4E20983F9DA7}"/>
              </a:ext>
            </a:extLst>
          </p:cNvPr>
          <p:cNvSpPr/>
          <p:nvPr/>
        </p:nvSpPr>
        <p:spPr bwMode="auto">
          <a:xfrm>
            <a:off x="8328567" y="4491811"/>
            <a:ext cx="2093121" cy="485624"/>
          </a:xfrm>
          <a:prstGeom prst="trapezoid">
            <a:avLst>
              <a:gd name="adj" fmla="val 0"/>
            </a:avLst>
          </a:prstGeom>
          <a:solidFill>
            <a:srgbClr val="00578A"/>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rPr>
              <a:t>Implementation</a:t>
            </a:r>
          </a:p>
        </p:txBody>
      </p:sp>
      <p:sp>
        <p:nvSpPr>
          <p:cNvPr id="17" name="Trapezoid 18">
            <a:extLst>
              <a:ext uri="{FF2B5EF4-FFF2-40B4-BE49-F238E27FC236}">
                <a16:creationId xmlns:a16="http://schemas.microsoft.com/office/drawing/2014/main" id="{C6AA91E7-5631-4FDF-D61E-28DC1D9CE167}"/>
              </a:ext>
            </a:extLst>
          </p:cNvPr>
          <p:cNvSpPr/>
          <p:nvPr/>
        </p:nvSpPr>
        <p:spPr bwMode="auto">
          <a:xfrm>
            <a:off x="8328567" y="2048707"/>
            <a:ext cx="2093122" cy="485625"/>
          </a:xfrm>
          <a:prstGeom prst="trapezoid">
            <a:avLst>
              <a:gd name="adj" fmla="val 0"/>
            </a:avLst>
          </a:prstGeom>
          <a:solidFill>
            <a:srgbClr val="008E96"/>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rPr>
              <a:t>Kollegium</a:t>
            </a:r>
          </a:p>
        </p:txBody>
      </p:sp>
      <p:sp>
        <p:nvSpPr>
          <p:cNvPr id="18" name="Trapezoid 19">
            <a:extLst>
              <a:ext uri="{FF2B5EF4-FFF2-40B4-BE49-F238E27FC236}">
                <a16:creationId xmlns:a16="http://schemas.microsoft.com/office/drawing/2014/main" id="{A5D2807C-F404-E485-1D9D-43153A2D3A2D}"/>
              </a:ext>
            </a:extLst>
          </p:cNvPr>
          <p:cNvSpPr/>
          <p:nvPr/>
        </p:nvSpPr>
        <p:spPr bwMode="auto">
          <a:xfrm>
            <a:off x="8328567" y="1433749"/>
            <a:ext cx="2093122" cy="492543"/>
          </a:xfrm>
          <a:prstGeom prst="trapezoid">
            <a:avLst>
              <a:gd name="adj" fmla="val 0"/>
            </a:avLst>
          </a:prstGeom>
          <a:solidFill>
            <a:srgbClr val="333F48"/>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i="0" u="none" strike="noStrike" kern="1200" normalizeH="0" baseline="0" dirty="0">
                <a:ln w="0"/>
                <a:solidFill>
                  <a:schemeClr val="bg1"/>
                </a:solidFill>
                <a:effectLst>
                  <a:outerShdw blurRad="38100" dist="19050" dir="2700000" algn="tl" rotWithShape="0">
                    <a:schemeClr val="dk1">
                      <a:alpha val="40000"/>
                    </a:schemeClr>
                  </a:outerShdw>
                </a:effectLst>
                <a:uLnTx/>
                <a:uFillTx/>
                <a:latin typeface="Roboto" panose="02000000000000000000" pitchFamily="2" charset="0"/>
                <a:ea typeface="Roboto" panose="02000000000000000000" pitchFamily="2" charset="0"/>
              </a:rPr>
              <a:t>Netzwerk/ Kooperation</a:t>
            </a:r>
          </a:p>
        </p:txBody>
      </p:sp>
      <p:sp>
        <p:nvSpPr>
          <p:cNvPr id="19" name="Trapezoid 12">
            <a:extLst>
              <a:ext uri="{FF2B5EF4-FFF2-40B4-BE49-F238E27FC236}">
                <a16:creationId xmlns:a16="http://schemas.microsoft.com/office/drawing/2014/main" id="{6D67C100-4C1B-490B-2678-CA279AAF7508}"/>
              </a:ext>
            </a:extLst>
          </p:cNvPr>
          <p:cNvSpPr/>
          <p:nvPr/>
        </p:nvSpPr>
        <p:spPr bwMode="auto">
          <a:xfrm>
            <a:off x="8328568" y="3885157"/>
            <a:ext cx="2093119" cy="485624"/>
          </a:xfrm>
          <a:prstGeom prst="trapezoid">
            <a:avLst>
              <a:gd name="adj" fmla="val 0"/>
            </a:avLst>
          </a:prstGeom>
          <a:solidFill>
            <a:srgbClr val="AF0078"/>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de-DE" sz="1400" b="0" i="0" u="none" strike="noStrike" kern="0"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BO-Konzept</a:t>
            </a:r>
          </a:p>
        </p:txBody>
      </p:sp>
      <p:pic>
        <p:nvPicPr>
          <p:cNvPr id="20" name="Grafik 19">
            <a:extLst>
              <a:ext uri="{FF2B5EF4-FFF2-40B4-BE49-F238E27FC236}">
                <a16:creationId xmlns:a16="http://schemas.microsoft.com/office/drawing/2014/main" id="{3A429549-9415-6E01-B36C-1550BCB15A0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7502120" y="1309561"/>
            <a:ext cx="721440" cy="721440"/>
          </a:xfrm>
          <a:prstGeom prst="rect">
            <a:avLst/>
          </a:prstGeom>
        </p:spPr>
      </p:pic>
      <p:sp>
        <p:nvSpPr>
          <p:cNvPr id="21" name="Trapezoid 10">
            <a:extLst>
              <a:ext uri="{FF2B5EF4-FFF2-40B4-BE49-F238E27FC236}">
                <a16:creationId xmlns:a16="http://schemas.microsoft.com/office/drawing/2014/main" id="{642B4998-9732-0979-483D-D1F35658D9D8}"/>
              </a:ext>
            </a:extLst>
          </p:cNvPr>
          <p:cNvSpPr/>
          <p:nvPr/>
        </p:nvSpPr>
        <p:spPr bwMode="auto">
          <a:xfrm>
            <a:off x="8328567" y="5092989"/>
            <a:ext cx="2093120" cy="485624"/>
          </a:xfrm>
          <a:prstGeom prst="trapezoid">
            <a:avLst>
              <a:gd name="adj" fmla="val 0"/>
            </a:avLst>
          </a:prstGeom>
          <a:solidFill>
            <a:srgbClr val="7AB51D"/>
          </a:solidFill>
          <a:ln w="9525" cap="flat" cmpd="sng" algn="ctr">
            <a:no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0" tIns="45720" rIns="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de-DE" sz="1400" b="0" i="0" u="none" strike="noStrike" kern="1200" cap="none" spc="0" normalizeH="0" baseline="0" noProof="0" dirty="0">
                <a:ln>
                  <a:noFill/>
                </a:ln>
                <a:solidFill>
                  <a:schemeClr val="bg1"/>
                </a:solidFill>
                <a:effectLst/>
                <a:uLnTx/>
                <a:uFillTx/>
                <a:latin typeface="Roboto" panose="02000000000000000000" pitchFamily="2" charset="0"/>
                <a:ea typeface="Roboto" panose="02000000000000000000" pitchFamily="2" charset="0"/>
              </a:rPr>
              <a:t>Infrastruktur</a:t>
            </a:r>
          </a:p>
        </p:txBody>
      </p:sp>
      <p:pic>
        <p:nvPicPr>
          <p:cNvPr id="22" name="Grafik 21">
            <a:extLst>
              <a:ext uri="{FF2B5EF4-FFF2-40B4-BE49-F238E27FC236}">
                <a16:creationId xmlns:a16="http://schemas.microsoft.com/office/drawing/2014/main" id="{541C7A4B-1327-581D-F634-D50C58A6EC43}"/>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7522840" y="5002384"/>
            <a:ext cx="723133" cy="721440"/>
          </a:xfrm>
          <a:prstGeom prst="rect">
            <a:avLst/>
          </a:prstGeom>
        </p:spPr>
      </p:pic>
      <p:pic>
        <p:nvPicPr>
          <p:cNvPr id="24" name="Grafik 23">
            <a:extLst>
              <a:ext uri="{FF2B5EF4-FFF2-40B4-BE49-F238E27FC236}">
                <a16:creationId xmlns:a16="http://schemas.microsoft.com/office/drawing/2014/main" id="{F715B597-5D90-189A-4B78-DEB4825D56B1}"/>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253886" y="2823494"/>
            <a:ext cx="1082159" cy="1082159"/>
          </a:xfrm>
          <a:prstGeom prst="rect">
            <a:avLst/>
          </a:prstGeom>
        </p:spPr>
      </p:pic>
      <p:pic>
        <p:nvPicPr>
          <p:cNvPr id="25" name="Grafik 24">
            <a:extLst>
              <a:ext uri="{FF2B5EF4-FFF2-40B4-BE49-F238E27FC236}">
                <a16:creationId xmlns:a16="http://schemas.microsoft.com/office/drawing/2014/main" id="{45A1140F-F43D-1ACE-E239-48E4CDFD3CFE}"/>
              </a:ext>
            </a:extLst>
          </p:cNvPr>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255156" y="1988526"/>
            <a:ext cx="1082159" cy="1082159"/>
          </a:xfrm>
          <a:prstGeom prst="rect">
            <a:avLst/>
          </a:prstGeom>
        </p:spPr>
      </p:pic>
      <p:pic>
        <p:nvPicPr>
          <p:cNvPr id="26" name="Grafik 25">
            <a:extLst>
              <a:ext uri="{FF2B5EF4-FFF2-40B4-BE49-F238E27FC236}">
                <a16:creationId xmlns:a16="http://schemas.microsoft.com/office/drawing/2014/main" id="{9990D901-D8D7-17EF-3E52-128A43606153}"/>
              </a:ext>
            </a:extLst>
          </p:cNvPr>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253886" y="3802783"/>
            <a:ext cx="1084700" cy="1082159"/>
          </a:xfrm>
          <a:prstGeom prst="rect">
            <a:avLst/>
          </a:prstGeom>
        </p:spPr>
      </p:pic>
      <p:sp>
        <p:nvSpPr>
          <p:cNvPr id="3" name="Vertikaler Textplatzhalter 3">
            <a:extLst>
              <a:ext uri="{FF2B5EF4-FFF2-40B4-BE49-F238E27FC236}">
                <a16:creationId xmlns:a16="http://schemas.microsoft.com/office/drawing/2014/main" id="{1E410C4A-BE1F-1895-9B57-45E8F14A50A3}"/>
              </a:ext>
            </a:extLst>
          </p:cNvPr>
          <p:cNvSpPr txBox="1">
            <a:spLocks/>
          </p:cNvSpPr>
          <p:nvPr/>
        </p:nvSpPr>
        <p:spPr>
          <a:xfrm>
            <a:off x="1127467" y="1843200"/>
            <a:ext cx="4935416" cy="3421062"/>
          </a:xfrm>
          <a:prstGeom prst="rect">
            <a:avLst/>
          </a:prstGeom>
        </p:spPr>
        <p:txBody>
          <a:bodyPr/>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680" lvl="1" indent="-342265" defTabSz="914299">
              <a:lnSpc>
                <a:spcPct val="100000"/>
              </a:lnSpc>
              <a:spcBef>
                <a:spcPts val="300"/>
              </a:spcBef>
              <a:spcAft>
                <a:spcPts val="600"/>
              </a:spcAft>
              <a:buFont typeface="Wingdings" pitchFamily="2" charset="2"/>
              <a:buChar char="§"/>
              <a:defRPr/>
            </a:pPr>
            <a:endParaRPr lang="de-DE" dirty="0">
              <a:solidFill>
                <a:schemeClr val="accent1"/>
              </a:solidFill>
              <a:latin typeface="Calibri" panose="020F0502020204030204" pitchFamily="34" charset="0"/>
              <a:cs typeface="Calibri" panose="020F0502020204030204" pitchFamily="34" charset="0"/>
              <a:sym typeface="Wingdings" panose="05000000000000000000" pitchFamily="2" charset="2"/>
            </a:endParaRPr>
          </a:p>
          <a:p>
            <a:pPr marL="361315" lvl="1" indent="-342900" defTabSz="914299">
              <a:lnSpc>
                <a:spcPct val="250000"/>
              </a:lnSpc>
              <a:spcBef>
                <a:spcPts val="300"/>
              </a:spcBef>
              <a:spcAft>
                <a:spcPts val="600"/>
              </a:spcAft>
              <a:buFont typeface="Wingdings" pitchFamily="2" charset="2"/>
              <a:buChar char="ü"/>
              <a:defRPr/>
            </a:pPr>
            <a:r>
              <a:rPr lang="de-DE" dirty="0">
                <a:cs typeface="Roboto" panose="02000000000000000000" pitchFamily="2" charset="0"/>
                <a:sym typeface="Wingdings" panose="05000000000000000000" pitchFamily="2" charset="2"/>
              </a:rPr>
              <a:t>Potentiale erkennen </a:t>
            </a:r>
            <a:endParaRPr lang="de-DE" dirty="0">
              <a:cs typeface="Roboto" panose="02000000000000000000" pitchFamily="2" charset="0"/>
            </a:endParaRPr>
          </a:p>
          <a:p>
            <a:pPr marL="361315" lvl="1" indent="-342900" defTabSz="914299">
              <a:lnSpc>
                <a:spcPct val="250000"/>
              </a:lnSpc>
              <a:spcBef>
                <a:spcPts val="300"/>
              </a:spcBef>
              <a:spcAft>
                <a:spcPts val="600"/>
              </a:spcAft>
              <a:buFont typeface="Wingdings" pitchFamily="2" charset="2"/>
              <a:buChar char="ü"/>
              <a:defRPr/>
            </a:pPr>
            <a:r>
              <a:rPr lang="de-DE" dirty="0">
                <a:cs typeface="Roboto" panose="02000000000000000000" pitchFamily="2" charset="0"/>
                <a:sym typeface="Wingdings" panose="05000000000000000000" pitchFamily="2" charset="2"/>
              </a:rPr>
              <a:t>Ziele formulieren</a:t>
            </a:r>
            <a:endParaRPr lang="de-DE" dirty="0">
              <a:cs typeface="Roboto" panose="02000000000000000000" pitchFamily="2" charset="0"/>
            </a:endParaRPr>
          </a:p>
          <a:p>
            <a:pPr marL="361315" lvl="1" indent="-342900" defTabSz="914299">
              <a:lnSpc>
                <a:spcPct val="250000"/>
              </a:lnSpc>
              <a:spcBef>
                <a:spcPts val="300"/>
              </a:spcBef>
              <a:spcAft>
                <a:spcPts val="600"/>
              </a:spcAft>
              <a:buFont typeface="Wingdings" pitchFamily="2" charset="2"/>
              <a:buChar char="ü"/>
              <a:defRPr/>
            </a:pPr>
            <a:r>
              <a:rPr lang="de-DE" dirty="0">
                <a:cs typeface="Roboto" panose="02000000000000000000" pitchFamily="2" charset="0"/>
                <a:sym typeface="Wingdings" panose="05000000000000000000" pitchFamily="2" charset="2"/>
              </a:rPr>
              <a:t>konkrete Maßnahmen entwickeln </a:t>
            </a:r>
            <a:endParaRPr lang="de-DE" dirty="0">
              <a:cs typeface="Roboto" panose="02000000000000000000" pitchFamily="2" charset="0"/>
            </a:endParaRPr>
          </a:p>
          <a:p>
            <a:pPr marL="360680" lvl="1" indent="-342265" defTabSz="914299">
              <a:lnSpc>
                <a:spcPct val="100000"/>
              </a:lnSpc>
              <a:spcBef>
                <a:spcPts val="300"/>
              </a:spcBef>
              <a:spcAft>
                <a:spcPts val="600"/>
              </a:spcAft>
              <a:buFont typeface="Wingdings" pitchFamily="2" charset="2"/>
              <a:buChar char="§"/>
              <a:defRPr/>
            </a:pPr>
            <a:endParaRPr lang="de-DE" dirty="0">
              <a:solidFill>
                <a:schemeClr val="accent1"/>
              </a:solidFill>
              <a:latin typeface="Calibri" panose="020F0502020204030204" pitchFamily="34" charset="0"/>
              <a:ea typeface="+mj-ea"/>
              <a:cs typeface="Calibri" panose="020F0502020204030204" pitchFamily="34" charset="0"/>
            </a:endParaRPr>
          </a:p>
          <a:p>
            <a:pPr marL="360680" lvl="1" indent="-342265" defTabSz="914299">
              <a:lnSpc>
                <a:spcPct val="100000"/>
              </a:lnSpc>
              <a:spcBef>
                <a:spcPts val="300"/>
              </a:spcBef>
              <a:spcAft>
                <a:spcPts val="600"/>
              </a:spcAft>
              <a:buFont typeface="Wingdings" pitchFamily="2" charset="2"/>
              <a:buChar char="§"/>
              <a:defRPr/>
            </a:pPr>
            <a:endParaRPr lang="de-DE" dirty="0">
              <a:solidFill>
                <a:schemeClr val="accent1"/>
              </a:solidFill>
              <a:latin typeface="Calibri" panose="020F0502020204030204" pitchFamily="34" charset="0"/>
              <a:ea typeface="+mj-ea"/>
              <a:cs typeface="Calibri" panose="020F0502020204030204" pitchFamily="34" charset="0"/>
            </a:endParaRPr>
          </a:p>
        </p:txBody>
      </p:sp>
    </p:spTree>
    <p:extLst>
      <p:ext uri="{BB962C8B-B14F-4D97-AF65-F5344CB8AC3E}">
        <p14:creationId xmlns:p14="http://schemas.microsoft.com/office/powerpoint/2010/main" val="855465716"/>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90336-04F1-514C-501D-BE9B2167627C}"/>
            </a:ext>
          </a:extLst>
        </p:cNvPr>
        <p:cNvGrpSpPr/>
        <p:nvPr/>
      </p:nvGrpSpPr>
      <p:grpSpPr>
        <a:xfrm>
          <a:off x="0" y="0"/>
          <a:ext cx="0" cy="0"/>
          <a:chOff x="0" y="0"/>
          <a:chExt cx="0" cy="0"/>
        </a:xfrm>
      </p:grpSpPr>
      <p:sp>
        <p:nvSpPr>
          <p:cNvPr id="5" name="Fußzeilenplatzhalter 4">
            <a:extLst>
              <a:ext uri="{FF2B5EF4-FFF2-40B4-BE49-F238E27FC236}">
                <a16:creationId xmlns:a16="http://schemas.microsoft.com/office/drawing/2014/main" id="{20C1F3A1-50E3-881D-1EEA-A6B8CC7EF0F2}"/>
              </a:ext>
            </a:extLst>
          </p:cNvPr>
          <p:cNvSpPr>
            <a:spLocks noGrp="1"/>
          </p:cNvSpPr>
          <p:nvPr>
            <p:ph type="ftr" sz="quarter" idx="3"/>
          </p:nvPr>
        </p:nvSpPr>
        <p:spPr/>
        <p:txBody>
          <a:bodyPr/>
          <a:lstStyle/>
          <a:p>
            <a:r>
              <a:rPr lang="de-DE" dirty="0"/>
              <a:t>Workshop Best Practice</a:t>
            </a:r>
          </a:p>
        </p:txBody>
      </p:sp>
      <p:sp>
        <p:nvSpPr>
          <p:cNvPr id="3" name="Textplatzhalter 2">
            <a:extLst>
              <a:ext uri="{FF2B5EF4-FFF2-40B4-BE49-F238E27FC236}">
                <a16:creationId xmlns:a16="http://schemas.microsoft.com/office/drawing/2014/main" id="{26E89012-51E3-D86A-4C66-C0A606F7530A}"/>
              </a:ext>
            </a:extLst>
          </p:cNvPr>
          <p:cNvSpPr>
            <a:spLocks noGrp="1"/>
          </p:cNvSpPr>
          <p:nvPr>
            <p:ph type="body" sz="quarter" idx="13"/>
          </p:nvPr>
        </p:nvSpPr>
        <p:spPr>
          <a:xfrm>
            <a:off x="515938" y="1844040"/>
            <a:ext cx="6678947" cy="4343401"/>
          </a:xfrm>
        </p:spPr>
        <p:txBody>
          <a:bodyPr/>
          <a:lstStyle/>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Begrüßung und Projektvorstellung</a:t>
            </a:r>
          </a:p>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SWOT-Analyse</a:t>
            </a:r>
          </a:p>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Status Quo Beruflicher Orientierung</a:t>
            </a:r>
          </a:p>
          <a:p>
            <a:pPr marL="978415" lvl="2" indent="-457200">
              <a:lnSpc>
                <a:spcPct val="100000"/>
              </a:lnSpc>
              <a:spcBef>
                <a:spcPts val="0"/>
              </a:spcBef>
              <a:spcAft>
                <a:spcPts val="600"/>
              </a:spcAft>
              <a:buSzPct val="90000"/>
              <a:buFont typeface="Wingdings" pitchFamily="2" charset="2"/>
              <a:buChar char="ü"/>
            </a:pPr>
            <a:r>
              <a:rPr lang="de-DE" dirty="0">
                <a:cs typeface="Roboto" panose="02000000000000000000" pitchFamily="2" charset="0"/>
              </a:rPr>
              <a:t>theoretische Grundlage</a:t>
            </a:r>
          </a:p>
          <a:p>
            <a:pPr marL="978415" lvl="2" indent="-457200">
              <a:lnSpc>
                <a:spcPct val="100000"/>
              </a:lnSpc>
              <a:spcBef>
                <a:spcPts val="0"/>
              </a:spcBef>
              <a:spcAft>
                <a:spcPts val="600"/>
              </a:spcAft>
              <a:buSzPct val="90000"/>
              <a:buFont typeface="Wingdings" pitchFamily="2" charset="2"/>
              <a:buChar char="ü"/>
            </a:pPr>
            <a:r>
              <a:rPr lang="de-DE" dirty="0">
                <a:cs typeface="Roboto" panose="02000000000000000000" pitchFamily="2" charset="0"/>
              </a:rPr>
              <a:t>praktische Anwendung (DIGIBO Best!)</a:t>
            </a:r>
          </a:p>
          <a:p>
            <a:pPr marL="457200" indent="-457200">
              <a:lnSpc>
                <a:spcPct val="100000"/>
              </a:lnSpc>
              <a:spcBef>
                <a:spcPts val="0"/>
              </a:spcBef>
              <a:spcAft>
                <a:spcPts val="600"/>
              </a:spcAft>
              <a:buClr>
                <a:schemeClr val="accent1"/>
              </a:buClr>
              <a:buSzPct val="90000"/>
              <a:buFont typeface="+mj-lt"/>
              <a:buAutoNum type="arabicPeriod"/>
            </a:pPr>
            <a:r>
              <a:rPr lang="de-DE" sz="2000" dirty="0">
                <a:cs typeface="Roboto" panose="02000000000000000000" pitchFamily="2" charset="0"/>
              </a:rPr>
              <a:t>Bedarfsanalyse</a:t>
            </a:r>
          </a:p>
          <a:p>
            <a:pPr marL="978415" lvl="2" indent="-457200">
              <a:lnSpc>
                <a:spcPct val="100000"/>
              </a:lnSpc>
              <a:spcBef>
                <a:spcPts val="0"/>
              </a:spcBef>
              <a:spcAft>
                <a:spcPts val="900"/>
              </a:spcAft>
              <a:buSzPct val="90000"/>
              <a:buFont typeface="Wingdings" pitchFamily="2" charset="2"/>
              <a:buChar char="ü"/>
            </a:pPr>
            <a:r>
              <a:rPr lang="de-DE" dirty="0">
                <a:cs typeface="Roboto" panose="02000000000000000000" pitchFamily="2" charset="0"/>
              </a:rPr>
              <a:t>Diskussion über Status Quo</a:t>
            </a:r>
          </a:p>
          <a:p>
            <a:pPr marL="978415" lvl="2" indent="-457200">
              <a:lnSpc>
                <a:spcPct val="100000"/>
              </a:lnSpc>
              <a:spcBef>
                <a:spcPts val="0"/>
              </a:spcBef>
              <a:spcAft>
                <a:spcPts val="900"/>
              </a:spcAft>
              <a:buClr>
                <a:srgbClr val="AF0078"/>
              </a:buClr>
              <a:buSzPct val="90000"/>
              <a:buFont typeface="Wingdings" pitchFamily="2" charset="2"/>
              <a:buChar char="ü"/>
            </a:pPr>
            <a:r>
              <a:rPr lang="de-DE" dirty="0">
                <a:cs typeface="Roboto" panose="02000000000000000000" pitchFamily="2" charset="0"/>
              </a:rPr>
              <a:t>nächste Schritte</a:t>
            </a:r>
          </a:p>
          <a:p>
            <a:pPr marL="978415" lvl="2" indent="-457200">
              <a:lnSpc>
                <a:spcPct val="100000"/>
              </a:lnSpc>
              <a:spcBef>
                <a:spcPts val="0"/>
              </a:spcBef>
              <a:spcAft>
                <a:spcPts val="900"/>
              </a:spcAft>
              <a:buClr>
                <a:srgbClr val="AF0078"/>
              </a:buClr>
              <a:buSzPct val="90000"/>
              <a:buFont typeface="Wingdings" pitchFamily="2" charset="2"/>
              <a:buChar char="ü"/>
            </a:pPr>
            <a:r>
              <a:rPr lang="de-DE" dirty="0">
                <a:cs typeface="Roboto" panose="02000000000000000000" pitchFamily="2" charset="0"/>
              </a:rPr>
              <a:t>Rückfrage DIGIBO Best!</a:t>
            </a:r>
          </a:p>
          <a:p>
            <a:pPr marL="457200" indent="-457200">
              <a:lnSpc>
                <a:spcPct val="100000"/>
              </a:lnSpc>
              <a:spcBef>
                <a:spcPts val="0"/>
              </a:spcBef>
              <a:spcAft>
                <a:spcPts val="900"/>
              </a:spcAft>
              <a:buClr>
                <a:schemeClr val="accent1"/>
              </a:buClr>
              <a:buSzPct val="90000"/>
              <a:buFont typeface="+mj-lt"/>
              <a:buAutoNum type="arabicPeriod"/>
            </a:pPr>
            <a:r>
              <a:rPr lang="de-DE" sz="2000" b="1" dirty="0">
                <a:cs typeface="Roboto" panose="02000000000000000000" pitchFamily="2" charset="0"/>
              </a:rPr>
              <a:t>Ausblick </a:t>
            </a:r>
          </a:p>
        </p:txBody>
      </p:sp>
      <p:pic>
        <p:nvPicPr>
          <p:cNvPr id="10" name="Bildplatzhalter 9">
            <a:extLst>
              <a:ext uri="{FF2B5EF4-FFF2-40B4-BE49-F238E27FC236}">
                <a16:creationId xmlns:a16="http://schemas.microsoft.com/office/drawing/2014/main" id="{E425A2FC-178D-F8C1-2C19-C2A3F5187031}"/>
              </a:ext>
            </a:extLst>
          </p:cNvPr>
          <p:cNvPicPr>
            <a:picLocks noGrp="1" noChangeAspect="1"/>
          </p:cNvPicPr>
          <p:nvPr>
            <p:ph type="pic" sz="quarter" idx="14"/>
          </p:nvPr>
        </p:nvPicPr>
        <p:blipFill>
          <a:blip r:embed="rId3">
            <a:extLst>
              <a:ext uri="{28A0092B-C50C-407E-A947-70E740481C1C}">
                <a14:useLocalDpi xmlns:a14="http://schemas.microsoft.com/office/drawing/2010/main"/>
              </a:ext>
            </a:extLst>
          </a:blip>
          <a:srcRect/>
          <a:stretch/>
        </p:blipFill>
        <p:spPr/>
      </p:pic>
      <p:sp>
        <p:nvSpPr>
          <p:cNvPr id="4" name="Titel 3">
            <a:extLst>
              <a:ext uri="{FF2B5EF4-FFF2-40B4-BE49-F238E27FC236}">
                <a16:creationId xmlns:a16="http://schemas.microsoft.com/office/drawing/2014/main" id="{3EA243D5-ECFF-AA94-D914-05E640299B51}"/>
              </a:ext>
            </a:extLst>
          </p:cNvPr>
          <p:cNvSpPr>
            <a:spLocks noGrp="1"/>
          </p:cNvSpPr>
          <p:nvPr>
            <p:ph type="title"/>
          </p:nvPr>
        </p:nvSpPr>
        <p:spPr/>
        <p:txBody>
          <a:bodyPr/>
          <a:lstStyle/>
          <a:p>
            <a:r>
              <a:rPr lang="de-DE" dirty="0"/>
              <a:t>Agenda</a:t>
            </a:r>
          </a:p>
        </p:txBody>
      </p:sp>
      <p:sp>
        <p:nvSpPr>
          <p:cNvPr id="2" name="Foliennummernplatzhalter 1">
            <a:extLst>
              <a:ext uri="{FF2B5EF4-FFF2-40B4-BE49-F238E27FC236}">
                <a16:creationId xmlns:a16="http://schemas.microsoft.com/office/drawing/2014/main" id="{31EE116D-9FCA-54D7-F79D-4C2CEE113360}"/>
              </a:ext>
            </a:extLst>
          </p:cNvPr>
          <p:cNvSpPr>
            <a:spLocks noGrp="1"/>
          </p:cNvSpPr>
          <p:nvPr>
            <p:ph type="sldNum" sz="quarter" idx="12"/>
          </p:nvPr>
        </p:nvSpPr>
        <p:spPr/>
        <p:txBody>
          <a:bodyPr/>
          <a:lstStyle/>
          <a:p>
            <a:fld id="{A5BCC98E-DAB4-264B-9802-D1899FCD3063}" type="slidenum">
              <a:rPr lang="de-DE" smtClean="0"/>
              <a:t>23</a:t>
            </a:fld>
            <a:endParaRPr lang="de-DE" dirty="0"/>
          </a:p>
        </p:txBody>
      </p:sp>
    </p:spTree>
    <p:extLst>
      <p:ext uri="{BB962C8B-B14F-4D97-AF65-F5344CB8AC3E}">
        <p14:creationId xmlns:p14="http://schemas.microsoft.com/office/powerpoint/2010/main" val="501979880"/>
      </p:ext>
    </p:extLst>
  </p:cSld>
  <p:clrMapOvr>
    <a:masterClrMapping/>
  </p:clrMapOvr>
  <mc:AlternateContent xmlns:mc="http://schemas.openxmlformats.org/markup-compatibility/2006" xmlns:p14="http://schemas.microsoft.com/office/powerpoint/2010/main">
    <mc:Choice Requires="p14">
      <p:transition spd="slow" p14:dur="2000" advClick="0" advTm="2000">
        <p:push dir="u"/>
      </p:transition>
    </mc:Choice>
    <mc:Fallback xmlns="">
      <p:transition spd="slow" advClick="0" advTm="2000">
        <p:push dir="u"/>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C0178-51D2-4A1C-4E76-6E38CA1DF3FE}"/>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F7487660-7103-FE90-C67C-0B8AC3A14296}"/>
              </a:ext>
            </a:extLst>
          </p:cNvPr>
          <p:cNvSpPr>
            <a:spLocks noGrp="1"/>
          </p:cNvSpPr>
          <p:nvPr>
            <p:ph type="sldNum" sz="quarter" idx="12"/>
          </p:nvPr>
        </p:nvSpPr>
        <p:spPr/>
        <p:txBody>
          <a:bodyPr/>
          <a:lstStyle/>
          <a:p>
            <a:fld id="{A5BCC98E-DAB4-264B-9802-D1899FCD3063}" type="slidenum">
              <a:rPr lang="de-DE" smtClean="0"/>
              <a:t>24</a:t>
            </a:fld>
            <a:endParaRPr lang="de-DE" dirty="0"/>
          </a:p>
        </p:txBody>
      </p:sp>
      <p:sp>
        <p:nvSpPr>
          <p:cNvPr id="3" name="Fußzeilenplatzhalter 2">
            <a:extLst>
              <a:ext uri="{FF2B5EF4-FFF2-40B4-BE49-F238E27FC236}">
                <a16:creationId xmlns:a16="http://schemas.microsoft.com/office/drawing/2014/main" id="{E03CE5E9-0AD9-69E9-2321-57BF8BE4E6AF}"/>
              </a:ext>
            </a:extLst>
          </p:cNvPr>
          <p:cNvSpPr>
            <a:spLocks noGrp="1"/>
          </p:cNvSpPr>
          <p:nvPr>
            <p:ph type="ftr" sz="quarter" idx="3"/>
          </p:nvPr>
        </p:nvSpPr>
        <p:spPr>
          <a:xfrm>
            <a:off x="515938" y="6356350"/>
            <a:ext cx="5072062" cy="365125"/>
          </a:xfrm>
        </p:spPr>
        <p:txBody>
          <a:bodyPr/>
          <a:lstStyle/>
          <a:p>
            <a:r>
              <a:rPr lang="de-DE" dirty="0"/>
              <a:t>Workshop Best Practice</a:t>
            </a:r>
          </a:p>
        </p:txBody>
      </p:sp>
      <p:pic>
        <p:nvPicPr>
          <p:cNvPr id="9" name="Bildplatzhalter 8">
            <a:extLst>
              <a:ext uri="{FF2B5EF4-FFF2-40B4-BE49-F238E27FC236}">
                <a16:creationId xmlns:a16="http://schemas.microsoft.com/office/drawing/2014/main" id="{93E6490D-D63A-81A4-4783-20887EF9E74C}"/>
              </a:ext>
            </a:extLst>
          </p:cNvPr>
          <p:cNvPicPr>
            <a:picLocks noGrp="1" noChangeAspect="1"/>
          </p:cNvPicPr>
          <p:nvPr>
            <p:ph type="pic" sz="quarter" idx="14"/>
          </p:nvPr>
        </p:nvPicPr>
        <p:blipFill>
          <a:blip r:embed="rId4">
            <a:extLst>
              <a:ext uri="{28A0092B-C50C-407E-A947-70E740481C1C}">
                <a14:useLocalDpi xmlns:a14="http://schemas.microsoft.com/office/drawing/2010/main"/>
              </a:ext>
            </a:extLst>
          </a:blip>
          <a:srcRect/>
          <a:stretch/>
        </p:blipFill>
        <p:spPr/>
      </p:pic>
      <p:sp>
        <p:nvSpPr>
          <p:cNvPr id="5" name="Titel 4">
            <a:extLst>
              <a:ext uri="{FF2B5EF4-FFF2-40B4-BE49-F238E27FC236}">
                <a16:creationId xmlns:a16="http://schemas.microsoft.com/office/drawing/2014/main" id="{D20D9217-CB39-232B-C7D5-9966249CBB42}"/>
              </a:ext>
            </a:extLst>
          </p:cNvPr>
          <p:cNvSpPr>
            <a:spLocks noGrp="1"/>
          </p:cNvSpPr>
          <p:nvPr>
            <p:ph type="title"/>
          </p:nvPr>
        </p:nvSpPr>
        <p:spPr/>
        <p:txBody>
          <a:bodyPr/>
          <a:lstStyle/>
          <a:p>
            <a:r>
              <a:rPr lang="de-DE" dirty="0"/>
              <a:t>Ausblick</a:t>
            </a:r>
          </a:p>
        </p:txBody>
      </p:sp>
      <p:sp>
        <p:nvSpPr>
          <p:cNvPr id="8" name="Vertikaler Textplatzhalter 3">
            <a:extLst>
              <a:ext uri="{FF2B5EF4-FFF2-40B4-BE49-F238E27FC236}">
                <a16:creationId xmlns:a16="http://schemas.microsoft.com/office/drawing/2014/main" id="{B3933529-C3DD-10AA-C272-8247084C928F}"/>
              </a:ext>
            </a:extLst>
          </p:cNvPr>
          <p:cNvSpPr txBox="1">
            <a:spLocks/>
          </p:cNvSpPr>
          <p:nvPr/>
        </p:nvSpPr>
        <p:spPr>
          <a:xfrm>
            <a:off x="85268" y="2693076"/>
            <a:ext cx="5745016" cy="2583462"/>
          </a:xfrm>
          <a:prstGeom prst="rect">
            <a:avLst/>
          </a:prstGeom>
        </p:spPr>
        <p:txBody>
          <a:bodyPr lIns="91440" tIns="45720" rIns="91440" bIns="45720" anchor="t"/>
          <a:lstStyle>
            <a:lvl1pPr marL="0" indent="0" algn="l" defTabSz="914400" rtl="0" eaLnBrk="1" latinLnBrk="0" hangingPunct="1">
              <a:lnSpc>
                <a:spcPct val="110000"/>
              </a:lnSpc>
              <a:spcBef>
                <a:spcPts val="1000"/>
              </a:spcBef>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1pPr>
            <a:lvl2pPr marL="2304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mn-cs"/>
              </a:defRPr>
            </a:lvl2pPr>
            <a:lvl3pPr marL="428400" indent="-228600" algn="l" defTabSz="914400" rtl="0" eaLnBrk="1" latinLnBrk="0" hangingPunct="1">
              <a:lnSpc>
                <a:spcPct val="110000"/>
              </a:lnSpc>
              <a:spcBef>
                <a:spcPts val="500"/>
              </a:spcBef>
              <a:buClr>
                <a:schemeClr val="accent1"/>
              </a:buClr>
              <a:buFont typeface="Arial" panose="020B0604020202020204" pitchFamily="34" charset="0"/>
              <a:buChar char="•"/>
              <a:defRPr sz="2000" b="0" i="1" kern="1200">
                <a:solidFill>
                  <a:schemeClr val="tx1"/>
                </a:solidFill>
                <a:latin typeface="Roboto" panose="02000000000000000000" pitchFamily="2" charset="0"/>
                <a:ea typeface="Roboto" panose="02000000000000000000" pitchFamily="2" charset="0"/>
                <a:cs typeface="+mn-cs"/>
              </a:defRPr>
            </a:lvl3pPr>
            <a:lvl4pPr marL="666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4pPr>
            <a:lvl5pPr marL="954000" indent="-228600" algn="l" defTabSz="914400" rtl="0" eaLnBrk="1" latinLnBrk="0" hangingPunct="1">
              <a:lnSpc>
                <a:spcPct val="110000"/>
              </a:lnSpc>
              <a:spcBef>
                <a:spcPts val="500"/>
              </a:spcBef>
              <a:buClr>
                <a:schemeClr val="accent1"/>
              </a:buClr>
              <a:buFont typeface="Symbol" pitchFamily="2" charset="2"/>
              <a:buChar char="-"/>
              <a:defRPr sz="20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66115" indent="-342900">
              <a:lnSpc>
                <a:spcPct val="150000"/>
              </a:lnSpc>
              <a:spcBef>
                <a:spcPts val="0"/>
              </a:spcBef>
              <a:spcAft>
                <a:spcPts val="900"/>
              </a:spcAft>
              <a:buClr>
                <a:schemeClr val="accent1"/>
              </a:buClr>
              <a:buSzPct val="90000"/>
              <a:buFont typeface="Wingdings" pitchFamily="2" charset="2"/>
              <a:buChar char="ü"/>
            </a:pPr>
            <a:r>
              <a:rPr lang="de-DE" dirty="0">
                <a:cs typeface="Roboto" panose="02000000000000000000" pitchFamily="2" charset="0"/>
              </a:rPr>
              <a:t>Feedbackrunde</a:t>
            </a:r>
          </a:p>
          <a:p>
            <a:pPr marL="666115" indent="-342900">
              <a:lnSpc>
                <a:spcPct val="150000"/>
              </a:lnSpc>
              <a:spcBef>
                <a:spcPts val="0"/>
              </a:spcBef>
              <a:spcAft>
                <a:spcPts val="900"/>
              </a:spcAft>
              <a:buClr>
                <a:schemeClr val="accent1"/>
              </a:buClr>
              <a:buSzPct val="90000"/>
              <a:buFont typeface="Wingdings" pitchFamily="2" charset="2"/>
              <a:buChar char="ü"/>
            </a:pPr>
            <a:r>
              <a:rPr lang="de-DE" dirty="0">
                <a:cs typeface="Roboto" panose="02000000000000000000" pitchFamily="2" charset="0"/>
              </a:rPr>
              <a:t>nächster Workshop: Halbjahr </a:t>
            </a:r>
            <a:r>
              <a:rPr lang="de-DE" dirty="0">
                <a:solidFill>
                  <a:schemeClr val="tx2"/>
                </a:solidFill>
                <a:cs typeface="Roboto" panose="02000000000000000000" pitchFamily="2" charset="0"/>
              </a:rPr>
              <a:t>20XX/20XX</a:t>
            </a:r>
          </a:p>
          <a:p>
            <a:pPr marL="666115" indent="-342900">
              <a:lnSpc>
                <a:spcPct val="150000"/>
              </a:lnSpc>
              <a:spcBef>
                <a:spcPts val="0"/>
              </a:spcBef>
              <a:spcAft>
                <a:spcPts val="900"/>
              </a:spcAft>
              <a:buClr>
                <a:schemeClr val="accent1"/>
              </a:buClr>
              <a:buSzPct val="90000"/>
              <a:buFont typeface="Wingdings" pitchFamily="2" charset="2"/>
              <a:buChar char="ü"/>
            </a:pPr>
            <a:r>
              <a:rPr lang="de-DE" dirty="0">
                <a:cs typeface="Roboto" panose="02000000000000000000" pitchFamily="2" charset="0"/>
              </a:rPr>
              <a:t>Hinweis zur Nachbereitung</a:t>
            </a:r>
          </a:p>
          <a:p>
            <a:pPr marL="780415" lvl="1" indent="-457200">
              <a:lnSpc>
                <a:spcPct val="100000"/>
              </a:lnSpc>
              <a:spcBef>
                <a:spcPts val="0"/>
              </a:spcBef>
              <a:spcAft>
                <a:spcPts val="900"/>
              </a:spcAft>
              <a:buSzPct val="90000"/>
            </a:pPr>
            <a:endParaRPr lang="de-DE" dirty="0">
              <a:latin typeface="Calibri"/>
              <a:ea typeface="Calibri"/>
              <a:cs typeface="Calibri"/>
            </a:endParaRPr>
          </a:p>
          <a:p>
            <a:pPr marL="960120" lvl="2" indent="-342900">
              <a:lnSpc>
                <a:spcPct val="100000"/>
              </a:lnSpc>
              <a:spcBef>
                <a:spcPts val="0"/>
              </a:spcBef>
              <a:spcAft>
                <a:spcPts val="900"/>
              </a:spcAft>
              <a:buSzPct val="90000"/>
              <a:buFont typeface="Wingdings" panose="020B0504030101020102" pitchFamily="34" charset="0"/>
              <a:buChar char="§"/>
            </a:pPr>
            <a:endParaRPr lang="de-DE" dirty="0">
              <a:latin typeface="Calibri"/>
              <a:ea typeface="Calibri"/>
              <a:cs typeface="Calibri"/>
            </a:endParaRPr>
          </a:p>
        </p:txBody>
      </p:sp>
      <p:pic>
        <p:nvPicPr>
          <p:cNvPr id="4" name="DigiBO_Audio_Workshop_JerushaStephan-esv2-68p-bg-22p.mp3">
            <a:hlinkClick r:id="" action="ppaction://media"/>
            <a:extLst>
              <a:ext uri="{FF2B5EF4-FFF2-40B4-BE49-F238E27FC236}">
                <a16:creationId xmlns:a16="http://schemas.microsoft.com/office/drawing/2014/main" id="{50492C81-5AD3-7266-D6A6-898796E12923}"/>
              </a:ext>
            </a:extLst>
          </p:cNvPr>
          <p:cNvPicPr>
            <a:picLocks noChangeAspect="1"/>
          </p:cNvPicPr>
          <p:nvPr>
            <a:audioFile r:link="rId1"/>
            <p:extLst>
              <p:ext uri="{DAA4B4D4-6D71-4841-9C94-3DE7FCFB9230}">
                <p14:media xmlns:p14="http://schemas.microsoft.com/office/powerpoint/2010/main" r:embed="rId2">
                  <p14:trim st="490029.9965" end="4109.759"/>
                </p14:media>
              </p:ext>
            </p:extLst>
          </p:nvPr>
        </p:nvPicPr>
        <p:blipFill>
          <a:blip r:embed="rId5">
            <a:alphaModFix amt="0"/>
          </a:blip>
          <a:stretch>
            <a:fillRect/>
          </a:stretch>
        </p:blipFill>
        <p:spPr>
          <a:xfrm>
            <a:off x="5588000" y="6867758"/>
            <a:ext cx="812800" cy="812800"/>
          </a:xfrm>
          <a:prstGeom prst="rect">
            <a:avLst/>
          </a:prstGeom>
        </p:spPr>
      </p:pic>
    </p:spTree>
    <p:extLst>
      <p:ext uri="{BB962C8B-B14F-4D97-AF65-F5344CB8AC3E}">
        <p14:creationId xmlns:p14="http://schemas.microsoft.com/office/powerpoint/2010/main" val="1325358864"/>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26FE6-349F-5E9B-F0E9-546861972CB5}"/>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06E205A3-7508-08DA-1D2E-1107A62D23D8}"/>
              </a:ext>
            </a:extLst>
          </p:cNvPr>
          <p:cNvSpPr>
            <a:spLocks noGrp="1"/>
          </p:cNvSpPr>
          <p:nvPr>
            <p:ph type="sldNum" sz="quarter" idx="12"/>
          </p:nvPr>
        </p:nvSpPr>
        <p:spPr/>
        <p:txBody>
          <a:bodyPr/>
          <a:lstStyle/>
          <a:p>
            <a:fld id="{A5BCC98E-DAB4-264B-9802-D1899FCD3063}" type="slidenum">
              <a:rPr lang="de-DE" smtClean="0"/>
              <a:t>25</a:t>
            </a:fld>
            <a:endParaRPr lang="de-DE" dirty="0"/>
          </a:p>
        </p:txBody>
      </p:sp>
      <p:sp>
        <p:nvSpPr>
          <p:cNvPr id="3" name="Fußzeilenplatzhalter 2">
            <a:extLst>
              <a:ext uri="{FF2B5EF4-FFF2-40B4-BE49-F238E27FC236}">
                <a16:creationId xmlns:a16="http://schemas.microsoft.com/office/drawing/2014/main" id="{CEFB87B5-49A9-D64E-C1EE-A54E5FB7AA53}"/>
              </a:ext>
            </a:extLst>
          </p:cNvPr>
          <p:cNvSpPr>
            <a:spLocks noGrp="1"/>
          </p:cNvSpPr>
          <p:nvPr>
            <p:ph type="ftr" sz="quarter" idx="3"/>
          </p:nvPr>
        </p:nvSpPr>
        <p:spPr>
          <a:xfrm>
            <a:off x="515938" y="6356350"/>
            <a:ext cx="4904474" cy="365125"/>
          </a:xfrm>
        </p:spPr>
        <p:txBody>
          <a:bodyPr/>
          <a:lstStyle/>
          <a:p>
            <a:r>
              <a:rPr lang="de-DE" dirty="0"/>
              <a:t>Workshop Best Practice</a:t>
            </a:r>
          </a:p>
        </p:txBody>
      </p:sp>
      <p:sp>
        <p:nvSpPr>
          <p:cNvPr id="11" name="Textfeld 10">
            <a:extLst>
              <a:ext uri="{FF2B5EF4-FFF2-40B4-BE49-F238E27FC236}">
                <a16:creationId xmlns:a16="http://schemas.microsoft.com/office/drawing/2014/main" id="{BE74AAA2-C144-B56E-B432-CE54B2DDAC8D}"/>
              </a:ext>
            </a:extLst>
          </p:cNvPr>
          <p:cNvSpPr txBox="1"/>
          <p:nvPr/>
        </p:nvSpPr>
        <p:spPr>
          <a:xfrm>
            <a:off x="488516" y="3108542"/>
            <a:ext cx="6847004" cy="523220"/>
          </a:xfrm>
          <a:prstGeom prst="rect">
            <a:avLst/>
          </a:prstGeom>
          <a:noFill/>
        </p:spPr>
        <p:txBody>
          <a:bodyPr wrap="square" lIns="91440" tIns="45720" rIns="91440" bIns="45720" rtlCol="0" anchor="t">
            <a:spAutoFit/>
          </a:bodyPr>
          <a:lstStyle/>
          <a:p>
            <a:r>
              <a:rPr lang="de-DE" sz="2800" b="1" dirty="0">
                <a:latin typeface="Quicksand SemiBold" pitchFamily="2" charset="77"/>
                <a:ea typeface="Roboto" panose="02000000000000000000" pitchFamily="2" charset="0"/>
                <a:cs typeface="Roboto" panose="02000000000000000000" pitchFamily="2" charset="0"/>
              </a:rPr>
              <a:t>Vielen </a:t>
            </a:r>
            <a:r>
              <a:rPr lang="de-DE" sz="2800" b="1" dirty="0">
                <a:solidFill>
                  <a:schemeClr val="accent1"/>
                </a:solidFill>
                <a:latin typeface="Quicksand SemiBold" pitchFamily="2" charset="77"/>
                <a:ea typeface="Roboto" panose="02000000000000000000" pitchFamily="2" charset="0"/>
                <a:cs typeface="Roboto" panose="02000000000000000000" pitchFamily="2" charset="0"/>
              </a:rPr>
              <a:t>Dank</a:t>
            </a:r>
            <a:r>
              <a:rPr lang="de-DE" sz="2800" b="1" dirty="0">
                <a:latin typeface="Quicksand SemiBold" pitchFamily="2" charset="77"/>
                <a:ea typeface="Roboto" panose="02000000000000000000" pitchFamily="2" charset="0"/>
                <a:cs typeface="Roboto" panose="02000000000000000000" pitchFamily="2" charset="0"/>
              </a:rPr>
              <a:t> für Ihre Aufmerksamkeit!</a:t>
            </a:r>
          </a:p>
        </p:txBody>
      </p:sp>
      <p:pic>
        <p:nvPicPr>
          <p:cNvPr id="4" name="Bildplatzhalter 8">
            <a:extLst>
              <a:ext uri="{FF2B5EF4-FFF2-40B4-BE49-F238E27FC236}">
                <a16:creationId xmlns:a16="http://schemas.microsoft.com/office/drawing/2014/main" id="{BCAE505A-971C-2BBC-9408-C3F2AEC58267}"/>
              </a:ext>
            </a:extLst>
          </p:cNvPr>
          <p:cNvPicPr>
            <a:picLocks noGrp="1" noChangeAspect="1"/>
          </p:cNvPicPr>
          <p:nvPr>
            <p:ph type="pic" sz="quarter" idx="14"/>
          </p:nvPr>
        </p:nvPicPr>
        <p:blipFill>
          <a:blip r:embed="rId3"/>
          <a:srcRect l="12838" r="12838"/>
          <a:stretch/>
        </p:blipFill>
        <p:spPr>
          <a:xfrm>
            <a:off x="7456003" y="1461745"/>
            <a:ext cx="4347893" cy="4679950"/>
          </a:xfrm>
        </p:spPr>
      </p:pic>
    </p:spTree>
    <p:extLst>
      <p:ext uri="{BB962C8B-B14F-4D97-AF65-F5344CB8AC3E}">
        <p14:creationId xmlns:p14="http://schemas.microsoft.com/office/powerpoint/2010/main" val="426786198"/>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6913307"/>
      </p:ext>
    </p:extLst>
  </p:cSld>
  <p:clrMapOvr>
    <a:masterClrMapping/>
  </p:clrMapOvr>
  <mc:AlternateContent xmlns:mc="http://schemas.openxmlformats.org/markup-compatibility/2006" xmlns:p14="http://schemas.microsoft.com/office/powerpoint/2010/main">
    <mc:Choice Requires="p14">
      <p:transition spd="slow" p14:dur="2000" advTm="170">
        <p:push dir="u"/>
      </p:transition>
    </mc:Choice>
    <mc:Fallback xmlns="">
      <p:transition spd="slow" advTm="170">
        <p:push dir="u"/>
      </p:transition>
    </mc:Fallback>
  </mc:AlternateContent>
</p:sld>
</file>

<file path=ppt/theme/theme1.xml><?xml version="1.0" encoding="utf-8"?>
<a:theme xmlns:a="http://schemas.openxmlformats.org/drawingml/2006/main" name="Office">
  <a:themeElements>
    <a:clrScheme name="DIGIBO Best!">
      <a:dk1>
        <a:srgbClr val="333E48"/>
      </a:dk1>
      <a:lt1>
        <a:srgbClr val="FFFFFF"/>
      </a:lt1>
      <a:dk2>
        <a:srgbClr val="006E89"/>
      </a:dk2>
      <a:lt2>
        <a:srgbClr val="E7E6E6"/>
      </a:lt2>
      <a:accent1>
        <a:srgbClr val="AF0078"/>
      </a:accent1>
      <a:accent2>
        <a:srgbClr val="008E95"/>
      </a:accent2>
      <a:accent3>
        <a:srgbClr val="009CD0"/>
      </a:accent3>
      <a:accent4>
        <a:srgbClr val="00578A"/>
      </a:accent4>
      <a:accent5>
        <a:srgbClr val="B1C800"/>
      </a:accent5>
      <a:accent6>
        <a:srgbClr val="79B51D"/>
      </a:accent6>
      <a:hlink>
        <a:srgbClr val="AE0078"/>
      </a:hlink>
      <a:folHlink>
        <a:srgbClr val="00578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D829CAAB3958244A2CC9A2C2049FCD3" ma:contentTypeVersion="15" ma:contentTypeDescription="Ein neues Dokument erstellen." ma:contentTypeScope="" ma:versionID="5baad275be39d8b51d627314b069baae">
  <xsd:schema xmlns:xsd="http://www.w3.org/2001/XMLSchema" xmlns:xs="http://www.w3.org/2001/XMLSchema" xmlns:p="http://schemas.microsoft.com/office/2006/metadata/properties" xmlns:ns2="620f4841-7d47-4738-bb39-d617a48ac7c1" xmlns:ns3="9b69e852-0534-4649-9857-ef2ac204dfa4" targetNamespace="http://schemas.microsoft.com/office/2006/metadata/properties" ma:root="true" ma:fieldsID="13e9d59517be5e663c579285e4f0bcfc" ns2:_="" ns3:_="">
    <xsd:import namespace="620f4841-7d47-4738-bb39-d617a48ac7c1"/>
    <xsd:import namespace="9b69e852-0534-4649-9857-ef2ac204dfa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SearchProperties" minOccurs="0"/>
                <xsd:element ref="ns2:MediaLengthInSecond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0f4841-7d47-4738-bb39-d617a48ac7c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Bildmarkierungen" ma:readOnly="false" ma:fieldId="{5cf76f15-5ced-4ddc-b409-7134ff3c332f}" ma:taxonomyMulti="true" ma:sspId="8588a322-a884-4ade-8e2e-2d221488be52"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b69e852-0534-4649-9857-ef2ac204dfa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5cc8353b-934e-4046-b2dd-dc4298eb5b89}" ma:internalName="TaxCatchAll" ma:showField="CatchAllData" ma:web="9b69e852-0534-4649-9857-ef2ac204dfa4">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20f4841-7d47-4738-bb39-d617a48ac7c1">
      <Terms xmlns="http://schemas.microsoft.com/office/infopath/2007/PartnerControls"/>
    </lcf76f155ced4ddcb4097134ff3c332f>
    <TaxCatchAll xmlns="9b69e852-0534-4649-9857-ef2ac204dfa4" xsi:nil="true"/>
  </documentManagement>
</p:properties>
</file>

<file path=customXml/itemProps1.xml><?xml version="1.0" encoding="utf-8"?>
<ds:datastoreItem xmlns:ds="http://schemas.openxmlformats.org/officeDocument/2006/customXml" ds:itemID="{8C5EB38C-A95E-41A0-9FBD-EED974BC26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0f4841-7d47-4738-bb39-d617a48ac7c1"/>
    <ds:schemaRef ds:uri="9b69e852-0534-4649-9857-ef2ac204df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BD3CC95-E3F3-42BF-9366-28CF6C99C085}">
  <ds:schemaRefs>
    <ds:schemaRef ds:uri="http://schemas.microsoft.com/sharepoint/v3/contenttype/forms"/>
  </ds:schemaRefs>
</ds:datastoreItem>
</file>

<file path=customXml/itemProps3.xml><?xml version="1.0" encoding="utf-8"?>
<ds:datastoreItem xmlns:ds="http://schemas.openxmlformats.org/officeDocument/2006/customXml" ds:itemID="{43D84C55-E77A-418F-B8AE-30B50BB8DB0A}">
  <ds:schemaRefs>
    <ds:schemaRef ds:uri="http://schemas.microsoft.com/office/2006/documentManagement/types"/>
    <ds:schemaRef ds:uri="http://purl.org/dc/terms/"/>
    <ds:schemaRef ds:uri="http://purl.org/dc/elements/1.1/"/>
    <ds:schemaRef ds:uri="http://schemas.microsoft.com/office/infopath/2007/PartnerControls"/>
    <ds:schemaRef ds:uri="http://purl.org/dc/dcmitype/"/>
    <ds:schemaRef ds:uri="620f4841-7d47-4738-bb39-d617a48ac7c1"/>
    <ds:schemaRef ds:uri="http://schemas.openxmlformats.org/package/2006/metadata/core-properties"/>
    <ds:schemaRef ds:uri="http://schemas.microsoft.com/office/2006/metadata/properties"/>
    <ds:schemaRef ds:uri="9b69e852-0534-4649-9857-ef2ac204dfa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1266</Words>
  <Application>Microsoft Macintosh PowerPoint</Application>
  <PresentationFormat>Breitbild</PresentationFormat>
  <Paragraphs>296</Paragraphs>
  <Slides>26</Slides>
  <Notes>18</Notes>
  <HiddenSlides>0</HiddenSlides>
  <MMClips>5</MMClips>
  <ScaleCrop>false</ScaleCrop>
  <HeadingPairs>
    <vt:vector size="6" baseType="variant">
      <vt:variant>
        <vt:lpstr>Verwendete Schriftarten</vt:lpstr>
      </vt:variant>
      <vt:variant>
        <vt:i4>10</vt:i4>
      </vt:variant>
      <vt:variant>
        <vt:lpstr>Design</vt:lpstr>
      </vt:variant>
      <vt:variant>
        <vt:i4>1</vt:i4>
      </vt:variant>
      <vt:variant>
        <vt:lpstr>Folientitel</vt:lpstr>
      </vt:variant>
      <vt:variant>
        <vt:i4>26</vt:i4>
      </vt:variant>
    </vt:vector>
  </HeadingPairs>
  <TitlesOfParts>
    <vt:vector size="37" baseType="lpstr">
      <vt:lpstr>Arial</vt:lpstr>
      <vt:lpstr>Quicksand</vt:lpstr>
      <vt:lpstr>Symbol</vt:lpstr>
      <vt:lpstr>Quicksand SemiBold</vt:lpstr>
      <vt:lpstr>Aptos</vt:lpstr>
      <vt:lpstr>Calibri</vt:lpstr>
      <vt:lpstr>Poppins</vt:lpstr>
      <vt:lpstr>Roboto</vt:lpstr>
      <vt:lpstr>Roboto Medium</vt:lpstr>
      <vt:lpstr>Wingdings</vt:lpstr>
      <vt:lpstr>Office</vt:lpstr>
      <vt:lpstr>1. Workshop DIGIBO Best!</vt:lpstr>
      <vt:lpstr>Agenda</vt:lpstr>
      <vt:lpstr>01 Begrüßung - Vorstellungsrunde</vt:lpstr>
      <vt:lpstr>Projekthintergrund</vt:lpstr>
      <vt:lpstr>Projekthintergrund</vt:lpstr>
      <vt:lpstr>Zusammenarbeit</vt:lpstr>
      <vt:lpstr>Agenda</vt:lpstr>
      <vt:lpstr>04 SWOT-Analyse</vt:lpstr>
      <vt:lpstr>Priorisierung</vt:lpstr>
      <vt:lpstr>SWOT-Analyse</vt:lpstr>
      <vt:lpstr>Agenda</vt:lpstr>
      <vt:lpstr>Theoretische Grundlage DIGIBO Best</vt:lpstr>
      <vt:lpstr>Anlage des Projekts DIGIBO Best!</vt:lpstr>
      <vt:lpstr>Anlage des Projekts DIGIBO Best!</vt:lpstr>
      <vt:lpstr>Vorstellung des Tools/ Fragebogen/ Diagnostik </vt:lpstr>
      <vt:lpstr>Fragebogen </vt:lpstr>
      <vt:lpstr>Fragebogen</vt:lpstr>
      <vt:lpstr>Fragebogen</vt:lpstr>
      <vt:lpstr>Agenda</vt:lpstr>
      <vt:lpstr>Ergebnisse Fragebogen/ Status Quo </vt:lpstr>
      <vt:lpstr>Nächste Schritte - Ergebnisse </vt:lpstr>
      <vt:lpstr>Nächste Schritte</vt:lpstr>
      <vt:lpstr>Agenda</vt:lpstr>
      <vt:lpstr>Ausblick</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meyer@ifbk-online.de</dc:creator>
  <cp:lastModifiedBy>Ivonne Schnurre</cp:lastModifiedBy>
  <cp:revision>90</cp:revision>
  <dcterms:created xsi:type="dcterms:W3CDTF">2024-10-15T09:38:05Z</dcterms:created>
  <dcterms:modified xsi:type="dcterms:W3CDTF">2026-03-02T09:54:52Z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0x0101005D829CAAB3958244A2CC9A2C2049FCD3</vt:lpwstr>
  </property>
  <property fmtid="{D5CDD505-2E9C-101B-9397-08002B2CF9AE}" pid="3" name="MediaServiceImageTags">
    <vt:lpwstr/>
  </property>
</Properties>
</file>