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53" r:id="rId1"/>
  </p:sldMasterIdLst>
  <p:notesMasterIdLst>
    <p:notesMasterId r:id="rId3"/>
  </p:notesMasterIdLst>
  <p:handoutMasterIdLst>
    <p:handoutMasterId r:id="rId4"/>
  </p:handoutMasterIdLst>
  <p:sldIdLst>
    <p:sldId id="278" r:id="rId2"/>
  </p:sldIdLst>
  <p:sldSz cx="12801600" cy="9601200" type="A3"/>
  <p:notesSz cx="6858000" cy="9144000"/>
  <p:embeddedFontLst>
    <p:embeddedFont>
      <p:font typeface="Quicksand" pitchFamily="2" charset="77"/>
      <p:regular r:id="rId5"/>
      <p:bold r:id="rId6"/>
    </p:embeddedFont>
    <p:embeddedFont>
      <p:font typeface="Roboto" panose="02000000000000000000" pitchFamily="2" charset="0"/>
      <p:regular r:id="rId7"/>
      <p:bold r:id="rId8"/>
      <p:italic r:id="rId9"/>
      <p:boldItalic r:id="rId10"/>
    </p:embeddedFont>
  </p:embeddedFontLst>
  <p:defaultTextStyle>
    <a:defPPr>
      <a:defRPr lang="de-DE"/>
    </a:defPPr>
    <a:lvl1pPr marL="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46" userDrawn="1">
          <p15:clr>
            <a:srgbClr val="A4A3A4"/>
          </p15:clr>
        </p15:guide>
        <p15:guide id="2" pos="6175" userDrawn="1">
          <p15:clr>
            <a:srgbClr val="A4A3A4"/>
          </p15:clr>
        </p15:guide>
        <p15:guide id="3" orient="horz" pos="29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DF0"/>
    <a:srgbClr val="D5F1F3"/>
    <a:srgbClr val="2CB7C5"/>
    <a:srgbClr val="A7E5EB"/>
    <a:srgbClr val="F0D8EA"/>
    <a:srgbClr val="006E89"/>
    <a:srgbClr val="D9E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90"/>
    <p:restoredTop sz="81669"/>
  </p:normalViewPr>
  <p:slideViewPr>
    <p:cSldViewPr snapToGrid="0" showGuides="1">
      <p:cViewPr varScale="1">
        <p:scale>
          <a:sx n="60" d="100"/>
          <a:sy n="60" d="100"/>
        </p:scale>
        <p:origin x="1024" y="184"/>
      </p:cViewPr>
      <p:guideLst>
        <p:guide orient="horz" pos="3346"/>
        <p:guide pos="6175"/>
        <p:guide orient="horz" pos="299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402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A49054-F239-456A-A26D-604CB4B70602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de-DE"/>
        </a:p>
      </dgm:t>
    </dgm:pt>
    <dgm:pt modelId="{3161B0D0-DA89-41F4-A643-60A222A623B0}" type="pres">
      <dgm:prSet presAssocID="{2CA49054-F239-456A-A26D-604CB4B7060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BB02910F-6661-4EBC-9C3F-E44FBA9FF7ED}" type="presOf" srcId="{2CA49054-F239-456A-A26D-604CB4B70602}" destId="{3161B0D0-DA89-41F4-A643-60A222A623B0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81F8BD32-907E-A5B5-9193-7A3090FDF9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D50ACE0-749F-55B1-D0E6-7EB5A03541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8F022-2C95-814B-8A01-7C5F457B3401}" type="datetimeFigureOut">
              <a:rPr lang="de-DE" smtClean="0"/>
              <a:t>15.10.25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71DCEEA-0714-8E64-1002-9652C6ECF2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9197D7-5CA7-5C87-AC94-8455477731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E8BC48-DC1D-C14D-94D5-EA90B011398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38306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C418A-4C1B-F441-9D3E-48B89CE9F7EB}" type="datetimeFigureOut">
              <a:rPr lang="de-DE" smtClean="0"/>
              <a:t>15.10.25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D3467C-6295-134D-9466-FECF4CCD29B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5733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467C-6295-134D-9466-FECF4CCD29BD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3729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zw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89149A5-816D-905B-F5C7-914899626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C9E48635-5876-0CEE-6B06-AEF09CB50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1735" y="8898891"/>
            <a:ext cx="9637496" cy="5111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6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  <p:sp>
        <p:nvSpPr>
          <p:cNvPr id="15" name="Bildplatzhalter 11">
            <a:extLst>
              <a:ext uri="{FF2B5EF4-FFF2-40B4-BE49-F238E27FC236}">
                <a16:creationId xmlns:a16="http://schemas.microsoft.com/office/drawing/2014/main" id="{077F7698-E2C4-7C45-CA61-3D099C5A778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1735" y="496094"/>
            <a:ext cx="3589998" cy="841639"/>
          </a:xfrm>
          <a:solidFill>
            <a:schemeClr val="bg2"/>
          </a:solidFill>
        </p:spPr>
        <p:txBody>
          <a:bodyPr/>
          <a:lstStyle/>
          <a:p>
            <a:r>
              <a:rPr lang="de-DE" dirty="0"/>
              <a:t>LOGO Einfügen</a:t>
            </a:r>
          </a:p>
        </p:txBody>
      </p:sp>
    </p:spTree>
    <p:extLst>
      <p:ext uri="{BB962C8B-B14F-4D97-AF65-F5344CB8AC3E}">
        <p14:creationId xmlns:p14="http://schemas.microsoft.com/office/powerpoint/2010/main" val="2561413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BA7E8B6-5D45-0037-CE5D-22F3F0AB9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736" y="1036447"/>
            <a:ext cx="11718131" cy="1200877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D1C2D2E-0A07-C379-1394-086F980E0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1736" y="2555876"/>
            <a:ext cx="11718131" cy="602519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1262DB-730C-C29E-A1BD-A576960381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0810" y="8892981"/>
            <a:ext cx="559057" cy="538073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260" b="1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1BD289D-5285-403C-01EB-0C5EC90BC6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8109"/>
          <a:stretch/>
        </p:blipFill>
        <p:spPr>
          <a:xfrm>
            <a:off x="10690856" y="438945"/>
            <a:ext cx="1683131" cy="444492"/>
          </a:xfrm>
          <a:prstGeom prst="rect">
            <a:avLst/>
          </a:prstGeom>
        </p:spPr>
      </p:pic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00804E40-C10D-8BD5-736B-59968994F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1736" y="8892980"/>
            <a:ext cx="9637495" cy="5111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6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</p:spTree>
    <p:extLst>
      <p:ext uri="{BB962C8B-B14F-4D97-AF65-F5344CB8AC3E}">
        <p14:creationId xmlns:p14="http://schemas.microsoft.com/office/powerpoint/2010/main" val="4203647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hf hdr="0" dt="0"/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3360" b="1" kern="1200">
          <a:solidFill>
            <a:schemeClr val="tx1"/>
          </a:solidFill>
          <a:latin typeface="Quicksand" pitchFamily="2" charset="77"/>
          <a:ea typeface="+mj-ea"/>
          <a:cs typeface="+mj-cs"/>
        </a:defRPr>
      </a:lvl1pPr>
    </p:titleStyle>
    <p:bodyStyle>
      <a:lvl1pPr marL="0" indent="0" algn="l" defTabSz="960120" rtl="0" eaLnBrk="1" latinLnBrk="0" hangingPunct="1">
        <a:lnSpc>
          <a:spcPct val="110000"/>
        </a:lnSpc>
        <a:spcBef>
          <a:spcPts val="1050"/>
        </a:spcBef>
        <a:buFont typeface="Arial" panose="020B0604020202020204" pitchFamily="34" charset="0"/>
        <a:buNone/>
        <a:defRPr sz="2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241920" indent="-240030" algn="l" defTabSz="960120" rtl="0" eaLnBrk="1" latinLnBrk="0" hangingPunct="1">
        <a:lnSpc>
          <a:spcPct val="110000"/>
        </a:lnSpc>
        <a:spcBef>
          <a:spcPts val="525"/>
        </a:spcBef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449820" indent="-240030" algn="l" defTabSz="960120" rtl="0" eaLnBrk="1" latinLnBrk="0" hangingPunct="1">
        <a:lnSpc>
          <a:spcPct val="110000"/>
        </a:lnSpc>
        <a:spcBef>
          <a:spcPts val="525"/>
        </a:spcBef>
        <a:buClr>
          <a:schemeClr val="accent1"/>
        </a:buClr>
        <a:buFont typeface="Arial" panose="020B0604020202020204" pitchFamily="34" charset="0"/>
        <a:buChar char="•"/>
        <a:defRPr sz="2100" b="0" i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699300" indent="-240030" algn="l" defTabSz="960120" rtl="0" eaLnBrk="1" latinLnBrk="0" hangingPunct="1">
        <a:lnSpc>
          <a:spcPct val="110000"/>
        </a:lnSpc>
        <a:spcBef>
          <a:spcPts val="525"/>
        </a:spcBef>
        <a:buClr>
          <a:schemeClr val="accent1"/>
        </a:buClr>
        <a:buFont typeface="Symbol" pitchFamily="2" charset="2"/>
        <a:buChar char="-"/>
        <a:defRPr sz="2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1001700" indent="-240030" algn="l" defTabSz="960120" rtl="0" eaLnBrk="1" latinLnBrk="0" hangingPunct="1">
        <a:lnSpc>
          <a:spcPct val="110000"/>
        </a:lnSpc>
        <a:spcBef>
          <a:spcPts val="525"/>
        </a:spcBef>
        <a:buClr>
          <a:schemeClr val="accent1"/>
        </a:buClr>
        <a:buFont typeface="Symbol" pitchFamily="2" charset="2"/>
        <a:buChar char="-"/>
        <a:defRPr sz="2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405" userDrawn="1">
          <p15:clr>
            <a:srgbClr val="F26B43"/>
          </p15:clr>
        </p15:guide>
        <p15:guide id="2" pos="341" userDrawn="1">
          <p15:clr>
            <a:srgbClr val="F26B43"/>
          </p15:clr>
        </p15:guide>
        <p15:guide id="3" pos="7723" userDrawn="1">
          <p15:clr>
            <a:srgbClr val="F26B43"/>
          </p15:clr>
        </p15:guide>
        <p15:guide id="4" orient="horz" pos="64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ußzeilenplatzhalter 2">
            <a:extLst>
              <a:ext uri="{FF2B5EF4-FFF2-40B4-BE49-F238E27FC236}">
                <a16:creationId xmlns:a16="http://schemas.microsoft.com/office/drawing/2014/main" id="{BB2878D2-C05E-1424-3E3F-CAE00F282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z="1000" dirty="0"/>
              <a:t>Organigramm Mathilde Anneke Gesamtschule Münster – Stand 03.2025</a:t>
            </a:r>
          </a:p>
          <a:p>
            <a:endParaRPr lang="de-DE" dirty="0"/>
          </a:p>
        </p:txBody>
      </p:sp>
      <p:sp>
        <p:nvSpPr>
          <p:cNvPr id="50" name="Bildplatzhalter 49">
            <a:extLst>
              <a:ext uri="{FF2B5EF4-FFF2-40B4-BE49-F238E27FC236}">
                <a16:creationId xmlns:a16="http://schemas.microsoft.com/office/drawing/2014/main" id="{A1B8444A-2B80-2419-EC16-309C3D10DA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997" y="433148"/>
            <a:ext cx="3139952" cy="987913"/>
          </a:xfrm>
        </p:spPr>
      </p:sp>
      <p:grpSp>
        <p:nvGrpSpPr>
          <p:cNvPr id="109" name="Gruppieren 108">
            <a:extLst>
              <a:ext uri="{FF2B5EF4-FFF2-40B4-BE49-F238E27FC236}">
                <a16:creationId xmlns:a16="http://schemas.microsoft.com/office/drawing/2014/main" id="{E292A95A-5703-F2A8-A33E-2C7393659B07}"/>
              </a:ext>
            </a:extLst>
          </p:cNvPr>
          <p:cNvGrpSpPr/>
          <p:nvPr/>
        </p:nvGrpSpPr>
        <p:grpSpPr>
          <a:xfrm>
            <a:off x="231492" y="1303349"/>
            <a:ext cx="12347204" cy="7545698"/>
            <a:chOff x="70434" y="1326499"/>
            <a:chExt cx="12647160" cy="7729009"/>
          </a:xfrm>
        </p:grpSpPr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13F14127-412E-682C-778A-A622EAADDC1F}"/>
                </a:ext>
              </a:extLst>
            </p:cNvPr>
            <p:cNvSpPr/>
            <p:nvPr/>
          </p:nvSpPr>
          <p:spPr>
            <a:xfrm>
              <a:off x="3027059" y="3098487"/>
              <a:ext cx="6749772" cy="479590"/>
            </a:xfrm>
            <a:custGeom>
              <a:avLst/>
              <a:gdLst>
                <a:gd name="connsiteX0" fmla="*/ 0 w 6807606"/>
                <a:gd name="connsiteY0" fmla="*/ 81002 h 486001"/>
                <a:gd name="connsiteX1" fmla="*/ 81002 w 6807606"/>
                <a:gd name="connsiteY1" fmla="*/ 0 h 486001"/>
                <a:gd name="connsiteX2" fmla="*/ 6726604 w 6807606"/>
                <a:gd name="connsiteY2" fmla="*/ 0 h 486001"/>
                <a:gd name="connsiteX3" fmla="*/ 6807606 w 6807606"/>
                <a:gd name="connsiteY3" fmla="*/ 81002 h 486001"/>
                <a:gd name="connsiteX4" fmla="*/ 6807606 w 6807606"/>
                <a:gd name="connsiteY4" fmla="*/ 404999 h 486001"/>
                <a:gd name="connsiteX5" fmla="*/ 6726604 w 6807606"/>
                <a:gd name="connsiteY5" fmla="*/ 486001 h 486001"/>
                <a:gd name="connsiteX6" fmla="*/ 81002 w 6807606"/>
                <a:gd name="connsiteY6" fmla="*/ 486001 h 486001"/>
                <a:gd name="connsiteX7" fmla="*/ 0 w 6807606"/>
                <a:gd name="connsiteY7" fmla="*/ 404999 h 486001"/>
                <a:gd name="connsiteX8" fmla="*/ 0 w 6807606"/>
                <a:gd name="connsiteY8" fmla="*/ 81002 h 486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07606" h="486001">
                  <a:moveTo>
                    <a:pt x="0" y="81002"/>
                  </a:moveTo>
                  <a:cubicBezTo>
                    <a:pt x="0" y="36266"/>
                    <a:pt x="36266" y="0"/>
                    <a:pt x="81002" y="0"/>
                  </a:cubicBezTo>
                  <a:lnTo>
                    <a:pt x="6726604" y="0"/>
                  </a:lnTo>
                  <a:cubicBezTo>
                    <a:pt x="6771340" y="0"/>
                    <a:pt x="6807606" y="36266"/>
                    <a:pt x="6807606" y="81002"/>
                  </a:cubicBezTo>
                  <a:lnTo>
                    <a:pt x="6807606" y="404999"/>
                  </a:lnTo>
                  <a:cubicBezTo>
                    <a:pt x="6807606" y="449735"/>
                    <a:pt x="6771340" y="486001"/>
                    <a:pt x="6726604" y="486001"/>
                  </a:cubicBezTo>
                  <a:lnTo>
                    <a:pt x="81002" y="486001"/>
                  </a:lnTo>
                  <a:cubicBezTo>
                    <a:pt x="36266" y="486001"/>
                    <a:pt x="0" y="449735"/>
                    <a:pt x="0" y="404999"/>
                  </a:cubicBezTo>
                  <a:lnTo>
                    <a:pt x="0" y="81002"/>
                  </a:lnTo>
                  <a:close/>
                </a:path>
              </a:pathLst>
            </a:cu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921" tIns="104921" rIns="104921" bIns="104921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200" dirty="0">
                  <a:solidFill>
                    <a:schemeClr val="bg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Fachbereiche / Fachgruppen</a:t>
              </a:r>
              <a:endParaRPr lang="de-DE" sz="1200" dirty="0">
                <a:latin typeface="Arial Rounded MT Bold" panose="020F0704030504030204" pitchFamily="34" charset="77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37BAE541-72CC-9288-B86E-A99CD2D5E863}"/>
                </a:ext>
              </a:extLst>
            </p:cNvPr>
            <p:cNvSpPr/>
            <p:nvPr/>
          </p:nvSpPr>
          <p:spPr>
            <a:xfrm>
              <a:off x="3027060" y="3588817"/>
              <a:ext cx="2208650" cy="1415580"/>
            </a:xfrm>
            <a:custGeom>
              <a:avLst/>
              <a:gdLst>
                <a:gd name="connsiteX0" fmla="*/ 0 w 2207813"/>
                <a:gd name="connsiteY0" fmla="*/ 143450 h 1434503"/>
                <a:gd name="connsiteX1" fmla="*/ 143450 w 2207813"/>
                <a:gd name="connsiteY1" fmla="*/ 0 h 1434503"/>
                <a:gd name="connsiteX2" fmla="*/ 2064363 w 2207813"/>
                <a:gd name="connsiteY2" fmla="*/ 0 h 1434503"/>
                <a:gd name="connsiteX3" fmla="*/ 2207813 w 2207813"/>
                <a:gd name="connsiteY3" fmla="*/ 143450 h 1434503"/>
                <a:gd name="connsiteX4" fmla="*/ 2207813 w 2207813"/>
                <a:gd name="connsiteY4" fmla="*/ 1291053 h 1434503"/>
                <a:gd name="connsiteX5" fmla="*/ 2064363 w 2207813"/>
                <a:gd name="connsiteY5" fmla="*/ 1434503 h 1434503"/>
                <a:gd name="connsiteX6" fmla="*/ 143450 w 2207813"/>
                <a:gd name="connsiteY6" fmla="*/ 1434503 h 1434503"/>
                <a:gd name="connsiteX7" fmla="*/ 0 w 2207813"/>
                <a:gd name="connsiteY7" fmla="*/ 1291053 h 1434503"/>
                <a:gd name="connsiteX8" fmla="*/ 0 w 2207813"/>
                <a:gd name="connsiteY8" fmla="*/ 143450 h 1434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07813" h="1434503">
                  <a:moveTo>
                    <a:pt x="0" y="143450"/>
                  </a:moveTo>
                  <a:cubicBezTo>
                    <a:pt x="0" y="64225"/>
                    <a:pt x="64225" y="0"/>
                    <a:pt x="143450" y="0"/>
                  </a:cubicBezTo>
                  <a:lnTo>
                    <a:pt x="2064363" y="0"/>
                  </a:lnTo>
                  <a:cubicBezTo>
                    <a:pt x="2143588" y="0"/>
                    <a:pt x="2207813" y="64225"/>
                    <a:pt x="2207813" y="143450"/>
                  </a:cubicBezTo>
                  <a:lnTo>
                    <a:pt x="2207813" y="1291053"/>
                  </a:lnTo>
                  <a:cubicBezTo>
                    <a:pt x="2207813" y="1370278"/>
                    <a:pt x="2143588" y="1434503"/>
                    <a:pt x="2064363" y="1434503"/>
                  </a:cubicBezTo>
                  <a:lnTo>
                    <a:pt x="143450" y="1434503"/>
                  </a:lnTo>
                  <a:cubicBezTo>
                    <a:pt x="64225" y="1434503"/>
                    <a:pt x="0" y="1370278"/>
                    <a:pt x="0" y="1291053"/>
                  </a:cubicBezTo>
                  <a:lnTo>
                    <a:pt x="0" y="143450"/>
                  </a:lnTo>
                  <a:close/>
                </a:path>
              </a:pathLst>
            </a:custGeom>
            <a:solidFill>
              <a:srgbClr val="D9EDF0"/>
            </a:solidFill>
            <a:ln>
              <a:solidFill>
                <a:schemeClr val="tx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189000" tIns="226800" rIns="189000" bIns="272144" numCol="1" spcCol="1270" anchor="t" anchorCtr="0">
              <a:noAutofit/>
            </a:bodyPr>
            <a:lstStyle/>
            <a:p>
              <a:pPr defTabSz="1890000">
                <a:tabLst>
                  <a:tab pos="1890000" algn="r"/>
                </a:tabLst>
              </a:pP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	 Deutsch</a:t>
              </a:r>
              <a:b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	Englisch</a:t>
              </a:r>
              <a:b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	Französisch</a:t>
              </a:r>
            </a:p>
            <a:p>
              <a:pPr defTabSz="1890000">
                <a:tabLst>
                  <a:tab pos="1890000" algn="r"/>
                </a:tabLst>
              </a:pP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	Latein</a:t>
              </a:r>
              <a:b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	Spanisch</a:t>
              </a:r>
            </a:p>
            <a:p>
              <a:pPr defTabSz="1890000">
                <a:tabLst>
                  <a:tab pos="1890000" algn="r"/>
                </a:tabLst>
              </a:pP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	Musik</a:t>
              </a:r>
              <a:b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	Kunst</a:t>
              </a:r>
            </a:p>
            <a:p>
              <a:pPr defTabSz="1890000">
                <a:tabLst>
                  <a:tab pos="1890000" algn="r"/>
                </a:tabLst>
              </a:pP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	Sport</a:t>
              </a:r>
              <a:endParaRPr lang="de-DE" sz="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7" name="Diagramm 26">
              <a:extLst>
                <a:ext uri="{FF2B5EF4-FFF2-40B4-BE49-F238E27FC236}">
                  <a16:creationId xmlns:a16="http://schemas.microsoft.com/office/drawing/2014/main" id="{196D979C-220C-0A4D-48E9-B1284C0EA7D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48995831"/>
                </p:ext>
              </p:extLst>
            </p:nvPr>
          </p:nvGraphicFramePr>
          <p:xfrm>
            <a:off x="3149988" y="3553331"/>
            <a:ext cx="6714333" cy="56067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D8B28DAB-6502-47EF-B84B-CE427F733530}"/>
                </a:ext>
              </a:extLst>
            </p:cNvPr>
            <p:cNvSpPr/>
            <p:nvPr/>
          </p:nvSpPr>
          <p:spPr>
            <a:xfrm>
              <a:off x="3952621" y="3437923"/>
              <a:ext cx="357529" cy="357529"/>
            </a:xfrm>
            <a:prstGeom prst="ellipse">
              <a:avLst/>
            </a:prstGeom>
            <a:solidFill>
              <a:srgbClr val="D5F1F3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>
                  <a:solidFill>
                    <a:schemeClr val="tx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41" name="Abgerundetes Rechteck 5">
              <a:extLst>
                <a:ext uri="{FF2B5EF4-FFF2-40B4-BE49-F238E27FC236}">
                  <a16:creationId xmlns:a16="http://schemas.microsoft.com/office/drawing/2014/main" id="{7A1BC3DD-BFB7-DA70-C3B1-C94BE30842BC}"/>
                </a:ext>
              </a:extLst>
            </p:cNvPr>
            <p:cNvSpPr/>
            <p:nvPr/>
          </p:nvSpPr>
          <p:spPr>
            <a:xfrm>
              <a:off x="3015484" y="2584802"/>
              <a:ext cx="2208651" cy="479590"/>
            </a:xfrm>
            <a:prstGeom prst="roundRect">
              <a:avLst/>
            </a:prstGeom>
            <a:solidFill>
              <a:srgbClr val="D9EDF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0120">
                <a:defRPr/>
              </a:pPr>
              <a:r>
                <a:rPr lang="de-DE" sz="1000" dirty="0">
                  <a:solidFill>
                    <a:srgbClr val="006E89"/>
                  </a:solidFill>
                  <a:latin typeface="Arial Rounded MT Bold" panose="020F0704030504030204" pitchFamily="34" charset="77"/>
                  <a:cs typeface="Arial" panose="020B0604020202020204" pitchFamily="34" charset="0"/>
                </a:rPr>
                <a:t>Koordination Mittelstufe</a:t>
              </a:r>
              <a:br>
                <a:rPr lang="de-DE" sz="800" b="1" dirty="0">
                  <a:solidFill>
                    <a:srgbClr val="006E8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006E8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Vorname Name</a:t>
              </a:r>
              <a:endParaRPr lang="de-DE" sz="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43" name="Abgerundetes Rechteck 25">
              <a:extLst>
                <a:ext uri="{FF2B5EF4-FFF2-40B4-BE49-F238E27FC236}">
                  <a16:creationId xmlns:a16="http://schemas.microsoft.com/office/drawing/2014/main" id="{B0587C32-92EA-9DFA-8992-71853123E224}"/>
                </a:ext>
              </a:extLst>
            </p:cNvPr>
            <p:cNvSpPr/>
            <p:nvPr/>
          </p:nvSpPr>
          <p:spPr>
            <a:xfrm>
              <a:off x="5286045" y="2584802"/>
              <a:ext cx="2208651" cy="479590"/>
            </a:xfrm>
            <a:prstGeom prst="roundRect">
              <a:avLst/>
            </a:prstGeom>
            <a:solidFill>
              <a:srgbClr val="D9EDF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0120">
                <a:defRPr/>
              </a:pPr>
              <a:r>
                <a:rPr lang="de-DE" sz="1000" dirty="0">
                  <a:solidFill>
                    <a:srgbClr val="006E89"/>
                  </a:solidFill>
                  <a:latin typeface="Arial Rounded MT Bold" panose="020F0704030504030204" pitchFamily="34" charset="77"/>
                  <a:cs typeface="Arial" panose="020B0604020202020204" pitchFamily="34" charset="0"/>
                </a:rPr>
                <a:t>Koordination Oberstufe</a:t>
              </a:r>
              <a:br>
                <a:rPr lang="de-DE" sz="800" b="1" dirty="0">
                  <a:solidFill>
                    <a:srgbClr val="006E8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006E8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Vorname Name</a:t>
              </a:r>
              <a:endParaRPr lang="de-DE" sz="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45" name="Abgerundetes Rechteck 29">
              <a:extLst>
                <a:ext uri="{FF2B5EF4-FFF2-40B4-BE49-F238E27FC236}">
                  <a16:creationId xmlns:a16="http://schemas.microsoft.com/office/drawing/2014/main" id="{9301BB16-6037-CA52-6F92-590E5E4ECA7B}"/>
                </a:ext>
              </a:extLst>
            </p:cNvPr>
            <p:cNvSpPr/>
            <p:nvPr/>
          </p:nvSpPr>
          <p:spPr>
            <a:xfrm>
              <a:off x="7556605" y="2584802"/>
              <a:ext cx="2208651" cy="479590"/>
            </a:xfrm>
            <a:prstGeom prst="roundRect">
              <a:avLst/>
            </a:prstGeom>
            <a:solidFill>
              <a:srgbClr val="D9EDF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0120">
                <a:defRPr/>
              </a:pPr>
              <a:r>
                <a:rPr lang="de-DE" sz="1000" dirty="0">
                  <a:solidFill>
                    <a:srgbClr val="006E89"/>
                  </a:solidFill>
                  <a:latin typeface="Arial Rounded MT Bold" panose="020F0704030504030204" pitchFamily="34" charset="77"/>
                  <a:cs typeface="Arial" panose="020B0604020202020204" pitchFamily="34" charset="0"/>
                </a:rPr>
                <a:t>Koordination Erprobungsstufe</a:t>
              </a:r>
              <a:br>
                <a:rPr lang="de-DE" sz="800" b="1" dirty="0">
                  <a:solidFill>
                    <a:srgbClr val="006E8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006E8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Vorname Name</a:t>
              </a:r>
              <a:endParaRPr lang="de-DE" sz="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49" name="Abgerundetes Rechteck 14">
              <a:extLst>
                <a:ext uri="{FF2B5EF4-FFF2-40B4-BE49-F238E27FC236}">
                  <a16:creationId xmlns:a16="http://schemas.microsoft.com/office/drawing/2014/main" id="{527E885F-50A3-D51F-1705-8BBE6A94F09A}"/>
                </a:ext>
              </a:extLst>
            </p:cNvPr>
            <p:cNvSpPr/>
            <p:nvPr/>
          </p:nvSpPr>
          <p:spPr>
            <a:xfrm>
              <a:off x="3532135" y="1629907"/>
              <a:ext cx="1692000" cy="900000"/>
            </a:xfrm>
            <a:prstGeom prst="roundRect">
              <a:avLst/>
            </a:prstGeom>
            <a:solidFill>
              <a:srgbClr val="F0D8EA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108000" rtlCol="0" anchor="ctr"/>
            <a:lstStyle/>
            <a:p>
              <a:pPr algn="ctr" defTabSz="960120">
                <a:defRPr/>
              </a:pPr>
              <a:r>
                <a:rPr lang="de-DE" sz="1200" dirty="0">
                  <a:solidFill>
                    <a:srgbClr val="AF0078"/>
                  </a:solidFill>
                  <a:latin typeface="Arial Rounded MT Bold" panose="020F0704030504030204" pitchFamily="34" charset="77"/>
                  <a:cs typeface="Arial" panose="020B0604020202020204" pitchFamily="34" charset="0"/>
                </a:rPr>
                <a:t>Stellvertretende Schulleitung</a:t>
              </a:r>
              <a:br>
                <a:rPr lang="de-DE" sz="8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333E4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Vorname Name</a:t>
              </a:r>
              <a:endParaRPr lang="de-DE" sz="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47" name="Freihandform 46">
              <a:extLst>
                <a:ext uri="{FF2B5EF4-FFF2-40B4-BE49-F238E27FC236}">
                  <a16:creationId xmlns:a16="http://schemas.microsoft.com/office/drawing/2014/main" id="{15267742-76CC-99B0-1720-09E91C0CA241}"/>
                </a:ext>
              </a:extLst>
            </p:cNvPr>
            <p:cNvSpPr/>
            <p:nvPr/>
          </p:nvSpPr>
          <p:spPr>
            <a:xfrm>
              <a:off x="3027058" y="7288601"/>
              <a:ext cx="3330304" cy="1754683"/>
            </a:xfrm>
            <a:custGeom>
              <a:avLst/>
              <a:gdLst>
                <a:gd name="connsiteX0" fmla="*/ 0 w 3338654"/>
                <a:gd name="connsiteY0" fmla="*/ 175468 h 1754680"/>
                <a:gd name="connsiteX1" fmla="*/ 175468 w 3338654"/>
                <a:gd name="connsiteY1" fmla="*/ 0 h 1754680"/>
                <a:gd name="connsiteX2" fmla="*/ 3163186 w 3338654"/>
                <a:gd name="connsiteY2" fmla="*/ 0 h 1754680"/>
                <a:gd name="connsiteX3" fmla="*/ 3338654 w 3338654"/>
                <a:gd name="connsiteY3" fmla="*/ 175468 h 1754680"/>
                <a:gd name="connsiteX4" fmla="*/ 3338654 w 3338654"/>
                <a:gd name="connsiteY4" fmla="*/ 1579212 h 1754680"/>
                <a:gd name="connsiteX5" fmla="*/ 3163186 w 3338654"/>
                <a:gd name="connsiteY5" fmla="*/ 1754680 h 1754680"/>
                <a:gd name="connsiteX6" fmla="*/ 175468 w 3338654"/>
                <a:gd name="connsiteY6" fmla="*/ 1754680 h 1754680"/>
                <a:gd name="connsiteX7" fmla="*/ 0 w 3338654"/>
                <a:gd name="connsiteY7" fmla="*/ 1579212 h 1754680"/>
                <a:gd name="connsiteX8" fmla="*/ 0 w 3338654"/>
                <a:gd name="connsiteY8" fmla="*/ 175468 h 1754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8654" h="1754680">
                  <a:moveTo>
                    <a:pt x="0" y="175468"/>
                  </a:moveTo>
                  <a:cubicBezTo>
                    <a:pt x="0" y="78560"/>
                    <a:pt x="78560" y="0"/>
                    <a:pt x="175468" y="0"/>
                  </a:cubicBezTo>
                  <a:lnTo>
                    <a:pt x="3163186" y="0"/>
                  </a:lnTo>
                  <a:cubicBezTo>
                    <a:pt x="3260094" y="0"/>
                    <a:pt x="3338654" y="78560"/>
                    <a:pt x="3338654" y="175468"/>
                  </a:cubicBezTo>
                  <a:lnTo>
                    <a:pt x="3338654" y="1579212"/>
                  </a:lnTo>
                  <a:cubicBezTo>
                    <a:pt x="3338654" y="1676120"/>
                    <a:pt x="3260094" y="1754680"/>
                    <a:pt x="3163186" y="1754680"/>
                  </a:cubicBezTo>
                  <a:lnTo>
                    <a:pt x="175468" y="1754680"/>
                  </a:lnTo>
                  <a:cubicBezTo>
                    <a:pt x="78560" y="1754680"/>
                    <a:pt x="0" y="1676120"/>
                    <a:pt x="0" y="1579212"/>
                  </a:cubicBezTo>
                  <a:lnTo>
                    <a:pt x="0" y="175468"/>
                  </a:lnTo>
                  <a:close/>
                </a:path>
              </a:pathLst>
            </a:custGeom>
            <a:solidFill>
              <a:srgbClr val="D5F1F3"/>
            </a:solidFill>
            <a:ln>
              <a:solidFill>
                <a:srgbClr val="2CB7C5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5200" tIns="133943" rIns="175218" bIns="133943" numCol="1" spcCol="1270" anchor="t" anchorCtr="0">
              <a:noAutofit/>
            </a:bodyPr>
            <a:lstStyle/>
            <a:p>
              <a:pPr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000" b="1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Schulpflegschaft</a:t>
              </a:r>
              <a:endParaRPr lang="de-DE" sz="1000" dirty="0">
                <a:solidFill>
                  <a:srgbClr val="2CB7C5"/>
                </a:solidFill>
                <a:latin typeface="Arial Rounded MT Bold" panose="020F0704030504030204" pitchFamily="34" charset="77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e-DE" sz="6500" kern="1200" dirty="0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3C86F3BD-C012-BDDC-2CF5-62E27AEE410D}"/>
                </a:ext>
              </a:extLst>
            </p:cNvPr>
            <p:cNvSpPr/>
            <p:nvPr/>
          </p:nvSpPr>
          <p:spPr>
            <a:xfrm>
              <a:off x="6420060" y="6001214"/>
              <a:ext cx="1644300" cy="1243380"/>
            </a:xfrm>
            <a:custGeom>
              <a:avLst/>
              <a:gdLst>
                <a:gd name="connsiteX0" fmla="*/ 0 w 1656000"/>
                <a:gd name="connsiteY0" fmla="*/ 140233 h 1402333"/>
                <a:gd name="connsiteX1" fmla="*/ 140233 w 1656000"/>
                <a:gd name="connsiteY1" fmla="*/ 0 h 1402333"/>
                <a:gd name="connsiteX2" fmla="*/ 1515767 w 1656000"/>
                <a:gd name="connsiteY2" fmla="*/ 0 h 1402333"/>
                <a:gd name="connsiteX3" fmla="*/ 1656000 w 1656000"/>
                <a:gd name="connsiteY3" fmla="*/ 140233 h 1402333"/>
                <a:gd name="connsiteX4" fmla="*/ 1656000 w 1656000"/>
                <a:gd name="connsiteY4" fmla="*/ 1262100 h 1402333"/>
                <a:gd name="connsiteX5" fmla="*/ 1515767 w 1656000"/>
                <a:gd name="connsiteY5" fmla="*/ 1402333 h 1402333"/>
                <a:gd name="connsiteX6" fmla="*/ 140233 w 1656000"/>
                <a:gd name="connsiteY6" fmla="*/ 1402333 h 1402333"/>
                <a:gd name="connsiteX7" fmla="*/ 0 w 1656000"/>
                <a:gd name="connsiteY7" fmla="*/ 1262100 h 1402333"/>
                <a:gd name="connsiteX8" fmla="*/ 0 w 1656000"/>
                <a:gd name="connsiteY8" fmla="*/ 140233 h 1402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6000" h="1402333">
                  <a:moveTo>
                    <a:pt x="0" y="140233"/>
                  </a:moveTo>
                  <a:cubicBezTo>
                    <a:pt x="0" y="62784"/>
                    <a:pt x="62784" y="0"/>
                    <a:pt x="140233" y="0"/>
                  </a:cubicBezTo>
                  <a:lnTo>
                    <a:pt x="1515767" y="0"/>
                  </a:lnTo>
                  <a:cubicBezTo>
                    <a:pt x="1593216" y="0"/>
                    <a:pt x="1656000" y="62784"/>
                    <a:pt x="1656000" y="140233"/>
                  </a:cubicBezTo>
                  <a:lnTo>
                    <a:pt x="1656000" y="1262100"/>
                  </a:lnTo>
                  <a:cubicBezTo>
                    <a:pt x="1656000" y="1339549"/>
                    <a:pt x="1593216" y="1402333"/>
                    <a:pt x="1515767" y="1402333"/>
                  </a:cubicBezTo>
                  <a:lnTo>
                    <a:pt x="140233" y="1402333"/>
                  </a:lnTo>
                  <a:cubicBezTo>
                    <a:pt x="62784" y="1402333"/>
                    <a:pt x="0" y="1339549"/>
                    <a:pt x="0" y="1262100"/>
                  </a:cubicBezTo>
                  <a:lnTo>
                    <a:pt x="0" y="140233"/>
                  </a:lnTo>
                  <a:close/>
                </a:path>
              </a:pathLst>
            </a:custGeom>
            <a:solidFill>
              <a:srgbClr val="F0D8EA"/>
            </a:solidFill>
            <a:ln>
              <a:solidFill>
                <a:schemeClr val="accent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400" tIns="83132" rIns="113400" bIns="83132" numCol="1" spcCol="1270" anchor="t" anchorCtr="0">
              <a:noAutofit/>
            </a:bodyPr>
            <a:lstStyle/>
            <a:p>
              <a:pPr defTabSz="945000">
                <a:lnSpc>
                  <a:spcPts val="945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80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Schülersprecher:innen:</a:t>
              </a:r>
              <a:r>
                <a:rPr lang="de-DE" sz="800" b="1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	 </a:t>
              </a:r>
              <a:br>
                <a:rPr lang="de-DE" sz="800" b="1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(Q2)</a:t>
              </a:r>
              <a:br>
                <a:rPr lang="de-DE" sz="80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(Q2)</a:t>
              </a:r>
            </a:p>
            <a:p>
              <a:pPr defTabSz="945000">
                <a:lnSpc>
                  <a:spcPts val="945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endParaRPr lang="de-DE" sz="800" dirty="0">
                <a:solidFill>
                  <a:schemeClr val="accent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 defTabSz="945000">
                <a:lnSpc>
                  <a:spcPts val="945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80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Stellvertretende Schülersprecher:innen:</a:t>
              </a:r>
              <a:br>
                <a:rPr lang="de-DE" sz="800" b="1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(Q2)</a:t>
              </a:r>
              <a:br>
                <a:rPr lang="de-DE" sz="80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(Q2)</a:t>
              </a:r>
            </a:p>
          </p:txBody>
        </p:sp>
        <p:grpSp>
          <p:nvGrpSpPr>
            <p:cNvPr id="92" name="Gruppieren 91">
              <a:extLst>
                <a:ext uri="{FF2B5EF4-FFF2-40B4-BE49-F238E27FC236}">
                  <a16:creationId xmlns:a16="http://schemas.microsoft.com/office/drawing/2014/main" id="{B52118C5-BA75-3A2C-D9BC-8C7010F16DDC}"/>
                </a:ext>
              </a:extLst>
            </p:cNvPr>
            <p:cNvGrpSpPr/>
            <p:nvPr/>
          </p:nvGrpSpPr>
          <p:grpSpPr>
            <a:xfrm>
              <a:off x="3027059" y="5522937"/>
              <a:ext cx="3330303" cy="1721656"/>
              <a:chOff x="2782939" y="4477106"/>
              <a:chExt cx="3337428" cy="1744670"/>
            </a:xfrm>
          </p:grpSpPr>
          <p:sp>
            <p:nvSpPr>
              <p:cNvPr id="2" name="Freihandform: Form 1">
                <a:extLst>
                  <a:ext uri="{FF2B5EF4-FFF2-40B4-BE49-F238E27FC236}">
                    <a16:creationId xmlns:a16="http://schemas.microsoft.com/office/drawing/2014/main" id="{B8934051-D36F-612C-8204-9D0E5013D512}"/>
                  </a:ext>
                </a:extLst>
              </p:cNvPr>
              <p:cNvSpPr/>
              <p:nvPr/>
            </p:nvSpPr>
            <p:spPr>
              <a:xfrm>
                <a:off x="2782939" y="4961777"/>
                <a:ext cx="1647818" cy="1259999"/>
              </a:xfrm>
              <a:custGeom>
                <a:avLst/>
                <a:gdLst>
                  <a:gd name="connsiteX0" fmla="*/ 0 w 1656000"/>
                  <a:gd name="connsiteY0" fmla="*/ 140233 h 1402333"/>
                  <a:gd name="connsiteX1" fmla="*/ 140233 w 1656000"/>
                  <a:gd name="connsiteY1" fmla="*/ 0 h 1402333"/>
                  <a:gd name="connsiteX2" fmla="*/ 1515767 w 1656000"/>
                  <a:gd name="connsiteY2" fmla="*/ 0 h 1402333"/>
                  <a:gd name="connsiteX3" fmla="*/ 1656000 w 1656000"/>
                  <a:gd name="connsiteY3" fmla="*/ 140233 h 1402333"/>
                  <a:gd name="connsiteX4" fmla="*/ 1656000 w 1656000"/>
                  <a:gd name="connsiteY4" fmla="*/ 1262100 h 1402333"/>
                  <a:gd name="connsiteX5" fmla="*/ 1515767 w 1656000"/>
                  <a:gd name="connsiteY5" fmla="*/ 1402333 h 1402333"/>
                  <a:gd name="connsiteX6" fmla="*/ 140233 w 1656000"/>
                  <a:gd name="connsiteY6" fmla="*/ 1402333 h 1402333"/>
                  <a:gd name="connsiteX7" fmla="*/ 0 w 1656000"/>
                  <a:gd name="connsiteY7" fmla="*/ 1262100 h 1402333"/>
                  <a:gd name="connsiteX8" fmla="*/ 0 w 1656000"/>
                  <a:gd name="connsiteY8" fmla="*/ 140233 h 1402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56000" h="1402333">
                    <a:moveTo>
                      <a:pt x="0" y="140233"/>
                    </a:moveTo>
                    <a:cubicBezTo>
                      <a:pt x="0" y="62784"/>
                      <a:pt x="62784" y="0"/>
                      <a:pt x="140233" y="0"/>
                    </a:cubicBezTo>
                    <a:lnTo>
                      <a:pt x="1515767" y="0"/>
                    </a:lnTo>
                    <a:cubicBezTo>
                      <a:pt x="1593216" y="0"/>
                      <a:pt x="1656000" y="62784"/>
                      <a:pt x="1656000" y="140233"/>
                    </a:cubicBezTo>
                    <a:lnTo>
                      <a:pt x="1656000" y="1262100"/>
                    </a:lnTo>
                    <a:cubicBezTo>
                      <a:pt x="1656000" y="1339549"/>
                      <a:pt x="1593216" y="1402333"/>
                      <a:pt x="1515767" y="1402333"/>
                    </a:cubicBezTo>
                    <a:lnTo>
                      <a:pt x="140233" y="1402333"/>
                    </a:lnTo>
                    <a:cubicBezTo>
                      <a:pt x="62784" y="1402333"/>
                      <a:pt x="0" y="1339549"/>
                      <a:pt x="0" y="1262100"/>
                    </a:cubicBezTo>
                    <a:lnTo>
                      <a:pt x="0" y="140233"/>
                    </a:lnTo>
                    <a:close/>
                  </a:path>
                </a:pathLst>
              </a:custGeom>
              <a:solidFill>
                <a:srgbClr val="D5F1F3"/>
              </a:solidFill>
              <a:ln>
                <a:solidFill>
                  <a:srgbClr val="2CB7C5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3400" tIns="83132" rIns="113400" bIns="83132" numCol="1" spcCol="1270" anchor="ctr" anchorCtr="0">
                <a:noAutofit/>
              </a:bodyPr>
              <a:lstStyle/>
              <a:p>
                <a:pPr defTabSz="945000">
                  <a:lnSpc>
                    <a:spcPts val="945"/>
                  </a:lnSpc>
                  <a:spcAft>
                    <a:spcPts val="315"/>
                  </a:spcAft>
                  <a:tabLst>
                    <a:tab pos="945000" algn="r"/>
                    <a:tab pos="1890000" algn="r"/>
                  </a:tabLst>
                </a:pPr>
                <a:r>
                  <a:rPr lang="de-DE" sz="1000" b="1" dirty="0">
                    <a:solidFill>
                      <a:srgbClr val="2CB7C5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Schulpflegschaft</a:t>
                </a:r>
                <a:endParaRPr lang="de-DE" sz="100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endParaRPr>
              </a:p>
              <a:p>
                <a:pPr defTabSz="945000">
                  <a:lnSpc>
                    <a:spcPts val="945"/>
                  </a:lnSpc>
                  <a:spcAft>
                    <a:spcPts val="315"/>
                  </a:spcAft>
                  <a:tabLst>
                    <a:tab pos="945000" algn="r"/>
                    <a:tab pos="1890000" algn="r"/>
                  </a:tabLst>
                </a:pPr>
                <a:br>
                  <a:rPr lang="de-DE" sz="800" b="1" dirty="0">
                    <a:solidFill>
                      <a:srgbClr val="2CB7C5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b="1" dirty="0">
                    <a:solidFill>
                      <a:srgbClr val="2CB7C5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Vorsitz</a:t>
                </a:r>
                <a:r>
                  <a:rPr lang="de-DE" sz="800" b="1" dirty="0">
                    <a:solidFill>
                      <a:srgbClr val="2CB7C5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: </a:t>
                </a:r>
                <a:r>
                  <a:rPr lang="de-DE" sz="800" dirty="0">
                    <a:solidFill>
                      <a:srgbClr val="2CB7C5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rgbClr val="2CB7C5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br>
                  <a:rPr lang="de-DE" sz="800" dirty="0">
                    <a:solidFill>
                      <a:srgbClr val="2CB7C5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b="1" dirty="0">
                    <a:solidFill>
                      <a:srgbClr val="2CB7C5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Stellvertretung: </a:t>
                </a:r>
                <a:r>
                  <a:rPr lang="de-DE" sz="800" dirty="0">
                    <a:solidFill>
                      <a:srgbClr val="2CB7C5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Name, Vorname Name, Vorname Name, Vorname Name</a:t>
                </a:r>
              </a:p>
            </p:txBody>
          </p:sp>
          <p:sp>
            <p:nvSpPr>
              <p:cNvPr id="3" name="Freihandform: Form 2">
                <a:extLst>
                  <a:ext uri="{FF2B5EF4-FFF2-40B4-BE49-F238E27FC236}">
                    <a16:creationId xmlns:a16="http://schemas.microsoft.com/office/drawing/2014/main" id="{1E055CE4-D796-5A40-326B-CA93F655FB39}"/>
                  </a:ext>
                </a:extLst>
              </p:cNvPr>
              <p:cNvSpPr/>
              <p:nvPr/>
            </p:nvSpPr>
            <p:spPr>
              <a:xfrm>
                <a:off x="4472549" y="4961777"/>
                <a:ext cx="1647818" cy="1259999"/>
              </a:xfrm>
              <a:custGeom>
                <a:avLst/>
                <a:gdLst>
                  <a:gd name="connsiteX0" fmla="*/ 0 w 1656000"/>
                  <a:gd name="connsiteY0" fmla="*/ 140233 h 1402333"/>
                  <a:gd name="connsiteX1" fmla="*/ 140233 w 1656000"/>
                  <a:gd name="connsiteY1" fmla="*/ 0 h 1402333"/>
                  <a:gd name="connsiteX2" fmla="*/ 1515767 w 1656000"/>
                  <a:gd name="connsiteY2" fmla="*/ 0 h 1402333"/>
                  <a:gd name="connsiteX3" fmla="*/ 1656000 w 1656000"/>
                  <a:gd name="connsiteY3" fmla="*/ 140233 h 1402333"/>
                  <a:gd name="connsiteX4" fmla="*/ 1656000 w 1656000"/>
                  <a:gd name="connsiteY4" fmla="*/ 1262100 h 1402333"/>
                  <a:gd name="connsiteX5" fmla="*/ 1515767 w 1656000"/>
                  <a:gd name="connsiteY5" fmla="*/ 1402333 h 1402333"/>
                  <a:gd name="connsiteX6" fmla="*/ 140233 w 1656000"/>
                  <a:gd name="connsiteY6" fmla="*/ 1402333 h 1402333"/>
                  <a:gd name="connsiteX7" fmla="*/ 0 w 1656000"/>
                  <a:gd name="connsiteY7" fmla="*/ 1262100 h 1402333"/>
                  <a:gd name="connsiteX8" fmla="*/ 0 w 1656000"/>
                  <a:gd name="connsiteY8" fmla="*/ 140233 h 1402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56000" h="1402333">
                    <a:moveTo>
                      <a:pt x="0" y="140233"/>
                    </a:moveTo>
                    <a:cubicBezTo>
                      <a:pt x="0" y="62784"/>
                      <a:pt x="62784" y="0"/>
                      <a:pt x="140233" y="0"/>
                    </a:cubicBezTo>
                    <a:lnTo>
                      <a:pt x="1515767" y="0"/>
                    </a:lnTo>
                    <a:cubicBezTo>
                      <a:pt x="1593216" y="0"/>
                      <a:pt x="1656000" y="62784"/>
                      <a:pt x="1656000" y="140233"/>
                    </a:cubicBezTo>
                    <a:lnTo>
                      <a:pt x="1656000" y="1262100"/>
                    </a:lnTo>
                    <a:cubicBezTo>
                      <a:pt x="1656000" y="1339549"/>
                      <a:pt x="1593216" y="1402333"/>
                      <a:pt x="1515767" y="1402333"/>
                    </a:cubicBezTo>
                    <a:lnTo>
                      <a:pt x="140233" y="1402333"/>
                    </a:lnTo>
                    <a:cubicBezTo>
                      <a:pt x="62784" y="1402333"/>
                      <a:pt x="0" y="1339549"/>
                      <a:pt x="0" y="1262100"/>
                    </a:cubicBezTo>
                    <a:lnTo>
                      <a:pt x="0" y="140233"/>
                    </a:lnTo>
                    <a:close/>
                  </a:path>
                </a:pathLst>
              </a:custGeom>
              <a:solidFill>
                <a:srgbClr val="D5F1F3"/>
              </a:solidFill>
              <a:ln>
                <a:solidFill>
                  <a:srgbClr val="2CB7C5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3400" tIns="83132" rIns="113400" bIns="83132" numCol="1" spcCol="1270" anchor="ctr" anchorCtr="0">
                <a:noAutofit/>
              </a:bodyPr>
              <a:lstStyle/>
              <a:p>
                <a:pPr defTabSz="945000">
                  <a:lnSpc>
                    <a:spcPts val="945"/>
                  </a:lnSpc>
                  <a:spcAft>
                    <a:spcPts val="315"/>
                  </a:spcAft>
                  <a:tabLst>
                    <a:tab pos="945000" algn="r"/>
                    <a:tab pos="1890000" algn="r"/>
                  </a:tabLst>
                </a:pPr>
                <a:r>
                  <a:rPr lang="de-DE" sz="1000" b="1" dirty="0">
                    <a:solidFill>
                      <a:srgbClr val="2CB7C5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Förderverein</a:t>
                </a:r>
                <a:endParaRPr lang="de-DE" sz="100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endParaRPr>
              </a:p>
              <a:p>
                <a:pPr defTabSz="945000">
                  <a:lnSpc>
                    <a:spcPts val="945"/>
                  </a:lnSpc>
                  <a:spcAft>
                    <a:spcPts val="315"/>
                  </a:spcAft>
                  <a:tabLst>
                    <a:tab pos="945000" algn="r"/>
                    <a:tab pos="1890000" algn="r"/>
                  </a:tabLst>
                </a:pPr>
                <a:br>
                  <a:rPr lang="de-DE" sz="800" b="1" dirty="0">
                    <a:solidFill>
                      <a:srgbClr val="2CB7C5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2CB7C5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Vorsitz: </a:t>
                </a:r>
                <a:r>
                  <a:rPr lang="de-DE" sz="800" dirty="0">
                    <a:solidFill>
                      <a:srgbClr val="2CB7C5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rgbClr val="2CB7C5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br>
                  <a:rPr lang="de-DE" sz="800" dirty="0">
                    <a:solidFill>
                      <a:srgbClr val="2CB7C5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2CB7C5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Stellvertretung: </a:t>
                </a:r>
                <a:r>
                  <a:rPr lang="de-DE" sz="800" dirty="0">
                    <a:solidFill>
                      <a:srgbClr val="2CB7C5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rgbClr val="2CB7C5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2CB7C5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Kasse:</a:t>
                </a:r>
                <a:r>
                  <a:rPr lang="de-DE" sz="800" b="1" dirty="0">
                    <a:solidFill>
                      <a:srgbClr val="2CB7C5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r>
                  <a:rPr lang="de-DE" sz="800" dirty="0">
                    <a:solidFill>
                      <a:srgbClr val="2CB7C5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b="1" dirty="0">
                    <a:solidFill>
                      <a:srgbClr val="2CB7C5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2CB7C5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Protokoll: </a:t>
                </a:r>
                <a:r>
                  <a:rPr lang="de-DE" sz="800" dirty="0">
                    <a:solidFill>
                      <a:srgbClr val="2CB7C5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</a:p>
            </p:txBody>
          </p:sp>
          <p:sp>
            <p:nvSpPr>
              <p:cNvPr id="5" name="Freihandform: Form 4">
                <a:extLst>
                  <a:ext uri="{FF2B5EF4-FFF2-40B4-BE49-F238E27FC236}">
                    <a16:creationId xmlns:a16="http://schemas.microsoft.com/office/drawing/2014/main" id="{09EF8F83-1567-4FF8-F1B7-A1A1EC631ECC}"/>
                  </a:ext>
                </a:extLst>
              </p:cNvPr>
              <p:cNvSpPr/>
              <p:nvPr/>
            </p:nvSpPr>
            <p:spPr>
              <a:xfrm>
                <a:off x="2782939" y="4477106"/>
                <a:ext cx="3337428" cy="484671"/>
              </a:xfrm>
              <a:custGeom>
                <a:avLst/>
                <a:gdLst>
                  <a:gd name="connsiteX0" fmla="*/ 0 w 2952000"/>
                  <a:gd name="connsiteY0" fmla="*/ 43200 h 432000"/>
                  <a:gd name="connsiteX1" fmla="*/ 43200 w 2952000"/>
                  <a:gd name="connsiteY1" fmla="*/ 0 h 432000"/>
                  <a:gd name="connsiteX2" fmla="*/ 2908800 w 2952000"/>
                  <a:gd name="connsiteY2" fmla="*/ 0 h 432000"/>
                  <a:gd name="connsiteX3" fmla="*/ 2952000 w 2952000"/>
                  <a:gd name="connsiteY3" fmla="*/ 43200 h 432000"/>
                  <a:gd name="connsiteX4" fmla="*/ 2952000 w 2952000"/>
                  <a:gd name="connsiteY4" fmla="*/ 388800 h 432000"/>
                  <a:gd name="connsiteX5" fmla="*/ 2908800 w 2952000"/>
                  <a:gd name="connsiteY5" fmla="*/ 432000 h 432000"/>
                  <a:gd name="connsiteX6" fmla="*/ 43200 w 2952000"/>
                  <a:gd name="connsiteY6" fmla="*/ 432000 h 432000"/>
                  <a:gd name="connsiteX7" fmla="*/ 0 w 2952000"/>
                  <a:gd name="connsiteY7" fmla="*/ 388800 h 432000"/>
                  <a:gd name="connsiteX8" fmla="*/ 0 w 2952000"/>
                  <a:gd name="connsiteY8" fmla="*/ 43200 h 4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52000" h="432000">
                    <a:moveTo>
                      <a:pt x="0" y="43200"/>
                    </a:moveTo>
                    <a:cubicBezTo>
                      <a:pt x="0" y="19341"/>
                      <a:pt x="19341" y="0"/>
                      <a:pt x="43200" y="0"/>
                    </a:cubicBezTo>
                    <a:lnTo>
                      <a:pt x="2908800" y="0"/>
                    </a:lnTo>
                    <a:cubicBezTo>
                      <a:pt x="2932659" y="0"/>
                      <a:pt x="2952000" y="19341"/>
                      <a:pt x="2952000" y="43200"/>
                    </a:cubicBezTo>
                    <a:lnTo>
                      <a:pt x="2952000" y="388800"/>
                    </a:lnTo>
                    <a:cubicBezTo>
                      <a:pt x="2952000" y="412659"/>
                      <a:pt x="2932659" y="432000"/>
                      <a:pt x="2908800" y="432000"/>
                    </a:cubicBezTo>
                    <a:lnTo>
                      <a:pt x="43200" y="432000"/>
                    </a:lnTo>
                    <a:cubicBezTo>
                      <a:pt x="19341" y="432000"/>
                      <a:pt x="0" y="412659"/>
                      <a:pt x="0" y="388800"/>
                    </a:cubicBezTo>
                    <a:lnTo>
                      <a:pt x="0" y="43200"/>
                    </a:lnTo>
                    <a:close/>
                  </a:path>
                </a:pathLst>
              </a:custGeom>
              <a:solidFill>
                <a:srgbClr val="A7E5EB"/>
              </a:solidFill>
              <a:ln>
                <a:solidFill>
                  <a:srgbClr val="2CB7C5"/>
                </a:solidFill>
              </a:ln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13400" tIns="52273" rIns="113400" bIns="52273" numCol="1" spcCol="1270" anchor="ctr" anchorCtr="0"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de-DE" sz="1200" dirty="0">
                    <a:solidFill>
                      <a:srgbClr val="2CB7C5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Elternmitwirkung</a:t>
                </a:r>
              </a:p>
            </p:txBody>
          </p:sp>
        </p:grp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04B8438A-95A1-E3D3-8645-E7AFF325747E}"/>
                </a:ext>
              </a:extLst>
            </p:cNvPr>
            <p:cNvSpPr/>
            <p:nvPr/>
          </p:nvSpPr>
          <p:spPr>
            <a:xfrm>
              <a:off x="8116672" y="6001213"/>
              <a:ext cx="1644300" cy="1766979"/>
            </a:xfrm>
            <a:custGeom>
              <a:avLst/>
              <a:gdLst>
                <a:gd name="connsiteX0" fmla="*/ 0 w 1656000"/>
                <a:gd name="connsiteY0" fmla="*/ 140233 h 1402333"/>
                <a:gd name="connsiteX1" fmla="*/ 140233 w 1656000"/>
                <a:gd name="connsiteY1" fmla="*/ 0 h 1402333"/>
                <a:gd name="connsiteX2" fmla="*/ 1515767 w 1656000"/>
                <a:gd name="connsiteY2" fmla="*/ 0 h 1402333"/>
                <a:gd name="connsiteX3" fmla="*/ 1656000 w 1656000"/>
                <a:gd name="connsiteY3" fmla="*/ 140233 h 1402333"/>
                <a:gd name="connsiteX4" fmla="*/ 1656000 w 1656000"/>
                <a:gd name="connsiteY4" fmla="*/ 1262100 h 1402333"/>
                <a:gd name="connsiteX5" fmla="*/ 1515767 w 1656000"/>
                <a:gd name="connsiteY5" fmla="*/ 1402333 h 1402333"/>
                <a:gd name="connsiteX6" fmla="*/ 140233 w 1656000"/>
                <a:gd name="connsiteY6" fmla="*/ 1402333 h 1402333"/>
                <a:gd name="connsiteX7" fmla="*/ 0 w 1656000"/>
                <a:gd name="connsiteY7" fmla="*/ 1262100 h 1402333"/>
                <a:gd name="connsiteX8" fmla="*/ 0 w 1656000"/>
                <a:gd name="connsiteY8" fmla="*/ 140233 h 1402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6000" h="1402333">
                  <a:moveTo>
                    <a:pt x="0" y="140233"/>
                  </a:moveTo>
                  <a:cubicBezTo>
                    <a:pt x="0" y="62784"/>
                    <a:pt x="62784" y="0"/>
                    <a:pt x="140233" y="0"/>
                  </a:cubicBezTo>
                  <a:lnTo>
                    <a:pt x="1515767" y="0"/>
                  </a:lnTo>
                  <a:cubicBezTo>
                    <a:pt x="1593216" y="0"/>
                    <a:pt x="1656000" y="62784"/>
                    <a:pt x="1656000" y="140233"/>
                  </a:cubicBezTo>
                  <a:lnTo>
                    <a:pt x="1656000" y="1262100"/>
                  </a:lnTo>
                  <a:cubicBezTo>
                    <a:pt x="1656000" y="1339549"/>
                    <a:pt x="1593216" y="1402333"/>
                    <a:pt x="1515767" y="1402333"/>
                  </a:cubicBezTo>
                  <a:lnTo>
                    <a:pt x="140233" y="1402333"/>
                  </a:lnTo>
                  <a:cubicBezTo>
                    <a:pt x="62784" y="1402333"/>
                    <a:pt x="0" y="1339549"/>
                    <a:pt x="0" y="1262100"/>
                  </a:cubicBezTo>
                  <a:lnTo>
                    <a:pt x="0" y="140233"/>
                  </a:lnTo>
                  <a:close/>
                </a:path>
              </a:pathLst>
            </a:custGeom>
            <a:solidFill>
              <a:srgbClr val="F0D8EA"/>
            </a:solidFill>
            <a:ln>
              <a:solidFill>
                <a:schemeClr val="accent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400" tIns="83132" rIns="113400" bIns="83132" numCol="1" spcCol="1270" anchor="t" anchorCtr="0">
              <a:noAutofit/>
            </a:bodyPr>
            <a:lstStyle/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b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Jahrgangssprecher:innen</a:t>
              </a:r>
              <a:b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</a:br>
              <a:br>
                <a:rPr lang="de-DE" sz="590" b="1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Jg. 05: 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</a:t>
              </a: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Jg. 06: 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</a:t>
              </a: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Jg. 07: 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</a:t>
              </a: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Jg. 08: 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</a:t>
              </a: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Jg. 09: 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</a:t>
              </a: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Jg. 10: 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</a:t>
              </a: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Jg. 11: 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</a:t>
              </a: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Jg. 12: 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</a:t>
              </a: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Jg. 13: 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</a:t>
              </a:r>
              <a:endParaRPr lang="de-DE" sz="590" dirty="0">
                <a:solidFill>
                  <a:schemeClr val="accent1"/>
                </a:solidFill>
                <a:latin typeface="Arial Rounded MT Bold" panose="020F0704030504030204" pitchFamily="34" charset="77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5462A7BA-3AB6-1684-48D1-C5AFB161C4C4}"/>
                </a:ext>
              </a:extLst>
            </p:cNvPr>
            <p:cNvSpPr/>
            <p:nvPr/>
          </p:nvSpPr>
          <p:spPr>
            <a:xfrm>
              <a:off x="6411003" y="5522938"/>
              <a:ext cx="3365829" cy="478277"/>
            </a:xfrm>
            <a:custGeom>
              <a:avLst/>
              <a:gdLst>
                <a:gd name="connsiteX0" fmla="*/ 0 w 2952000"/>
                <a:gd name="connsiteY0" fmla="*/ 43200 h 432000"/>
                <a:gd name="connsiteX1" fmla="*/ 43200 w 2952000"/>
                <a:gd name="connsiteY1" fmla="*/ 0 h 432000"/>
                <a:gd name="connsiteX2" fmla="*/ 2908800 w 2952000"/>
                <a:gd name="connsiteY2" fmla="*/ 0 h 432000"/>
                <a:gd name="connsiteX3" fmla="*/ 2952000 w 2952000"/>
                <a:gd name="connsiteY3" fmla="*/ 43200 h 432000"/>
                <a:gd name="connsiteX4" fmla="*/ 2952000 w 2952000"/>
                <a:gd name="connsiteY4" fmla="*/ 388800 h 432000"/>
                <a:gd name="connsiteX5" fmla="*/ 2908800 w 2952000"/>
                <a:gd name="connsiteY5" fmla="*/ 432000 h 432000"/>
                <a:gd name="connsiteX6" fmla="*/ 43200 w 2952000"/>
                <a:gd name="connsiteY6" fmla="*/ 432000 h 432000"/>
                <a:gd name="connsiteX7" fmla="*/ 0 w 2952000"/>
                <a:gd name="connsiteY7" fmla="*/ 388800 h 432000"/>
                <a:gd name="connsiteX8" fmla="*/ 0 w 2952000"/>
                <a:gd name="connsiteY8" fmla="*/ 43200 h 4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2000" h="432000">
                  <a:moveTo>
                    <a:pt x="0" y="43200"/>
                  </a:moveTo>
                  <a:cubicBezTo>
                    <a:pt x="0" y="19341"/>
                    <a:pt x="19341" y="0"/>
                    <a:pt x="43200" y="0"/>
                  </a:cubicBezTo>
                  <a:lnTo>
                    <a:pt x="2908800" y="0"/>
                  </a:lnTo>
                  <a:cubicBezTo>
                    <a:pt x="2932659" y="0"/>
                    <a:pt x="2952000" y="19341"/>
                    <a:pt x="2952000" y="43200"/>
                  </a:cubicBezTo>
                  <a:lnTo>
                    <a:pt x="2952000" y="388800"/>
                  </a:lnTo>
                  <a:cubicBezTo>
                    <a:pt x="2952000" y="412659"/>
                    <a:pt x="2932659" y="432000"/>
                    <a:pt x="2908800" y="432000"/>
                  </a:cubicBezTo>
                  <a:lnTo>
                    <a:pt x="43200" y="432000"/>
                  </a:lnTo>
                  <a:cubicBezTo>
                    <a:pt x="19341" y="432000"/>
                    <a:pt x="0" y="412659"/>
                    <a:pt x="0" y="388800"/>
                  </a:cubicBezTo>
                  <a:lnTo>
                    <a:pt x="0" y="43200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400" tIns="52273" rIns="113400" bIns="52273" numCol="1" spcCol="1270" anchor="ctr" anchorCtr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de-DE" sz="1200" dirty="0">
                  <a:solidFill>
                    <a:schemeClr val="bg1">
                      <a:lumMod val="95000"/>
                    </a:schemeClr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Schüler:innen-Vertretung</a:t>
              </a:r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58C4FDDE-5DF5-E478-6255-91D48C184945}"/>
                </a:ext>
              </a:extLst>
            </p:cNvPr>
            <p:cNvSpPr/>
            <p:nvPr/>
          </p:nvSpPr>
          <p:spPr>
            <a:xfrm>
              <a:off x="6420060" y="7282455"/>
              <a:ext cx="1644300" cy="479590"/>
            </a:xfrm>
            <a:custGeom>
              <a:avLst/>
              <a:gdLst>
                <a:gd name="connsiteX0" fmla="*/ 0 w 1656000"/>
                <a:gd name="connsiteY0" fmla="*/ 43200 h 431998"/>
                <a:gd name="connsiteX1" fmla="*/ 43200 w 1656000"/>
                <a:gd name="connsiteY1" fmla="*/ 0 h 431998"/>
                <a:gd name="connsiteX2" fmla="*/ 1612800 w 1656000"/>
                <a:gd name="connsiteY2" fmla="*/ 0 h 431998"/>
                <a:gd name="connsiteX3" fmla="*/ 1656000 w 1656000"/>
                <a:gd name="connsiteY3" fmla="*/ 43200 h 431998"/>
                <a:gd name="connsiteX4" fmla="*/ 1656000 w 1656000"/>
                <a:gd name="connsiteY4" fmla="*/ 388798 h 431998"/>
                <a:gd name="connsiteX5" fmla="*/ 1612800 w 1656000"/>
                <a:gd name="connsiteY5" fmla="*/ 431998 h 431998"/>
                <a:gd name="connsiteX6" fmla="*/ 43200 w 1656000"/>
                <a:gd name="connsiteY6" fmla="*/ 431998 h 431998"/>
                <a:gd name="connsiteX7" fmla="*/ 0 w 1656000"/>
                <a:gd name="connsiteY7" fmla="*/ 388798 h 431998"/>
                <a:gd name="connsiteX8" fmla="*/ 0 w 1656000"/>
                <a:gd name="connsiteY8" fmla="*/ 43200 h 431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6000" h="431998">
                  <a:moveTo>
                    <a:pt x="0" y="43200"/>
                  </a:moveTo>
                  <a:cubicBezTo>
                    <a:pt x="0" y="19341"/>
                    <a:pt x="19341" y="0"/>
                    <a:pt x="43200" y="0"/>
                  </a:cubicBezTo>
                  <a:lnTo>
                    <a:pt x="1612800" y="0"/>
                  </a:lnTo>
                  <a:cubicBezTo>
                    <a:pt x="1636659" y="0"/>
                    <a:pt x="1656000" y="19341"/>
                    <a:pt x="1656000" y="43200"/>
                  </a:cubicBezTo>
                  <a:lnTo>
                    <a:pt x="1656000" y="388798"/>
                  </a:lnTo>
                  <a:cubicBezTo>
                    <a:pt x="1656000" y="412657"/>
                    <a:pt x="1636659" y="431998"/>
                    <a:pt x="1612800" y="431998"/>
                  </a:cubicBezTo>
                  <a:lnTo>
                    <a:pt x="43200" y="431998"/>
                  </a:lnTo>
                  <a:cubicBezTo>
                    <a:pt x="19341" y="431998"/>
                    <a:pt x="0" y="412657"/>
                    <a:pt x="0" y="388798"/>
                  </a:cubicBezTo>
                  <a:lnTo>
                    <a:pt x="0" y="43200"/>
                  </a:lnTo>
                  <a:close/>
                </a:path>
              </a:pathLst>
            </a:custGeom>
            <a:solidFill>
              <a:srgbClr val="F0D8EA"/>
            </a:solidFill>
            <a:ln>
              <a:solidFill>
                <a:schemeClr val="accent1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400" tIns="37338" rIns="378000" bIns="37338" numCol="1" spcCol="1270" anchor="ctr" anchorCtr="0">
              <a:noAutofit/>
            </a:bodyPr>
            <a:lstStyle/>
            <a:p>
              <a:pPr>
                <a:lnSpc>
                  <a:spcPts val="945"/>
                </a:lnSpc>
              </a:pPr>
              <a:r>
                <a:rPr lang="de-DE" sz="80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SV-Lehrer:innen:</a:t>
              </a:r>
              <a:br>
                <a:rPr lang="de-DE" sz="800" b="1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br>
                <a:rPr lang="de-DE" sz="80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10FE3C08-B68B-F878-0AD0-2B02A02CC2BD}"/>
                </a:ext>
              </a:extLst>
            </p:cNvPr>
            <p:cNvSpPr/>
            <p:nvPr/>
          </p:nvSpPr>
          <p:spPr>
            <a:xfrm>
              <a:off x="6420059" y="7799906"/>
              <a:ext cx="3328511" cy="1243379"/>
            </a:xfrm>
            <a:custGeom>
              <a:avLst/>
              <a:gdLst>
                <a:gd name="connsiteX0" fmla="*/ 0 w 1656000"/>
                <a:gd name="connsiteY0" fmla="*/ 43200 h 431998"/>
                <a:gd name="connsiteX1" fmla="*/ 43200 w 1656000"/>
                <a:gd name="connsiteY1" fmla="*/ 0 h 431998"/>
                <a:gd name="connsiteX2" fmla="*/ 1612800 w 1656000"/>
                <a:gd name="connsiteY2" fmla="*/ 0 h 431998"/>
                <a:gd name="connsiteX3" fmla="*/ 1656000 w 1656000"/>
                <a:gd name="connsiteY3" fmla="*/ 43200 h 431998"/>
                <a:gd name="connsiteX4" fmla="*/ 1656000 w 1656000"/>
                <a:gd name="connsiteY4" fmla="*/ 388798 h 431998"/>
                <a:gd name="connsiteX5" fmla="*/ 1612800 w 1656000"/>
                <a:gd name="connsiteY5" fmla="*/ 431998 h 431998"/>
                <a:gd name="connsiteX6" fmla="*/ 43200 w 1656000"/>
                <a:gd name="connsiteY6" fmla="*/ 431998 h 431998"/>
                <a:gd name="connsiteX7" fmla="*/ 0 w 1656000"/>
                <a:gd name="connsiteY7" fmla="*/ 388798 h 431998"/>
                <a:gd name="connsiteX8" fmla="*/ 0 w 1656000"/>
                <a:gd name="connsiteY8" fmla="*/ 43200 h 431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6000" h="431998">
                  <a:moveTo>
                    <a:pt x="0" y="43200"/>
                  </a:moveTo>
                  <a:cubicBezTo>
                    <a:pt x="0" y="19341"/>
                    <a:pt x="19341" y="0"/>
                    <a:pt x="43200" y="0"/>
                  </a:cubicBezTo>
                  <a:lnTo>
                    <a:pt x="1612800" y="0"/>
                  </a:lnTo>
                  <a:cubicBezTo>
                    <a:pt x="1636659" y="0"/>
                    <a:pt x="1656000" y="19341"/>
                    <a:pt x="1656000" y="43200"/>
                  </a:cubicBezTo>
                  <a:lnTo>
                    <a:pt x="1656000" y="388798"/>
                  </a:lnTo>
                  <a:cubicBezTo>
                    <a:pt x="1656000" y="412657"/>
                    <a:pt x="1636659" y="431998"/>
                    <a:pt x="1612800" y="431998"/>
                  </a:cubicBezTo>
                  <a:lnTo>
                    <a:pt x="43200" y="431998"/>
                  </a:lnTo>
                  <a:cubicBezTo>
                    <a:pt x="19341" y="431998"/>
                    <a:pt x="0" y="412657"/>
                    <a:pt x="0" y="388798"/>
                  </a:cubicBezTo>
                  <a:lnTo>
                    <a:pt x="0" y="43200"/>
                  </a:lnTo>
                  <a:close/>
                </a:path>
              </a:pathLst>
            </a:custGeom>
            <a:solidFill>
              <a:srgbClr val="F0D8EA"/>
            </a:solidFill>
            <a:ln>
              <a:solidFill>
                <a:schemeClr val="accent1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400" tIns="37338" rIns="378000" bIns="37338" numCol="4" spcCol="1270" anchor="t" anchorCtr="0">
              <a:noAutofit/>
            </a:bodyPr>
            <a:lstStyle/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br>
                <a:rPr lang="de-DE" sz="90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90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Schülerrat:</a:t>
              </a: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endParaRPr lang="de-DE" sz="600" dirty="0">
                <a:solidFill>
                  <a:schemeClr val="accent1"/>
                </a:solidFill>
                <a:latin typeface="Arial Rounded MT Bold" panose="020F0704030504030204" pitchFamily="34" charset="77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59F24917-F185-0149-A169-E870F2D95890}"/>
                </a:ext>
              </a:extLst>
            </p:cNvPr>
            <p:cNvSpPr/>
            <p:nvPr/>
          </p:nvSpPr>
          <p:spPr>
            <a:xfrm>
              <a:off x="3027059" y="5037023"/>
              <a:ext cx="6749772" cy="479590"/>
            </a:xfrm>
            <a:custGeom>
              <a:avLst/>
              <a:gdLst>
                <a:gd name="connsiteX0" fmla="*/ 0 w 6807606"/>
                <a:gd name="connsiteY0" fmla="*/ 81002 h 486001"/>
                <a:gd name="connsiteX1" fmla="*/ 81002 w 6807606"/>
                <a:gd name="connsiteY1" fmla="*/ 0 h 486001"/>
                <a:gd name="connsiteX2" fmla="*/ 6726604 w 6807606"/>
                <a:gd name="connsiteY2" fmla="*/ 0 h 486001"/>
                <a:gd name="connsiteX3" fmla="*/ 6807606 w 6807606"/>
                <a:gd name="connsiteY3" fmla="*/ 81002 h 486001"/>
                <a:gd name="connsiteX4" fmla="*/ 6807606 w 6807606"/>
                <a:gd name="connsiteY4" fmla="*/ 404999 h 486001"/>
                <a:gd name="connsiteX5" fmla="*/ 6726604 w 6807606"/>
                <a:gd name="connsiteY5" fmla="*/ 486001 h 486001"/>
                <a:gd name="connsiteX6" fmla="*/ 81002 w 6807606"/>
                <a:gd name="connsiteY6" fmla="*/ 486001 h 486001"/>
                <a:gd name="connsiteX7" fmla="*/ 0 w 6807606"/>
                <a:gd name="connsiteY7" fmla="*/ 404999 h 486001"/>
                <a:gd name="connsiteX8" fmla="*/ 0 w 6807606"/>
                <a:gd name="connsiteY8" fmla="*/ 81002 h 486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07606" h="486001">
                  <a:moveTo>
                    <a:pt x="0" y="81002"/>
                  </a:moveTo>
                  <a:cubicBezTo>
                    <a:pt x="0" y="36266"/>
                    <a:pt x="36266" y="0"/>
                    <a:pt x="81002" y="0"/>
                  </a:cubicBezTo>
                  <a:lnTo>
                    <a:pt x="6726604" y="0"/>
                  </a:lnTo>
                  <a:cubicBezTo>
                    <a:pt x="6771340" y="0"/>
                    <a:pt x="6807606" y="36266"/>
                    <a:pt x="6807606" y="81002"/>
                  </a:cubicBezTo>
                  <a:lnTo>
                    <a:pt x="6807606" y="404999"/>
                  </a:lnTo>
                  <a:cubicBezTo>
                    <a:pt x="6807606" y="449735"/>
                    <a:pt x="6771340" y="486001"/>
                    <a:pt x="6726604" y="486001"/>
                  </a:cubicBezTo>
                  <a:lnTo>
                    <a:pt x="81002" y="486001"/>
                  </a:lnTo>
                  <a:cubicBezTo>
                    <a:pt x="36266" y="486001"/>
                    <a:pt x="0" y="449735"/>
                    <a:pt x="0" y="404999"/>
                  </a:cubicBezTo>
                  <a:lnTo>
                    <a:pt x="0" y="81002"/>
                  </a:lnTo>
                  <a:close/>
                </a:path>
              </a:pathLst>
            </a:custGeom>
            <a:solidFill>
              <a:srgbClr val="2CB7C5"/>
            </a:solidFill>
            <a:ln>
              <a:solidFill>
                <a:srgbClr val="2CB7C5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921" tIns="104921" rIns="104921" bIns="104921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200" b="1" dirty="0">
                  <a:solidFill>
                    <a:schemeClr val="bg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Schulkonferenz </a:t>
              </a:r>
              <a:br>
                <a:rPr lang="de-DE" sz="800" b="1" dirty="0">
                  <a:solidFill>
                    <a:schemeClr val="bg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b="1" dirty="0">
                  <a:solidFill>
                    <a:schemeClr val="bg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(</a:t>
              </a:r>
              <a:r>
                <a:rPr lang="de-DE" sz="800" dirty="0">
                  <a:solidFill>
                    <a:schemeClr val="bg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Elternvertreterinnen und -vertreter, Lehrkräfte sowie Schülerinnen und Schüler)</a:t>
              </a:r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ABF16AD6-7AF7-0C2D-EA27-78776175A007}"/>
                </a:ext>
              </a:extLst>
            </p:cNvPr>
            <p:cNvSpPr/>
            <p:nvPr/>
          </p:nvSpPr>
          <p:spPr>
            <a:xfrm>
              <a:off x="5297619" y="3588817"/>
              <a:ext cx="2223368" cy="1415580"/>
            </a:xfrm>
            <a:custGeom>
              <a:avLst/>
              <a:gdLst>
                <a:gd name="connsiteX0" fmla="*/ 0 w 2183991"/>
                <a:gd name="connsiteY0" fmla="*/ 143450 h 1434503"/>
                <a:gd name="connsiteX1" fmla="*/ 143450 w 2183991"/>
                <a:gd name="connsiteY1" fmla="*/ 0 h 1434503"/>
                <a:gd name="connsiteX2" fmla="*/ 2040541 w 2183991"/>
                <a:gd name="connsiteY2" fmla="*/ 0 h 1434503"/>
                <a:gd name="connsiteX3" fmla="*/ 2183991 w 2183991"/>
                <a:gd name="connsiteY3" fmla="*/ 143450 h 1434503"/>
                <a:gd name="connsiteX4" fmla="*/ 2183991 w 2183991"/>
                <a:gd name="connsiteY4" fmla="*/ 1291053 h 1434503"/>
                <a:gd name="connsiteX5" fmla="*/ 2040541 w 2183991"/>
                <a:gd name="connsiteY5" fmla="*/ 1434503 h 1434503"/>
                <a:gd name="connsiteX6" fmla="*/ 143450 w 2183991"/>
                <a:gd name="connsiteY6" fmla="*/ 1434503 h 1434503"/>
                <a:gd name="connsiteX7" fmla="*/ 0 w 2183991"/>
                <a:gd name="connsiteY7" fmla="*/ 1291053 h 1434503"/>
                <a:gd name="connsiteX8" fmla="*/ 0 w 2183991"/>
                <a:gd name="connsiteY8" fmla="*/ 143450 h 1434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83991" h="1434503">
                  <a:moveTo>
                    <a:pt x="0" y="143450"/>
                  </a:moveTo>
                  <a:cubicBezTo>
                    <a:pt x="0" y="64225"/>
                    <a:pt x="64225" y="0"/>
                    <a:pt x="143450" y="0"/>
                  </a:cubicBezTo>
                  <a:lnTo>
                    <a:pt x="2040541" y="0"/>
                  </a:lnTo>
                  <a:cubicBezTo>
                    <a:pt x="2119766" y="0"/>
                    <a:pt x="2183991" y="64225"/>
                    <a:pt x="2183991" y="143450"/>
                  </a:cubicBezTo>
                  <a:lnTo>
                    <a:pt x="2183991" y="1291053"/>
                  </a:lnTo>
                  <a:cubicBezTo>
                    <a:pt x="2183991" y="1370278"/>
                    <a:pt x="2119766" y="1434503"/>
                    <a:pt x="2040541" y="1434503"/>
                  </a:cubicBezTo>
                  <a:lnTo>
                    <a:pt x="143450" y="1434503"/>
                  </a:lnTo>
                  <a:cubicBezTo>
                    <a:pt x="64225" y="1434503"/>
                    <a:pt x="0" y="1370278"/>
                    <a:pt x="0" y="1291053"/>
                  </a:cubicBezTo>
                  <a:lnTo>
                    <a:pt x="0" y="143450"/>
                  </a:lnTo>
                  <a:close/>
                </a:path>
              </a:pathLst>
            </a:custGeom>
            <a:solidFill>
              <a:srgbClr val="D9EDF0"/>
            </a:solidFill>
            <a:ln>
              <a:solidFill>
                <a:schemeClr val="tx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9000" tIns="226800" rIns="189000" bIns="268144" numCol="1" spcCol="1270" anchor="t" anchorCtr="0">
              <a:noAutofit/>
            </a:bodyPr>
            <a:lstStyle/>
            <a:p>
              <a:pPr defTabSz="1890000">
                <a:tabLst>
                  <a:tab pos="1890000" algn="r"/>
                </a:tabLst>
              </a:pP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	Geschichte</a:t>
              </a:r>
              <a:b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	Politik</a:t>
              </a:r>
              <a:b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	Erdkunde</a:t>
              </a:r>
              <a:b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	Religion</a:t>
              </a:r>
              <a:b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	Ethik</a:t>
              </a:r>
            </a:p>
            <a:p>
              <a:pPr defTabSz="1890000">
                <a:tabLst>
                  <a:tab pos="1890000" algn="r"/>
                </a:tabLst>
              </a:pPr>
              <a:b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	Referendariat</a:t>
              </a:r>
              <a:b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	 Referendariat</a:t>
              </a:r>
            </a:p>
            <a:p>
              <a:pPr algn="ctr" defTabSz="261366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9FDB8C51-A964-15EC-3774-C505CEF3E71C}"/>
                </a:ext>
              </a:extLst>
            </p:cNvPr>
            <p:cNvSpPr/>
            <p:nvPr/>
          </p:nvSpPr>
          <p:spPr>
            <a:xfrm>
              <a:off x="7582894" y="3588817"/>
              <a:ext cx="2193937" cy="1415580"/>
            </a:xfrm>
            <a:custGeom>
              <a:avLst/>
              <a:gdLst>
                <a:gd name="connsiteX0" fmla="*/ 0 w 2163988"/>
                <a:gd name="connsiteY0" fmla="*/ 143450 h 1434503"/>
                <a:gd name="connsiteX1" fmla="*/ 143450 w 2163988"/>
                <a:gd name="connsiteY1" fmla="*/ 0 h 1434503"/>
                <a:gd name="connsiteX2" fmla="*/ 2020538 w 2163988"/>
                <a:gd name="connsiteY2" fmla="*/ 0 h 1434503"/>
                <a:gd name="connsiteX3" fmla="*/ 2163988 w 2163988"/>
                <a:gd name="connsiteY3" fmla="*/ 143450 h 1434503"/>
                <a:gd name="connsiteX4" fmla="*/ 2163988 w 2163988"/>
                <a:gd name="connsiteY4" fmla="*/ 1291053 h 1434503"/>
                <a:gd name="connsiteX5" fmla="*/ 2020538 w 2163988"/>
                <a:gd name="connsiteY5" fmla="*/ 1434503 h 1434503"/>
                <a:gd name="connsiteX6" fmla="*/ 143450 w 2163988"/>
                <a:gd name="connsiteY6" fmla="*/ 1434503 h 1434503"/>
                <a:gd name="connsiteX7" fmla="*/ 0 w 2163988"/>
                <a:gd name="connsiteY7" fmla="*/ 1291053 h 1434503"/>
                <a:gd name="connsiteX8" fmla="*/ 0 w 2163988"/>
                <a:gd name="connsiteY8" fmla="*/ 143450 h 1434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3988" h="1434503">
                  <a:moveTo>
                    <a:pt x="0" y="143450"/>
                  </a:moveTo>
                  <a:cubicBezTo>
                    <a:pt x="0" y="64225"/>
                    <a:pt x="64225" y="0"/>
                    <a:pt x="143450" y="0"/>
                  </a:cubicBezTo>
                  <a:lnTo>
                    <a:pt x="2020538" y="0"/>
                  </a:lnTo>
                  <a:cubicBezTo>
                    <a:pt x="2099763" y="0"/>
                    <a:pt x="2163988" y="64225"/>
                    <a:pt x="2163988" y="143450"/>
                  </a:cubicBezTo>
                  <a:lnTo>
                    <a:pt x="2163988" y="1291053"/>
                  </a:lnTo>
                  <a:cubicBezTo>
                    <a:pt x="2163988" y="1370278"/>
                    <a:pt x="2099763" y="1434503"/>
                    <a:pt x="2020538" y="1434503"/>
                  </a:cubicBezTo>
                  <a:lnTo>
                    <a:pt x="143450" y="1434503"/>
                  </a:lnTo>
                  <a:cubicBezTo>
                    <a:pt x="64225" y="1434503"/>
                    <a:pt x="0" y="1370278"/>
                    <a:pt x="0" y="1291053"/>
                  </a:cubicBezTo>
                  <a:lnTo>
                    <a:pt x="0" y="143450"/>
                  </a:lnTo>
                  <a:close/>
                </a:path>
              </a:pathLst>
            </a:custGeom>
            <a:solidFill>
              <a:srgbClr val="D9EDF0"/>
            </a:solidFill>
            <a:ln>
              <a:solidFill>
                <a:schemeClr val="tx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9000" tIns="226800" rIns="189000" bIns="264143" numCol="1" spcCol="1270" anchor="t" anchorCtr="0">
              <a:noAutofit/>
            </a:bodyPr>
            <a:lstStyle/>
            <a:p>
              <a:pPr defTabSz="1890000">
                <a:tabLst>
                  <a:tab pos="1890000" algn="r"/>
                </a:tabLst>
              </a:pP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	Mathematik</a:t>
              </a:r>
              <a:b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	Physik</a:t>
              </a:r>
              <a:b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	Chemie</a:t>
              </a:r>
              <a:b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	Biologie</a:t>
              </a:r>
              <a:b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	Informatik</a:t>
              </a:r>
            </a:p>
            <a:p>
              <a:pPr defTabSz="1890000">
                <a:tabLst>
                  <a:tab pos="1890000" algn="r"/>
                </a:tabLst>
              </a:pPr>
              <a:b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	Referendariat</a:t>
              </a:r>
              <a:b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006E8A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	 Referendariat</a:t>
              </a:r>
            </a:p>
            <a:p>
              <a:pPr algn="ctr" defTabSz="256698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E567E071-17C1-D651-01A2-614208046864}"/>
                </a:ext>
              </a:extLst>
            </p:cNvPr>
            <p:cNvSpPr/>
            <p:nvPr/>
          </p:nvSpPr>
          <p:spPr>
            <a:xfrm>
              <a:off x="6223182" y="3437923"/>
              <a:ext cx="357529" cy="357529"/>
            </a:xfrm>
            <a:prstGeom prst="ellipse">
              <a:avLst/>
            </a:prstGeom>
            <a:solidFill>
              <a:srgbClr val="D5F1F3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>
                  <a:solidFill>
                    <a:schemeClr val="tx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6E96D302-51F0-8B57-A93C-CAD2BCE2C0CA}"/>
                </a:ext>
              </a:extLst>
            </p:cNvPr>
            <p:cNvSpPr/>
            <p:nvPr/>
          </p:nvSpPr>
          <p:spPr>
            <a:xfrm>
              <a:off x="8479027" y="3437923"/>
              <a:ext cx="357529" cy="357529"/>
            </a:xfrm>
            <a:prstGeom prst="ellipse">
              <a:avLst/>
            </a:prstGeom>
            <a:solidFill>
              <a:srgbClr val="D5F1F3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>
                  <a:solidFill>
                    <a:schemeClr val="tx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52" name="Abgerundetes Rechteck 16">
              <a:extLst>
                <a:ext uri="{FF2B5EF4-FFF2-40B4-BE49-F238E27FC236}">
                  <a16:creationId xmlns:a16="http://schemas.microsoft.com/office/drawing/2014/main" id="{95CABC4F-3D2B-7D12-1C33-FADA2BB448B4}"/>
                </a:ext>
              </a:extLst>
            </p:cNvPr>
            <p:cNvSpPr/>
            <p:nvPr/>
          </p:nvSpPr>
          <p:spPr>
            <a:xfrm>
              <a:off x="7556605" y="1629907"/>
              <a:ext cx="1692000" cy="900000"/>
            </a:xfrm>
            <a:prstGeom prst="roundRect">
              <a:avLst/>
            </a:prstGeom>
            <a:solidFill>
              <a:srgbClr val="F0D8EA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108000" rtlCol="0" anchor="ctr"/>
            <a:lstStyle/>
            <a:p>
              <a:pPr algn="ctr" defTabSz="960120">
                <a:defRPr/>
              </a:pPr>
              <a:r>
                <a:rPr lang="de-DE" sz="1200" dirty="0">
                  <a:solidFill>
                    <a:srgbClr val="AF0078"/>
                  </a:solidFill>
                  <a:latin typeface="Arial Rounded MT Bold" panose="020F0704030504030204" pitchFamily="34" charset="77"/>
                  <a:cs typeface="Arial" panose="020B0604020202020204" pitchFamily="34" charset="0"/>
                </a:rPr>
                <a:t>Erweiterte Schulleitung</a:t>
              </a:r>
              <a:br>
                <a:rPr lang="de-DE" sz="800" b="1" dirty="0">
                  <a:solidFill>
                    <a:srgbClr val="AF007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rgbClr val="333E4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Vorname Name, Vorname Name, Vorname Name</a:t>
              </a:r>
              <a:endParaRPr lang="de-DE" sz="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5" name="Abgerundetes Rechteck 1">
              <a:extLst>
                <a:ext uri="{FF2B5EF4-FFF2-40B4-BE49-F238E27FC236}">
                  <a16:creationId xmlns:a16="http://schemas.microsoft.com/office/drawing/2014/main" id="{EAB55F3B-F2DC-3FF8-5E40-C86A9A1BF9A0}"/>
                </a:ext>
              </a:extLst>
            </p:cNvPr>
            <p:cNvSpPr/>
            <p:nvPr/>
          </p:nvSpPr>
          <p:spPr>
            <a:xfrm>
              <a:off x="5278363" y="1326499"/>
              <a:ext cx="2224014" cy="88592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960120">
                <a:defRPr/>
              </a:pPr>
              <a:r>
                <a:rPr lang="de-DE" sz="1200" b="1" dirty="0">
                  <a:solidFill>
                    <a:srgbClr val="FFFFFF"/>
                  </a:solidFill>
                  <a:latin typeface="Arial Rounded MT Bold" panose="020F0704030504030204" pitchFamily="34" charset="77"/>
                  <a:cs typeface="Arial" panose="020B0604020202020204" pitchFamily="34" charset="0"/>
                </a:rPr>
                <a:t>Schulleitung/ </a:t>
              </a:r>
              <a:br>
                <a:rPr lang="de-DE" sz="1200" b="1" dirty="0">
                  <a:solidFill>
                    <a:srgbClr val="FFFFFF"/>
                  </a:solidFill>
                  <a:latin typeface="Arial Rounded MT Bold" panose="020F0704030504030204" pitchFamily="34" charset="77"/>
                  <a:cs typeface="Arial" panose="020B0604020202020204" pitchFamily="34" charset="0"/>
                </a:rPr>
              </a:br>
              <a:r>
                <a:rPr lang="de-DE" sz="1200" b="1" dirty="0">
                  <a:solidFill>
                    <a:srgbClr val="FFFFFF"/>
                  </a:solidFill>
                  <a:latin typeface="Arial Rounded MT Bold" panose="020F0704030504030204" pitchFamily="34" charset="77"/>
                  <a:cs typeface="Arial" panose="020B0604020202020204" pitchFamily="34" charset="0"/>
                </a:rPr>
                <a:t>Direktor:in</a:t>
              </a:r>
              <a:br>
                <a:rPr lang="de-DE" sz="8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e-DE" sz="105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Vorname Name</a:t>
              </a:r>
              <a:endParaRPr lang="de-DE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65A9F7DD-A9A3-9013-FB9A-F60F562E950C}"/>
                </a:ext>
              </a:extLst>
            </p:cNvPr>
            <p:cNvSpPr txBox="1">
              <a:spLocks/>
            </p:cNvSpPr>
            <p:nvPr/>
          </p:nvSpPr>
          <p:spPr>
            <a:xfrm>
              <a:off x="6461892" y="8090588"/>
              <a:ext cx="3204936" cy="896108"/>
            </a:xfrm>
            <a:prstGeom prst="rect">
              <a:avLst/>
            </a:prstGeom>
            <a:noFill/>
          </p:spPr>
          <p:txBody>
            <a:bodyPr wrap="square" numCol="3" spcCol="396000" rtlCol="0" anchor="t">
              <a:spAutoFit/>
            </a:bodyPr>
            <a:lstStyle/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5a: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5b: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b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5c: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b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5d: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6a: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6b: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b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6c: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b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6d: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7a: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7b: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b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7c: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b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7d: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8a: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8b: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b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8c: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b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8d: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9a: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9b: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b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9c: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b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9d: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10a: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10b: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b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10c: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b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chemeClr val="accent1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10d: </a:t>
              </a:r>
              <a:r>
                <a:rPr lang="de-DE" sz="590" dirty="0">
                  <a:solidFill>
                    <a:schemeClr val="accent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</a:p>
          </p:txBody>
        </p:sp>
        <p:cxnSp>
          <p:nvCxnSpPr>
            <p:cNvPr id="12" name="Gerade Verbindung 11">
              <a:extLst>
                <a:ext uri="{FF2B5EF4-FFF2-40B4-BE49-F238E27FC236}">
                  <a16:creationId xmlns:a16="http://schemas.microsoft.com/office/drawing/2014/main" id="{748352DD-48E7-96AF-206A-A6B66B6BD47D}"/>
                </a:ext>
              </a:extLst>
            </p:cNvPr>
            <p:cNvCxnSpPr>
              <a:cxnSpLocks/>
            </p:cNvCxnSpPr>
            <p:nvPr/>
          </p:nvCxnSpPr>
          <p:spPr>
            <a:xfrm>
              <a:off x="6536935" y="8511001"/>
              <a:ext cx="3017971" cy="0"/>
            </a:xfrm>
            <a:prstGeom prst="line">
              <a:avLst/>
            </a:prstGeom>
            <a:ln w="31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>
              <a:extLst>
                <a:ext uri="{FF2B5EF4-FFF2-40B4-BE49-F238E27FC236}">
                  <a16:creationId xmlns:a16="http://schemas.microsoft.com/office/drawing/2014/main" id="{6F2B2A63-8183-E8BE-C3A7-0E3B3FFB1206}"/>
                </a:ext>
              </a:extLst>
            </p:cNvPr>
            <p:cNvCxnSpPr/>
            <p:nvPr/>
          </p:nvCxnSpPr>
          <p:spPr>
            <a:xfrm>
              <a:off x="7479193" y="8171944"/>
              <a:ext cx="0" cy="724710"/>
            </a:xfrm>
            <a:prstGeom prst="line">
              <a:avLst/>
            </a:prstGeom>
            <a:ln w="31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>
              <a:extLst>
                <a:ext uri="{FF2B5EF4-FFF2-40B4-BE49-F238E27FC236}">
                  <a16:creationId xmlns:a16="http://schemas.microsoft.com/office/drawing/2014/main" id="{57A166E4-8429-7352-ADBC-3BF4623091BC}"/>
                </a:ext>
              </a:extLst>
            </p:cNvPr>
            <p:cNvCxnSpPr/>
            <p:nvPr/>
          </p:nvCxnSpPr>
          <p:spPr>
            <a:xfrm>
              <a:off x="8605703" y="8148646"/>
              <a:ext cx="0" cy="724710"/>
            </a:xfrm>
            <a:prstGeom prst="line">
              <a:avLst/>
            </a:prstGeom>
            <a:ln w="31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6109A18B-5398-AC4E-F840-86CDE9C8EDA9}"/>
                </a:ext>
              </a:extLst>
            </p:cNvPr>
            <p:cNvSpPr txBox="1">
              <a:spLocks/>
            </p:cNvSpPr>
            <p:nvPr/>
          </p:nvSpPr>
          <p:spPr>
            <a:xfrm>
              <a:off x="3062332" y="7647376"/>
              <a:ext cx="3204936" cy="1408132"/>
            </a:xfrm>
            <a:prstGeom prst="rect">
              <a:avLst/>
            </a:prstGeom>
            <a:noFill/>
          </p:spPr>
          <p:txBody>
            <a:bodyPr wrap="square" numCol="2" spcCol="396000" rtlCol="0" anchor="t">
              <a:spAutoFit/>
            </a:bodyPr>
            <a:lstStyle/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5a: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  <a:b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5b: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  <a:b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5c: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  <a:b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5d: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6a: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  <a:b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6b: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  <a:b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6c: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  <a:b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6d: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7a: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  <a:b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7b: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  <a:b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7c: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  <a:b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7d: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endParaRPr lang="de-DE" sz="590" dirty="0">
                <a:solidFill>
                  <a:srgbClr val="2CB7C5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8a: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  <a:b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8b: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  <a:b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8c: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  <a:b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8d: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9a: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  <a:b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9b: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  <a:b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9c: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  <a:b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9d: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</a:p>
            <a:p>
              <a:pPr defTabSz="945000">
                <a:lnSpc>
                  <a:spcPts val="700"/>
                </a:lnSpc>
                <a:spcAft>
                  <a:spcPts val="315"/>
                </a:spcAft>
                <a:tabLst>
                  <a:tab pos="945000" algn="r"/>
                  <a:tab pos="1890000" algn="r"/>
                </a:tabLst>
              </a:pP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10a: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  <a:b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10b: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  <a:b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10c: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  <a:b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590" dirty="0">
                  <a:solidFill>
                    <a:srgbClr val="2CB7C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10d: </a:t>
              </a:r>
              <a:r>
                <a:rPr lang="de-DE" sz="590" dirty="0">
                  <a:solidFill>
                    <a:srgbClr val="2CB7C5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Name, Vorname Name </a:t>
              </a:r>
            </a:p>
          </p:txBody>
        </p:sp>
        <p:cxnSp>
          <p:nvCxnSpPr>
            <p:cNvPr id="32" name="Gerade Verbindung 31">
              <a:extLst>
                <a:ext uri="{FF2B5EF4-FFF2-40B4-BE49-F238E27FC236}">
                  <a16:creationId xmlns:a16="http://schemas.microsoft.com/office/drawing/2014/main" id="{547F24B7-E00C-9E9E-0E9D-93232A621EB2}"/>
                </a:ext>
              </a:extLst>
            </p:cNvPr>
            <p:cNvCxnSpPr>
              <a:cxnSpLocks/>
            </p:cNvCxnSpPr>
            <p:nvPr/>
          </p:nvCxnSpPr>
          <p:spPr>
            <a:xfrm>
              <a:off x="3137375" y="8072657"/>
              <a:ext cx="3017971" cy="0"/>
            </a:xfrm>
            <a:prstGeom prst="line">
              <a:avLst/>
            </a:prstGeom>
            <a:ln w="3175">
              <a:solidFill>
                <a:srgbClr val="2CB7C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 Verbindung 33">
              <a:extLst>
                <a:ext uri="{FF2B5EF4-FFF2-40B4-BE49-F238E27FC236}">
                  <a16:creationId xmlns:a16="http://schemas.microsoft.com/office/drawing/2014/main" id="{BFC5F485-960C-9725-EE30-FE124761EDD4}"/>
                </a:ext>
              </a:extLst>
            </p:cNvPr>
            <p:cNvCxnSpPr>
              <a:cxnSpLocks/>
            </p:cNvCxnSpPr>
            <p:nvPr/>
          </p:nvCxnSpPr>
          <p:spPr>
            <a:xfrm>
              <a:off x="4627348" y="7728233"/>
              <a:ext cx="0" cy="1141150"/>
            </a:xfrm>
            <a:prstGeom prst="line">
              <a:avLst/>
            </a:prstGeom>
            <a:ln w="3175">
              <a:solidFill>
                <a:srgbClr val="2CB7C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 Verbindung 47">
              <a:extLst>
                <a:ext uri="{FF2B5EF4-FFF2-40B4-BE49-F238E27FC236}">
                  <a16:creationId xmlns:a16="http://schemas.microsoft.com/office/drawing/2014/main" id="{2EDC3011-B327-38EB-D81A-615E158B6E12}"/>
                </a:ext>
              </a:extLst>
            </p:cNvPr>
            <p:cNvCxnSpPr>
              <a:cxnSpLocks/>
            </p:cNvCxnSpPr>
            <p:nvPr/>
          </p:nvCxnSpPr>
          <p:spPr>
            <a:xfrm>
              <a:off x="3137375" y="8463384"/>
              <a:ext cx="3017971" cy="0"/>
            </a:xfrm>
            <a:prstGeom prst="line">
              <a:avLst/>
            </a:prstGeom>
            <a:ln w="3175">
              <a:solidFill>
                <a:srgbClr val="2CB7C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uppieren 18">
              <a:extLst>
                <a:ext uri="{FF2B5EF4-FFF2-40B4-BE49-F238E27FC236}">
                  <a16:creationId xmlns:a16="http://schemas.microsoft.com/office/drawing/2014/main" id="{C2ECA9FF-F885-C442-1C1C-2B648EC4E6CC}"/>
                </a:ext>
              </a:extLst>
            </p:cNvPr>
            <p:cNvGrpSpPr/>
            <p:nvPr/>
          </p:nvGrpSpPr>
          <p:grpSpPr>
            <a:xfrm>
              <a:off x="11296588" y="2584802"/>
              <a:ext cx="1421006" cy="4212167"/>
              <a:chOff x="10229967" y="5074823"/>
              <a:chExt cx="1421006" cy="4212167"/>
            </a:xfrm>
          </p:grpSpPr>
          <p:sp>
            <p:nvSpPr>
              <p:cNvPr id="81" name="Freihandform: Form 80">
                <a:extLst>
                  <a:ext uri="{FF2B5EF4-FFF2-40B4-BE49-F238E27FC236}">
                    <a16:creationId xmlns:a16="http://schemas.microsoft.com/office/drawing/2014/main" id="{AEDE42F0-6BFE-9F75-6307-8FA91F5CE33F}"/>
                  </a:ext>
                </a:extLst>
              </p:cNvPr>
              <p:cNvSpPr/>
              <p:nvPr/>
            </p:nvSpPr>
            <p:spPr>
              <a:xfrm>
                <a:off x="10229968" y="5074823"/>
                <a:ext cx="1421005" cy="479583"/>
              </a:xfrm>
              <a:custGeom>
                <a:avLst/>
                <a:gdLst>
                  <a:gd name="connsiteX0" fmla="*/ 0 w 1440003"/>
                  <a:gd name="connsiteY0" fmla="*/ 48599 h 485994"/>
                  <a:gd name="connsiteX1" fmla="*/ 48599 w 1440003"/>
                  <a:gd name="connsiteY1" fmla="*/ 0 h 485994"/>
                  <a:gd name="connsiteX2" fmla="*/ 1391404 w 1440003"/>
                  <a:gd name="connsiteY2" fmla="*/ 0 h 485994"/>
                  <a:gd name="connsiteX3" fmla="*/ 1440003 w 1440003"/>
                  <a:gd name="connsiteY3" fmla="*/ 48599 h 485994"/>
                  <a:gd name="connsiteX4" fmla="*/ 1440003 w 1440003"/>
                  <a:gd name="connsiteY4" fmla="*/ 437395 h 485994"/>
                  <a:gd name="connsiteX5" fmla="*/ 1391404 w 1440003"/>
                  <a:gd name="connsiteY5" fmla="*/ 485994 h 485994"/>
                  <a:gd name="connsiteX6" fmla="*/ 48599 w 1440003"/>
                  <a:gd name="connsiteY6" fmla="*/ 485994 h 485994"/>
                  <a:gd name="connsiteX7" fmla="*/ 0 w 1440003"/>
                  <a:gd name="connsiteY7" fmla="*/ 437395 h 485994"/>
                  <a:gd name="connsiteX8" fmla="*/ 0 w 1440003"/>
                  <a:gd name="connsiteY8" fmla="*/ 48599 h 485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40003" h="485994">
                    <a:moveTo>
                      <a:pt x="0" y="48599"/>
                    </a:moveTo>
                    <a:cubicBezTo>
                      <a:pt x="0" y="21759"/>
                      <a:pt x="21759" y="0"/>
                      <a:pt x="48599" y="0"/>
                    </a:cubicBezTo>
                    <a:lnTo>
                      <a:pt x="1391404" y="0"/>
                    </a:lnTo>
                    <a:cubicBezTo>
                      <a:pt x="1418244" y="0"/>
                      <a:pt x="1440003" y="21759"/>
                      <a:pt x="1440003" y="48599"/>
                    </a:cubicBezTo>
                    <a:lnTo>
                      <a:pt x="1440003" y="437395"/>
                    </a:lnTo>
                    <a:cubicBezTo>
                      <a:pt x="1440003" y="464235"/>
                      <a:pt x="1418244" y="485994"/>
                      <a:pt x="1391404" y="485994"/>
                    </a:cubicBezTo>
                    <a:lnTo>
                      <a:pt x="48599" y="485994"/>
                    </a:lnTo>
                    <a:cubicBezTo>
                      <a:pt x="21759" y="485994"/>
                      <a:pt x="0" y="464235"/>
                      <a:pt x="0" y="437395"/>
                    </a:cubicBezTo>
                    <a:lnTo>
                      <a:pt x="0" y="4859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951" tIns="54951" rIns="54951" bIns="54951" numCol="1" spcCol="1270" anchor="ctr" anchorCtr="0">
                <a:noAutofit/>
              </a:bodyPr>
              <a:lstStyle/>
              <a:p>
                <a:pPr algn="ctr" defTabSz="46672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200" dirty="0">
                    <a:solidFill>
                      <a:schemeClr val="bg1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Beratung</a:t>
                </a:r>
                <a:endParaRPr lang="de-DE" sz="1200" dirty="0"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Freihandform: Form 81">
                <a:extLst>
                  <a:ext uri="{FF2B5EF4-FFF2-40B4-BE49-F238E27FC236}">
                    <a16:creationId xmlns:a16="http://schemas.microsoft.com/office/drawing/2014/main" id="{6A26DC19-1599-7E24-BF42-D431DDAE7221}"/>
                  </a:ext>
                </a:extLst>
              </p:cNvPr>
              <p:cNvSpPr/>
              <p:nvPr/>
            </p:nvSpPr>
            <p:spPr>
              <a:xfrm>
                <a:off x="10229967" y="5558141"/>
                <a:ext cx="1421005" cy="671986"/>
              </a:xfrm>
              <a:custGeom>
                <a:avLst/>
                <a:gdLst>
                  <a:gd name="connsiteX0" fmla="*/ 0 w 1437191"/>
                  <a:gd name="connsiteY0" fmla="*/ 68097 h 680969"/>
                  <a:gd name="connsiteX1" fmla="*/ 68097 w 1437191"/>
                  <a:gd name="connsiteY1" fmla="*/ 0 h 680969"/>
                  <a:gd name="connsiteX2" fmla="*/ 1369094 w 1437191"/>
                  <a:gd name="connsiteY2" fmla="*/ 0 h 680969"/>
                  <a:gd name="connsiteX3" fmla="*/ 1437191 w 1437191"/>
                  <a:gd name="connsiteY3" fmla="*/ 68097 h 680969"/>
                  <a:gd name="connsiteX4" fmla="*/ 1437191 w 1437191"/>
                  <a:gd name="connsiteY4" fmla="*/ 612872 h 680969"/>
                  <a:gd name="connsiteX5" fmla="*/ 1369094 w 1437191"/>
                  <a:gd name="connsiteY5" fmla="*/ 680969 h 680969"/>
                  <a:gd name="connsiteX6" fmla="*/ 68097 w 1437191"/>
                  <a:gd name="connsiteY6" fmla="*/ 680969 h 680969"/>
                  <a:gd name="connsiteX7" fmla="*/ 0 w 1437191"/>
                  <a:gd name="connsiteY7" fmla="*/ 612872 h 680969"/>
                  <a:gd name="connsiteX8" fmla="*/ 0 w 1437191"/>
                  <a:gd name="connsiteY8" fmla="*/ 68097 h 680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37191" h="680969">
                    <a:moveTo>
                      <a:pt x="0" y="68097"/>
                    </a:moveTo>
                    <a:cubicBezTo>
                      <a:pt x="0" y="30488"/>
                      <a:pt x="30488" y="0"/>
                      <a:pt x="68097" y="0"/>
                    </a:cubicBezTo>
                    <a:lnTo>
                      <a:pt x="1369094" y="0"/>
                    </a:lnTo>
                    <a:cubicBezTo>
                      <a:pt x="1406703" y="0"/>
                      <a:pt x="1437191" y="30488"/>
                      <a:pt x="1437191" y="68097"/>
                    </a:cubicBezTo>
                    <a:lnTo>
                      <a:pt x="1437191" y="612872"/>
                    </a:lnTo>
                    <a:cubicBezTo>
                      <a:pt x="1437191" y="650481"/>
                      <a:pt x="1406703" y="680969"/>
                      <a:pt x="1369094" y="680969"/>
                    </a:cubicBezTo>
                    <a:lnTo>
                      <a:pt x="68097" y="680969"/>
                    </a:lnTo>
                    <a:cubicBezTo>
                      <a:pt x="30488" y="680969"/>
                      <a:pt x="0" y="650481"/>
                      <a:pt x="0" y="612872"/>
                    </a:cubicBezTo>
                    <a:lnTo>
                      <a:pt x="0" y="68097"/>
                    </a:lnTo>
                    <a:close/>
                  </a:path>
                </a:pathLst>
              </a:custGeom>
              <a:solidFill>
                <a:srgbClr val="D5F1F3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3400" tIns="52946" rIns="52946" bIns="52946" numCol="1" spcCol="1270" anchor="ctr" anchorCtr="0">
                <a:noAutofit/>
              </a:bodyPr>
              <a:lstStyle/>
              <a:p>
                <a:pPr defTabSz="37338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800" dirty="0">
                    <a:solidFill>
                      <a:srgbClr val="008F96"/>
                    </a:solidFill>
                    <a:latin typeface="Arial Rounded MT Bold" panose="020F0704030504030204" pitchFamily="34" charset="77"/>
                    <a:cs typeface="Arial" panose="020B0604020202020204" pitchFamily="34" charset="0"/>
                  </a:rPr>
                  <a:t>Berufliche Orientierung</a:t>
                </a:r>
                <a:br>
                  <a:rPr lang="de-DE" sz="800" b="1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Vorname Name </a:t>
                </a:r>
                <a:b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Vorname Name </a:t>
                </a:r>
                <a:endParaRPr lang="de-DE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Freihandform: Form 82">
                <a:extLst>
                  <a:ext uri="{FF2B5EF4-FFF2-40B4-BE49-F238E27FC236}">
                    <a16:creationId xmlns:a16="http://schemas.microsoft.com/office/drawing/2014/main" id="{B6E5E79D-7261-9129-257C-4D9849B44903}"/>
                  </a:ext>
                </a:extLst>
              </p:cNvPr>
              <p:cNvSpPr/>
              <p:nvPr/>
            </p:nvSpPr>
            <p:spPr>
              <a:xfrm>
                <a:off x="10229968" y="6259346"/>
                <a:ext cx="1421005" cy="831600"/>
              </a:xfrm>
              <a:custGeom>
                <a:avLst/>
                <a:gdLst>
                  <a:gd name="connsiteX0" fmla="*/ 0 w 1431586"/>
                  <a:gd name="connsiteY0" fmla="*/ 76116 h 761163"/>
                  <a:gd name="connsiteX1" fmla="*/ 76116 w 1431586"/>
                  <a:gd name="connsiteY1" fmla="*/ 0 h 761163"/>
                  <a:gd name="connsiteX2" fmla="*/ 1355470 w 1431586"/>
                  <a:gd name="connsiteY2" fmla="*/ 0 h 761163"/>
                  <a:gd name="connsiteX3" fmla="*/ 1431586 w 1431586"/>
                  <a:gd name="connsiteY3" fmla="*/ 76116 h 761163"/>
                  <a:gd name="connsiteX4" fmla="*/ 1431586 w 1431586"/>
                  <a:gd name="connsiteY4" fmla="*/ 685047 h 761163"/>
                  <a:gd name="connsiteX5" fmla="*/ 1355470 w 1431586"/>
                  <a:gd name="connsiteY5" fmla="*/ 761163 h 761163"/>
                  <a:gd name="connsiteX6" fmla="*/ 76116 w 1431586"/>
                  <a:gd name="connsiteY6" fmla="*/ 761163 h 761163"/>
                  <a:gd name="connsiteX7" fmla="*/ 0 w 1431586"/>
                  <a:gd name="connsiteY7" fmla="*/ 685047 h 761163"/>
                  <a:gd name="connsiteX8" fmla="*/ 0 w 1431586"/>
                  <a:gd name="connsiteY8" fmla="*/ 76116 h 761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31586" h="761163">
                    <a:moveTo>
                      <a:pt x="0" y="76116"/>
                    </a:moveTo>
                    <a:cubicBezTo>
                      <a:pt x="0" y="34078"/>
                      <a:pt x="34078" y="0"/>
                      <a:pt x="76116" y="0"/>
                    </a:cubicBezTo>
                    <a:lnTo>
                      <a:pt x="1355470" y="0"/>
                    </a:lnTo>
                    <a:cubicBezTo>
                      <a:pt x="1397508" y="0"/>
                      <a:pt x="1431586" y="34078"/>
                      <a:pt x="1431586" y="76116"/>
                    </a:cubicBezTo>
                    <a:lnTo>
                      <a:pt x="1431586" y="685047"/>
                    </a:lnTo>
                    <a:cubicBezTo>
                      <a:pt x="1431586" y="727085"/>
                      <a:pt x="1397508" y="761163"/>
                      <a:pt x="1355470" y="761163"/>
                    </a:cubicBezTo>
                    <a:lnTo>
                      <a:pt x="76116" y="761163"/>
                    </a:lnTo>
                    <a:cubicBezTo>
                      <a:pt x="34078" y="761163"/>
                      <a:pt x="0" y="727085"/>
                      <a:pt x="0" y="685047"/>
                    </a:cubicBezTo>
                    <a:lnTo>
                      <a:pt x="0" y="76116"/>
                    </a:lnTo>
                    <a:close/>
                  </a:path>
                </a:pathLst>
              </a:custGeom>
              <a:solidFill>
                <a:srgbClr val="D9EDF0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3400" tIns="55413" rIns="55413" bIns="55413" numCol="1" spcCol="1270" anchor="ctr" anchorCtr="0">
                <a:noAutofit/>
              </a:bodyPr>
              <a:lstStyle/>
              <a:p>
                <a:pPr defTabSz="37338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800" dirty="0">
                    <a:solidFill>
                      <a:srgbClr val="008F96"/>
                    </a:solidFill>
                    <a:latin typeface="Arial Rounded MT Bold" panose="020F0704030504030204" pitchFamily="34" charset="77"/>
                    <a:cs typeface="Arial" panose="020B0604020202020204" pitchFamily="34" charset="0"/>
                  </a:rPr>
                  <a:t>Schulsozialpädagogik/ MPT</a:t>
                </a:r>
                <a:b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Vorname Name</a:t>
                </a:r>
                <a:endParaRPr lang="de-DE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Freihandform: Form 83">
                <a:extLst>
                  <a:ext uri="{FF2B5EF4-FFF2-40B4-BE49-F238E27FC236}">
                    <a16:creationId xmlns:a16="http://schemas.microsoft.com/office/drawing/2014/main" id="{78DF2958-B70E-7833-3481-B8958B8A9376}"/>
                  </a:ext>
                </a:extLst>
              </p:cNvPr>
              <p:cNvSpPr/>
              <p:nvPr/>
            </p:nvSpPr>
            <p:spPr>
              <a:xfrm>
                <a:off x="10229968" y="7120165"/>
                <a:ext cx="1421005" cy="718200"/>
              </a:xfrm>
              <a:custGeom>
                <a:avLst/>
                <a:gdLst>
                  <a:gd name="connsiteX0" fmla="*/ 0 w 1420440"/>
                  <a:gd name="connsiteY0" fmla="*/ 68097 h 680969"/>
                  <a:gd name="connsiteX1" fmla="*/ 68097 w 1420440"/>
                  <a:gd name="connsiteY1" fmla="*/ 0 h 680969"/>
                  <a:gd name="connsiteX2" fmla="*/ 1352343 w 1420440"/>
                  <a:gd name="connsiteY2" fmla="*/ 0 h 680969"/>
                  <a:gd name="connsiteX3" fmla="*/ 1420440 w 1420440"/>
                  <a:gd name="connsiteY3" fmla="*/ 68097 h 680969"/>
                  <a:gd name="connsiteX4" fmla="*/ 1420440 w 1420440"/>
                  <a:gd name="connsiteY4" fmla="*/ 612872 h 680969"/>
                  <a:gd name="connsiteX5" fmla="*/ 1352343 w 1420440"/>
                  <a:gd name="connsiteY5" fmla="*/ 680969 h 680969"/>
                  <a:gd name="connsiteX6" fmla="*/ 68097 w 1420440"/>
                  <a:gd name="connsiteY6" fmla="*/ 680969 h 680969"/>
                  <a:gd name="connsiteX7" fmla="*/ 0 w 1420440"/>
                  <a:gd name="connsiteY7" fmla="*/ 612872 h 680969"/>
                  <a:gd name="connsiteX8" fmla="*/ 0 w 1420440"/>
                  <a:gd name="connsiteY8" fmla="*/ 68097 h 680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20440" h="680969">
                    <a:moveTo>
                      <a:pt x="0" y="68097"/>
                    </a:moveTo>
                    <a:cubicBezTo>
                      <a:pt x="0" y="30488"/>
                      <a:pt x="30488" y="0"/>
                      <a:pt x="68097" y="0"/>
                    </a:cubicBezTo>
                    <a:lnTo>
                      <a:pt x="1352343" y="0"/>
                    </a:lnTo>
                    <a:cubicBezTo>
                      <a:pt x="1389952" y="0"/>
                      <a:pt x="1420440" y="30488"/>
                      <a:pt x="1420440" y="68097"/>
                    </a:cubicBezTo>
                    <a:lnTo>
                      <a:pt x="1420440" y="612872"/>
                    </a:lnTo>
                    <a:cubicBezTo>
                      <a:pt x="1420440" y="650481"/>
                      <a:pt x="1389952" y="680969"/>
                      <a:pt x="1352343" y="680969"/>
                    </a:cubicBezTo>
                    <a:lnTo>
                      <a:pt x="68097" y="680969"/>
                    </a:lnTo>
                    <a:cubicBezTo>
                      <a:pt x="30488" y="680969"/>
                      <a:pt x="0" y="650481"/>
                      <a:pt x="0" y="612872"/>
                    </a:cubicBezTo>
                    <a:lnTo>
                      <a:pt x="0" y="68097"/>
                    </a:lnTo>
                    <a:close/>
                  </a:path>
                </a:pathLst>
              </a:custGeom>
              <a:solidFill>
                <a:srgbClr val="D9EDF0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3400" tIns="52946" rIns="52946" bIns="52946" numCol="1" spcCol="1270" anchor="ctr" anchorCtr="0">
                <a:noAutofit/>
              </a:bodyPr>
              <a:lstStyle/>
              <a:p>
                <a:pPr defTabSz="37338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800" dirty="0">
                    <a:solidFill>
                      <a:srgbClr val="008F96"/>
                    </a:solidFill>
                    <a:latin typeface="Arial Rounded MT Bold" panose="020F0704030504030204" pitchFamily="34" charset="77"/>
                    <a:cs typeface="Arial" panose="020B0604020202020204" pitchFamily="34" charset="0"/>
                  </a:rPr>
                  <a:t>Präventionsteam/ </a:t>
                </a:r>
                <a:br>
                  <a:rPr lang="de-DE" sz="800" dirty="0">
                    <a:solidFill>
                      <a:srgbClr val="008F96"/>
                    </a:solidFill>
                    <a:latin typeface="Arial Rounded MT Bold" panose="020F0704030504030204" pitchFamily="34" charset="77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 Rounded MT Bold" panose="020F0704030504030204" pitchFamily="34" charset="77"/>
                    <a:cs typeface="Arial" panose="020B0604020202020204" pitchFamily="34" charset="0"/>
                  </a:rPr>
                  <a:t>Krisenmanagement</a:t>
                </a:r>
                <a:br>
                  <a:rPr lang="de-DE" sz="800" dirty="0">
                    <a:solidFill>
                      <a:srgbClr val="008F96"/>
                    </a:solidFill>
                    <a:latin typeface="Arial Rounded MT Bold" panose="020F0704030504030204" pitchFamily="34" charset="77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Vorname Name</a:t>
                </a:r>
                <a:endParaRPr lang="de-DE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Freihandform: Form 84">
                <a:extLst>
                  <a:ext uri="{FF2B5EF4-FFF2-40B4-BE49-F238E27FC236}">
                    <a16:creationId xmlns:a16="http://schemas.microsoft.com/office/drawing/2014/main" id="{ED4DF084-D707-4248-98D8-DD2CE922EBDC}"/>
                  </a:ext>
                </a:extLst>
              </p:cNvPr>
              <p:cNvSpPr/>
              <p:nvPr/>
            </p:nvSpPr>
            <p:spPr>
              <a:xfrm>
                <a:off x="10229967" y="7867584"/>
                <a:ext cx="1421005" cy="671986"/>
              </a:xfrm>
              <a:custGeom>
                <a:avLst/>
                <a:gdLst>
                  <a:gd name="connsiteX0" fmla="*/ 0 w 1398407"/>
                  <a:gd name="connsiteY0" fmla="*/ 68097 h 680969"/>
                  <a:gd name="connsiteX1" fmla="*/ 68097 w 1398407"/>
                  <a:gd name="connsiteY1" fmla="*/ 0 h 680969"/>
                  <a:gd name="connsiteX2" fmla="*/ 1330310 w 1398407"/>
                  <a:gd name="connsiteY2" fmla="*/ 0 h 680969"/>
                  <a:gd name="connsiteX3" fmla="*/ 1398407 w 1398407"/>
                  <a:gd name="connsiteY3" fmla="*/ 68097 h 680969"/>
                  <a:gd name="connsiteX4" fmla="*/ 1398407 w 1398407"/>
                  <a:gd name="connsiteY4" fmla="*/ 612872 h 680969"/>
                  <a:gd name="connsiteX5" fmla="*/ 1330310 w 1398407"/>
                  <a:gd name="connsiteY5" fmla="*/ 680969 h 680969"/>
                  <a:gd name="connsiteX6" fmla="*/ 68097 w 1398407"/>
                  <a:gd name="connsiteY6" fmla="*/ 680969 h 680969"/>
                  <a:gd name="connsiteX7" fmla="*/ 0 w 1398407"/>
                  <a:gd name="connsiteY7" fmla="*/ 612872 h 680969"/>
                  <a:gd name="connsiteX8" fmla="*/ 0 w 1398407"/>
                  <a:gd name="connsiteY8" fmla="*/ 68097 h 680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98407" h="680969">
                    <a:moveTo>
                      <a:pt x="0" y="68097"/>
                    </a:moveTo>
                    <a:cubicBezTo>
                      <a:pt x="0" y="30488"/>
                      <a:pt x="30488" y="0"/>
                      <a:pt x="68097" y="0"/>
                    </a:cubicBezTo>
                    <a:lnTo>
                      <a:pt x="1330310" y="0"/>
                    </a:lnTo>
                    <a:cubicBezTo>
                      <a:pt x="1367919" y="0"/>
                      <a:pt x="1398407" y="30488"/>
                      <a:pt x="1398407" y="68097"/>
                    </a:cubicBezTo>
                    <a:lnTo>
                      <a:pt x="1398407" y="612872"/>
                    </a:lnTo>
                    <a:cubicBezTo>
                      <a:pt x="1398407" y="650481"/>
                      <a:pt x="1367919" y="680969"/>
                      <a:pt x="1330310" y="680969"/>
                    </a:cubicBezTo>
                    <a:lnTo>
                      <a:pt x="68097" y="680969"/>
                    </a:lnTo>
                    <a:cubicBezTo>
                      <a:pt x="30488" y="680969"/>
                      <a:pt x="0" y="650481"/>
                      <a:pt x="0" y="612872"/>
                    </a:cubicBezTo>
                    <a:lnTo>
                      <a:pt x="0" y="68097"/>
                    </a:lnTo>
                    <a:close/>
                  </a:path>
                </a:pathLst>
              </a:custGeom>
              <a:solidFill>
                <a:srgbClr val="D9EDF0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3400" tIns="52946" rIns="52946" bIns="52946" numCol="1" spcCol="1270" anchor="ctr" anchorCtr="0">
                <a:noAutofit/>
              </a:bodyPr>
              <a:lstStyle/>
              <a:p>
                <a:pPr defTabSz="37338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800" b="1" dirty="0">
                    <a:solidFill>
                      <a:srgbClr val="008F96"/>
                    </a:solidFill>
                    <a:latin typeface="Arial Rounded MT Bold" panose="020F0704030504030204" pitchFamily="34" charset="77"/>
                    <a:cs typeface="Arial" panose="020B0604020202020204" pitchFamily="34" charset="0"/>
                  </a:rPr>
                  <a:t>Gleichstellung</a:t>
                </a:r>
                <a:br>
                  <a:rPr lang="de-DE" sz="800" b="1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Vorname Name</a:t>
                </a:r>
              </a:p>
            </p:txBody>
          </p:sp>
          <p:sp>
            <p:nvSpPr>
              <p:cNvPr id="86" name="Freihandform: Form 85">
                <a:extLst>
                  <a:ext uri="{FF2B5EF4-FFF2-40B4-BE49-F238E27FC236}">
                    <a16:creationId xmlns:a16="http://schemas.microsoft.com/office/drawing/2014/main" id="{C127B63F-2650-5C2A-0B80-051034A9EF80}"/>
                  </a:ext>
                </a:extLst>
              </p:cNvPr>
              <p:cNvSpPr/>
              <p:nvPr/>
            </p:nvSpPr>
            <p:spPr>
              <a:xfrm>
                <a:off x="10229967" y="8568790"/>
                <a:ext cx="1421005" cy="718200"/>
              </a:xfrm>
              <a:custGeom>
                <a:avLst/>
                <a:gdLst>
                  <a:gd name="connsiteX0" fmla="*/ 0 w 1398407"/>
                  <a:gd name="connsiteY0" fmla="*/ 68097 h 680969"/>
                  <a:gd name="connsiteX1" fmla="*/ 68097 w 1398407"/>
                  <a:gd name="connsiteY1" fmla="*/ 0 h 680969"/>
                  <a:gd name="connsiteX2" fmla="*/ 1330310 w 1398407"/>
                  <a:gd name="connsiteY2" fmla="*/ 0 h 680969"/>
                  <a:gd name="connsiteX3" fmla="*/ 1398407 w 1398407"/>
                  <a:gd name="connsiteY3" fmla="*/ 68097 h 680969"/>
                  <a:gd name="connsiteX4" fmla="*/ 1398407 w 1398407"/>
                  <a:gd name="connsiteY4" fmla="*/ 612872 h 680969"/>
                  <a:gd name="connsiteX5" fmla="*/ 1330310 w 1398407"/>
                  <a:gd name="connsiteY5" fmla="*/ 680969 h 680969"/>
                  <a:gd name="connsiteX6" fmla="*/ 68097 w 1398407"/>
                  <a:gd name="connsiteY6" fmla="*/ 680969 h 680969"/>
                  <a:gd name="connsiteX7" fmla="*/ 0 w 1398407"/>
                  <a:gd name="connsiteY7" fmla="*/ 612872 h 680969"/>
                  <a:gd name="connsiteX8" fmla="*/ 0 w 1398407"/>
                  <a:gd name="connsiteY8" fmla="*/ 68097 h 680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98407" h="680969">
                    <a:moveTo>
                      <a:pt x="0" y="68097"/>
                    </a:moveTo>
                    <a:cubicBezTo>
                      <a:pt x="0" y="30488"/>
                      <a:pt x="30488" y="0"/>
                      <a:pt x="68097" y="0"/>
                    </a:cubicBezTo>
                    <a:lnTo>
                      <a:pt x="1330310" y="0"/>
                    </a:lnTo>
                    <a:cubicBezTo>
                      <a:pt x="1367919" y="0"/>
                      <a:pt x="1398407" y="30488"/>
                      <a:pt x="1398407" y="68097"/>
                    </a:cubicBezTo>
                    <a:lnTo>
                      <a:pt x="1398407" y="612872"/>
                    </a:lnTo>
                    <a:cubicBezTo>
                      <a:pt x="1398407" y="650481"/>
                      <a:pt x="1367919" y="680969"/>
                      <a:pt x="1330310" y="680969"/>
                    </a:cubicBezTo>
                    <a:lnTo>
                      <a:pt x="68097" y="680969"/>
                    </a:lnTo>
                    <a:cubicBezTo>
                      <a:pt x="30488" y="680969"/>
                      <a:pt x="0" y="650481"/>
                      <a:pt x="0" y="612872"/>
                    </a:cubicBezTo>
                    <a:lnTo>
                      <a:pt x="0" y="68097"/>
                    </a:lnTo>
                    <a:close/>
                  </a:path>
                </a:pathLst>
              </a:custGeom>
              <a:solidFill>
                <a:srgbClr val="D9EDF0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3400" tIns="52946" rIns="52946" bIns="52946" numCol="1" spcCol="1270" anchor="ctr" anchorCtr="0">
                <a:noAutofit/>
              </a:bodyPr>
              <a:lstStyle/>
              <a:p>
                <a:pPr defTabSz="37338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800" dirty="0">
                    <a:solidFill>
                      <a:srgbClr val="008F96"/>
                    </a:solidFill>
                    <a:latin typeface="Arial Rounded MT Bold" panose="020F0704030504030204" pitchFamily="34" charset="77"/>
                    <a:cs typeface="Arial" panose="020B0604020202020204" pitchFamily="34" charset="0"/>
                  </a:rPr>
                  <a:t>Beratung Q2</a:t>
                </a:r>
                <a:br>
                  <a:rPr lang="de-DE" sz="800" b="1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b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de-DE" sz="800" b="1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Beratung Q3 </a:t>
                </a:r>
                <a:br>
                  <a:rPr lang="de-DE" sz="800" b="1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Vorname Name</a:t>
                </a:r>
              </a:p>
            </p:txBody>
          </p:sp>
        </p:grpSp>
        <p:grpSp>
          <p:nvGrpSpPr>
            <p:cNvPr id="72" name="Gruppieren 71">
              <a:extLst>
                <a:ext uri="{FF2B5EF4-FFF2-40B4-BE49-F238E27FC236}">
                  <a16:creationId xmlns:a16="http://schemas.microsoft.com/office/drawing/2014/main" id="{9A37E972-8F4A-DAA3-A01A-35436E9F45B2}"/>
                </a:ext>
              </a:extLst>
            </p:cNvPr>
            <p:cNvGrpSpPr/>
            <p:nvPr/>
          </p:nvGrpSpPr>
          <p:grpSpPr>
            <a:xfrm>
              <a:off x="9824636" y="2584802"/>
              <a:ext cx="1421006" cy="3194113"/>
              <a:chOff x="10010055" y="1638176"/>
              <a:chExt cx="1421006" cy="3194113"/>
            </a:xfrm>
          </p:grpSpPr>
          <p:sp>
            <p:nvSpPr>
              <p:cNvPr id="8" name="Freihandform: Form 74">
                <a:extLst>
                  <a:ext uri="{FF2B5EF4-FFF2-40B4-BE49-F238E27FC236}">
                    <a16:creationId xmlns:a16="http://schemas.microsoft.com/office/drawing/2014/main" id="{CE0F6FD3-3A9F-179A-108D-CBDA5922F61D}"/>
                  </a:ext>
                </a:extLst>
              </p:cNvPr>
              <p:cNvSpPr/>
              <p:nvPr/>
            </p:nvSpPr>
            <p:spPr>
              <a:xfrm>
                <a:off x="10010056" y="1638176"/>
                <a:ext cx="1421005" cy="479590"/>
              </a:xfrm>
              <a:custGeom>
                <a:avLst/>
                <a:gdLst>
                  <a:gd name="connsiteX0" fmla="*/ 0 w 1440003"/>
                  <a:gd name="connsiteY0" fmla="*/ 65973 h 659731"/>
                  <a:gd name="connsiteX1" fmla="*/ 65973 w 1440003"/>
                  <a:gd name="connsiteY1" fmla="*/ 0 h 659731"/>
                  <a:gd name="connsiteX2" fmla="*/ 1374030 w 1440003"/>
                  <a:gd name="connsiteY2" fmla="*/ 0 h 659731"/>
                  <a:gd name="connsiteX3" fmla="*/ 1440003 w 1440003"/>
                  <a:gd name="connsiteY3" fmla="*/ 65973 h 659731"/>
                  <a:gd name="connsiteX4" fmla="*/ 1440003 w 1440003"/>
                  <a:gd name="connsiteY4" fmla="*/ 593758 h 659731"/>
                  <a:gd name="connsiteX5" fmla="*/ 1374030 w 1440003"/>
                  <a:gd name="connsiteY5" fmla="*/ 659731 h 659731"/>
                  <a:gd name="connsiteX6" fmla="*/ 65973 w 1440003"/>
                  <a:gd name="connsiteY6" fmla="*/ 659731 h 659731"/>
                  <a:gd name="connsiteX7" fmla="*/ 0 w 1440003"/>
                  <a:gd name="connsiteY7" fmla="*/ 593758 h 659731"/>
                  <a:gd name="connsiteX8" fmla="*/ 0 w 1440003"/>
                  <a:gd name="connsiteY8" fmla="*/ 65973 h 65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40003" h="659731">
                    <a:moveTo>
                      <a:pt x="0" y="65973"/>
                    </a:moveTo>
                    <a:cubicBezTo>
                      <a:pt x="0" y="29537"/>
                      <a:pt x="29537" y="0"/>
                      <a:pt x="65973" y="0"/>
                    </a:cubicBezTo>
                    <a:lnTo>
                      <a:pt x="1374030" y="0"/>
                    </a:lnTo>
                    <a:cubicBezTo>
                      <a:pt x="1410466" y="0"/>
                      <a:pt x="1440003" y="29537"/>
                      <a:pt x="1440003" y="65973"/>
                    </a:cubicBezTo>
                    <a:lnTo>
                      <a:pt x="1440003" y="593758"/>
                    </a:lnTo>
                    <a:cubicBezTo>
                      <a:pt x="1440003" y="630194"/>
                      <a:pt x="1410466" y="659731"/>
                      <a:pt x="1374030" y="659731"/>
                    </a:cubicBezTo>
                    <a:lnTo>
                      <a:pt x="65973" y="659731"/>
                    </a:lnTo>
                    <a:cubicBezTo>
                      <a:pt x="29537" y="659731"/>
                      <a:pt x="0" y="630194"/>
                      <a:pt x="0" y="593758"/>
                    </a:cubicBezTo>
                    <a:lnTo>
                      <a:pt x="0" y="659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0294" tIns="60294" rIns="60294" bIns="60294" numCol="1" spcCol="1270" anchor="ctr" anchorCtr="0">
                <a:noAutofit/>
              </a:bodyPr>
              <a:lstStyle/>
              <a:p>
                <a:pPr algn="ctr" defTabSz="46672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200" dirty="0">
                    <a:solidFill>
                      <a:schemeClr val="bg1"/>
                    </a:solidFill>
                    <a:latin typeface="Arial Rounded MT Bold" panose="020F0704030504030204" pitchFamily="34" charset="77"/>
                    <a:cs typeface="Arial" panose="020B0604020202020204" pitchFamily="34" charset="0"/>
                  </a:rPr>
                  <a:t>Schulverwaltung</a:t>
                </a:r>
                <a:endParaRPr lang="de-DE" sz="1200" dirty="0"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Freihandform: Form 75">
                <a:extLst>
                  <a:ext uri="{FF2B5EF4-FFF2-40B4-BE49-F238E27FC236}">
                    <a16:creationId xmlns:a16="http://schemas.microsoft.com/office/drawing/2014/main" id="{6F19200D-B728-C16B-37AE-BDB2E1AE95B7}"/>
                  </a:ext>
                </a:extLst>
              </p:cNvPr>
              <p:cNvSpPr/>
              <p:nvPr/>
            </p:nvSpPr>
            <p:spPr>
              <a:xfrm>
                <a:off x="10010055" y="2124189"/>
                <a:ext cx="1421005" cy="933903"/>
              </a:xfrm>
              <a:custGeom>
                <a:avLst/>
                <a:gdLst>
                  <a:gd name="connsiteX0" fmla="*/ 0 w 1437191"/>
                  <a:gd name="connsiteY0" fmla="*/ 94639 h 946386"/>
                  <a:gd name="connsiteX1" fmla="*/ 94639 w 1437191"/>
                  <a:gd name="connsiteY1" fmla="*/ 0 h 946386"/>
                  <a:gd name="connsiteX2" fmla="*/ 1342552 w 1437191"/>
                  <a:gd name="connsiteY2" fmla="*/ 0 h 946386"/>
                  <a:gd name="connsiteX3" fmla="*/ 1437191 w 1437191"/>
                  <a:gd name="connsiteY3" fmla="*/ 94639 h 946386"/>
                  <a:gd name="connsiteX4" fmla="*/ 1437191 w 1437191"/>
                  <a:gd name="connsiteY4" fmla="*/ 851747 h 946386"/>
                  <a:gd name="connsiteX5" fmla="*/ 1342552 w 1437191"/>
                  <a:gd name="connsiteY5" fmla="*/ 946386 h 946386"/>
                  <a:gd name="connsiteX6" fmla="*/ 94639 w 1437191"/>
                  <a:gd name="connsiteY6" fmla="*/ 946386 h 946386"/>
                  <a:gd name="connsiteX7" fmla="*/ 0 w 1437191"/>
                  <a:gd name="connsiteY7" fmla="*/ 851747 h 946386"/>
                  <a:gd name="connsiteX8" fmla="*/ 0 w 1437191"/>
                  <a:gd name="connsiteY8" fmla="*/ 94639 h 946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37191" h="946386">
                    <a:moveTo>
                      <a:pt x="0" y="94639"/>
                    </a:moveTo>
                    <a:cubicBezTo>
                      <a:pt x="0" y="42371"/>
                      <a:pt x="42371" y="0"/>
                      <a:pt x="94639" y="0"/>
                    </a:cubicBezTo>
                    <a:lnTo>
                      <a:pt x="1342552" y="0"/>
                    </a:lnTo>
                    <a:cubicBezTo>
                      <a:pt x="1394820" y="0"/>
                      <a:pt x="1437191" y="42371"/>
                      <a:pt x="1437191" y="94639"/>
                    </a:cubicBezTo>
                    <a:lnTo>
                      <a:pt x="1437191" y="851747"/>
                    </a:lnTo>
                    <a:cubicBezTo>
                      <a:pt x="1437191" y="904015"/>
                      <a:pt x="1394820" y="946386"/>
                      <a:pt x="1342552" y="946386"/>
                    </a:cubicBezTo>
                    <a:lnTo>
                      <a:pt x="94639" y="946386"/>
                    </a:lnTo>
                    <a:cubicBezTo>
                      <a:pt x="42371" y="946386"/>
                      <a:pt x="0" y="904015"/>
                      <a:pt x="0" y="851747"/>
                    </a:cubicBezTo>
                    <a:lnTo>
                      <a:pt x="0" y="94639"/>
                    </a:lnTo>
                    <a:close/>
                  </a:path>
                </a:pathLst>
              </a:custGeom>
              <a:solidFill>
                <a:srgbClr val="D5F1F3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3400" tIns="61109" rIns="61109" bIns="61109" numCol="1" spcCol="1270" anchor="ctr" anchorCtr="0">
                <a:noAutofit/>
              </a:bodyPr>
              <a:lstStyle/>
              <a:p>
                <a:pPr defTabSz="37338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800" dirty="0">
                    <a:solidFill>
                      <a:schemeClr val="accent2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Sekretariat</a:t>
                </a:r>
                <a:br>
                  <a:rPr lang="de-DE" sz="800" b="1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 </a:t>
                </a:r>
                <a:br>
                  <a:rPr lang="de-DE" sz="800" b="1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b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chemeClr val="accent2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Stundenpläne</a:t>
                </a:r>
                <a:br>
                  <a:rPr lang="de-DE" sz="800" b="1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 </a:t>
                </a:r>
                <a:br>
                  <a:rPr lang="de-DE" sz="800" b="1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endParaRPr lang="de-DE" sz="8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Freihandform: Form 78">
                <a:extLst>
                  <a:ext uri="{FF2B5EF4-FFF2-40B4-BE49-F238E27FC236}">
                    <a16:creationId xmlns:a16="http://schemas.microsoft.com/office/drawing/2014/main" id="{FC669D13-451C-C442-994A-AA786D09F8A0}"/>
                  </a:ext>
                </a:extLst>
              </p:cNvPr>
              <p:cNvSpPr/>
              <p:nvPr/>
            </p:nvSpPr>
            <p:spPr>
              <a:xfrm>
                <a:off x="10010055" y="3080246"/>
                <a:ext cx="1421005" cy="1057903"/>
              </a:xfrm>
              <a:custGeom>
                <a:avLst/>
                <a:gdLst>
                  <a:gd name="connsiteX0" fmla="*/ 0 w 1437191"/>
                  <a:gd name="connsiteY0" fmla="*/ 94639 h 946386"/>
                  <a:gd name="connsiteX1" fmla="*/ 94639 w 1437191"/>
                  <a:gd name="connsiteY1" fmla="*/ 0 h 946386"/>
                  <a:gd name="connsiteX2" fmla="*/ 1342552 w 1437191"/>
                  <a:gd name="connsiteY2" fmla="*/ 0 h 946386"/>
                  <a:gd name="connsiteX3" fmla="*/ 1437191 w 1437191"/>
                  <a:gd name="connsiteY3" fmla="*/ 94639 h 946386"/>
                  <a:gd name="connsiteX4" fmla="*/ 1437191 w 1437191"/>
                  <a:gd name="connsiteY4" fmla="*/ 851747 h 946386"/>
                  <a:gd name="connsiteX5" fmla="*/ 1342552 w 1437191"/>
                  <a:gd name="connsiteY5" fmla="*/ 946386 h 946386"/>
                  <a:gd name="connsiteX6" fmla="*/ 94639 w 1437191"/>
                  <a:gd name="connsiteY6" fmla="*/ 946386 h 946386"/>
                  <a:gd name="connsiteX7" fmla="*/ 0 w 1437191"/>
                  <a:gd name="connsiteY7" fmla="*/ 851747 h 946386"/>
                  <a:gd name="connsiteX8" fmla="*/ 0 w 1437191"/>
                  <a:gd name="connsiteY8" fmla="*/ 94639 h 946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37191" h="946386">
                    <a:moveTo>
                      <a:pt x="0" y="94639"/>
                    </a:moveTo>
                    <a:cubicBezTo>
                      <a:pt x="0" y="42371"/>
                      <a:pt x="42371" y="0"/>
                      <a:pt x="94639" y="0"/>
                    </a:cubicBezTo>
                    <a:lnTo>
                      <a:pt x="1342552" y="0"/>
                    </a:lnTo>
                    <a:cubicBezTo>
                      <a:pt x="1394820" y="0"/>
                      <a:pt x="1437191" y="42371"/>
                      <a:pt x="1437191" y="94639"/>
                    </a:cubicBezTo>
                    <a:lnTo>
                      <a:pt x="1437191" y="851747"/>
                    </a:lnTo>
                    <a:cubicBezTo>
                      <a:pt x="1437191" y="904015"/>
                      <a:pt x="1394820" y="946386"/>
                      <a:pt x="1342552" y="946386"/>
                    </a:cubicBezTo>
                    <a:lnTo>
                      <a:pt x="94639" y="946386"/>
                    </a:lnTo>
                    <a:cubicBezTo>
                      <a:pt x="42371" y="946386"/>
                      <a:pt x="0" y="904015"/>
                      <a:pt x="0" y="851747"/>
                    </a:cubicBezTo>
                    <a:lnTo>
                      <a:pt x="0" y="94639"/>
                    </a:lnTo>
                    <a:close/>
                  </a:path>
                </a:pathLst>
              </a:custGeom>
              <a:solidFill>
                <a:srgbClr val="D5F1F3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3400" tIns="61109" rIns="61109" bIns="61109" numCol="1" spcCol="1270" anchor="ctr" anchorCtr="0">
                <a:noAutofit/>
              </a:bodyPr>
              <a:lstStyle/>
              <a:p>
                <a:pPr defTabSz="37338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800" dirty="0">
                    <a:solidFill>
                      <a:srgbClr val="008F96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Gebäudemanagement </a:t>
                </a:r>
                <a:br>
                  <a:rPr lang="de-DE" sz="800" dirty="0">
                    <a:solidFill>
                      <a:srgbClr val="008F96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chemeClr val="accent2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Hausmeister:in</a:t>
                </a:r>
                <a:br>
                  <a:rPr lang="de-DE" sz="800" b="1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 </a:t>
                </a:r>
                <a:br>
                  <a:rPr lang="de-DE" sz="800" b="1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br>
                  <a:rPr lang="de-DE" sz="800" b="1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Technisches Personal</a:t>
                </a:r>
                <a:b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endParaRPr lang="de-DE" sz="8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Freihandform: Form 86">
                <a:extLst>
                  <a:ext uri="{FF2B5EF4-FFF2-40B4-BE49-F238E27FC236}">
                    <a16:creationId xmlns:a16="http://schemas.microsoft.com/office/drawing/2014/main" id="{F1997363-AB59-2223-C306-71ADADE3095B}"/>
                  </a:ext>
                </a:extLst>
              </p:cNvPr>
              <p:cNvSpPr/>
              <p:nvPr/>
            </p:nvSpPr>
            <p:spPr>
              <a:xfrm>
                <a:off x="10010055" y="4160303"/>
                <a:ext cx="1421005" cy="671986"/>
              </a:xfrm>
              <a:custGeom>
                <a:avLst/>
                <a:gdLst>
                  <a:gd name="connsiteX0" fmla="*/ 0 w 1398407"/>
                  <a:gd name="connsiteY0" fmla="*/ 68097 h 680969"/>
                  <a:gd name="connsiteX1" fmla="*/ 68097 w 1398407"/>
                  <a:gd name="connsiteY1" fmla="*/ 0 h 680969"/>
                  <a:gd name="connsiteX2" fmla="*/ 1330310 w 1398407"/>
                  <a:gd name="connsiteY2" fmla="*/ 0 h 680969"/>
                  <a:gd name="connsiteX3" fmla="*/ 1398407 w 1398407"/>
                  <a:gd name="connsiteY3" fmla="*/ 68097 h 680969"/>
                  <a:gd name="connsiteX4" fmla="*/ 1398407 w 1398407"/>
                  <a:gd name="connsiteY4" fmla="*/ 612872 h 680969"/>
                  <a:gd name="connsiteX5" fmla="*/ 1330310 w 1398407"/>
                  <a:gd name="connsiteY5" fmla="*/ 680969 h 680969"/>
                  <a:gd name="connsiteX6" fmla="*/ 68097 w 1398407"/>
                  <a:gd name="connsiteY6" fmla="*/ 680969 h 680969"/>
                  <a:gd name="connsiteX7" fmla="*/ 0 w 1398407"/>
                  <a:gd name="connsiteY7" fmla="*/ 612872 h 680969"/>
                  <a:gd name="connsiteX8" fmla="*/ 0 w 1398407"/>
                  <a:gd name="connsiteY8" fmla="*/ 68097 h 680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98407" h="680969">
                    <a:moveTo>
                      <a:pt x="0" y="68097"/>
                    </a:moveTo>
                    <a:cubicBezTo>
                      <a:pt x="0" y="30488"/>
                      <a:pt x="30488" y="0"/>
                      <a:pt x="68097" y="0"/>
                    </a:cubicBezTo>
                    <a:lnTo>
                      <a:pt x="1330310" y="0"/>
                    </a:lnTo>
                    <a:cubicBezTo>
                      <a:pt x="1367919" y="0"/>
                      <a:pt x="1398407" y="30488"/>
                      <a:pt x="1398407" y="68097"/>
                    </a:cubicBezTo>
                    <a:lnTo>
                      <a:pt x="1398407" y="612872"/>
                    </a:lnTo>
                    <a:cubicBezTo>
                      <a:pt x="1398407" y="650481"/>
                      <a:pt x="1367919" y="680969"/>
                      <a:pt x="1330310" y="680969"/>
                    </a:cubicBezTo>
                    <a:lnTo>
                      <a:pt x="68097" y="680969"/>
                    </a:lnTo>
                    <a:cubicBezTo>
                      <a:pt x="30488" y="680969"/>
                      <a:pt x="0" y="650481"/>
                      <a:pt x="0" y="612872"/>
                    </a:cubicBezTo>
                    <a:lnTo>
                      <a:pt x="0" y="68097"/>
                    </a:lnTo>
                    <a:close/>
                  </a:path>
                </a:pathLst>
              </a:custGeom>
              <a:solidFill>
                <a:srgbClr val="D9EDF0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3400" tIns="52946" rIns="52946" bIns="52946" numCol="1" spcCol="1270" anchor="ctr" anchorCtr="0">
                <a:noAutofit/>
              </a:bodyPr>
              <a:lstStyle/>
              <a:p>
                <a:pPr>
                  <a:lnSpc>
                    <a:spcPts val="1050"/>
                  </a:lnSpc>
                </a:pPr>
                <a:r>
                  <a:rPr lang="de-DE" sz="800" dirty="0">
                    <a:solidFill>
                      <a:schemeClr val="accent2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Mensa</a:t>
                </a:r>
                <a:br>
                  <a:rPr lang="de-DE" sz="800" b="1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 </a:t>
                </a:r>
                <a:br>
                  <a:rPr lang="de-DE" sz="800" b="1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rgbClr val="008F96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</a:p>
            </p:txBody>
          </p:sp>
        </p:grpSp>
        <p:grpSp>
          <p:nvGrpSpPr>
            <p:cNvPr id="108" name="Gruppieren 107">
              <a:extLst>
                <a:ext uri="{FF2B5EF4-FFF2-40B4-BE49-F238E27FC236}">
                  <a16:creationId xmlns:a16="http://schemas.microsoft.com/office/drawing/2014/main" id="{2E271FF6-733F-F0C5-5A1E-7B92A5A60D2C}"/>
                </a:ext>
              </a:extLst>
            </p:cNvPr>
            <p:cNvGrpSpPr/>
            <p:nvPr/>
          </p:nvGrpSpPr>
          <p:grpSpPr>
            <a:xfrm>
              <a:off x="1528279" y="7284004"/>
              <a:ext cx="1421008" cy="1756110"/>
              <a:chOff x="1568017" y="7295579"/>
              <a:chExt cx="1421008" cy="1756110"/>
            </a:xfrm>
          </p:grpSpPr>
          <p:sp>
            <p:nvSpPr>
              <p:cNvPr id="89" name="Freihandform: Form 88">
                <a:extLst>
                  <a:ext uri="{FF2B5EF4-FFF2-40B4-BE49-F238E27FC236}">
                    <a16:creationId xmlns:a16="http://schemas.microsoft.com/office/drawing/2014/main" id="{5A660D06-6A14-D61B-8524-9F98E6700264}"/>
                  </a:ext>
                </a:extLst>
              </p:cNvPr>
              <p:cNvSpPr/>
              <p:nvPr/>
            </p:nvSpPr>
            <p:spPr>
              <a:xfrm>
                <a:off x="1568017" y="7295579"/>
                <a:ext cx="1421008" cy="658859"/>
              </a:xfrm>
              <a:custGeom>
                <a:avLst/>
                <a:gdLst>
                  <a:gd name="connsiteX0" fmla="*/ 0 w 1440003"/>
                  <a:gd name="connsiteY0" fmla="*/ 57868 h 578675"/>
                  <a:gd name="connsiteX1" fmla="*/ 57868 w 1440003"/>
                  <a:gd name="connsiteY1" fmla="*/ 0 h 578675"/>
                  <a:gd name="connsiteX2" fmla="*/ 1382136 w 1440003"/>
                  <a:gd name="connsiteY2" fmla="*/ 0 h 578675"/>
                  <a:gd name="connsiteX3" fmla="*/ 1440004 w 1440003"/>
                  <a:gd name="connsiteY3" fmla="*/ 57868 h 578675"/>
                  <a:gd name="connsiteX4" fmla="*/ 1440003 w 1440003"/>
                  <a:gd name="connsiteY4" fmla="*/ 520808 h 578675"/>
                  <a:gd name="connsiteX5" fmla="*/ 1382135 w 1440003"/>
                  <a:gd name="connsiteY5" fmla="*/ 578676 h 578675"/>
                  <a:gd name="connsiteX6" fmla="*/ 57868 w 1440003"/>
                  <a:gd name="connsiteY6" fmla="*/ 578675 h 578675"/>
                  <a:gd name="connsiteX7" fmla="*/ 0 w 1440003"/>
                  <a:gd name="connsiteY7" fmla="*/ 520807 h 578675"/>
                  <a:gd name="connsiteX8" fmla="*/ 0 w 1440003"/>
                  <a:gd name="connsiteY8" fmla="*/ 57868 h 578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40003" h="578675">
                    <a:moveTo>
                      <a:pt x="0" y="57868"/>
                    </a:moveTo>
                    <a:cubicBezTo>
                      <a:pt x="0" y="25908"/>
                      <a:pt x="25908" y="0"/>
                      <a:pt x="57868" y="0"/>
                    </a:cubicBezTo>
                    <a:lnTo>
                      <a:pt x="1382136" y="0"/>
                    </a:lnTo>
                    <a:cubicBezTo>
                      <a:pt x="1414096" y="0"/>
                      <a:pt x="1440004" y="25908"/>
                      <a:pt x="1440004" y="57868"/>
                    </a:cubicBezTo>
                    <a:cubicBezTo>
                      <a:pt x="1440004" y="212181"/>
                      <a:pt x="1440003" y="366495"/>
                      <a:pt x="1440003" y="520808"/>
                    </a:cubicBezTo>
                    <a:cubicBezTo>
                      <a:pt x="1440003" y="552768"/>
                      <a:pt x="1414095" y="578676"/>
                      <a:pt x="1382135" y="578676"/>
                    </a:cubicBezTo>
                    <a:lnTo>
                      <a:pt x="57868" y="578675"/>
                    </a:lnTo>
                    <a:cubicBezTo>
                      <a:pt x="25908" y="578675"/>
                      <a:pt x="0" y="552767"/>
                      <a:pt x="0" y="520807"/>
                    </a:cubicBezTo>
                    <a:lnTo>
                      <a:pt x="0" y="5786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7801" tIns="57801" rIns="57801" bIns="57801" numCol="1" spcCol="1270" anchor="ctr" anchorCtr="0">
                <a:noAutofit/>
              </a:bodyPr>
              <a:lstStyle/>
              <a:p>
                <a:pPr algn="ctr" defTabSz="46672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000" dirty="0">
                    <a:solidFill>
                      <a:schemeClr val="bg1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Koordination Ganztag</a:t>
                </a:r>
                <a:br>
                  <a:rPr lang="de-DE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endParaRPr lang="de-DE" sz="8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0" name="Freihandform: Form 89">
                <a:extLst>
                  <a:ext uri="{FF2B5EF4-FFF2-40B4-BE49-F238E27FC236}">
                    <a16:creationId xmlns:a16="http://schemas.microsoft.com/office/drawing/2014/main" id="{B4C155EE-8A6C-1A65-2A49-DF9D38812ED2}"/>
                  </a:ext>
                </a:extLst>
              </p:cNvPr>
              <p:cNvSpPr/>
              <p:nvPr/>
            </p:nvSpPr>
            <p:spPr>
              <a:xfrm>
                <a:off x="1568017" y="7955489"/>
                <a:ext cx="1421008" cy="1096200"/>
              </a:xfrm>
              <a:custGeom>
                <a:avLst/>
                <a:gdLst>
                  <a:gd name="connsiteX0" fmla="*/ 0 w 1440003"/>
                  <a:gd name="connsiteY0" fmla="*/ 126842 h 1268421"/>
                  <a:gd name="connsiteX1" fmla="*/ 126842 w 1440003"/>
                  <a:gd name="connsiteY1" fmla="*/ 0 h 1268421"/>
                  <a:gd name="connsiteX2" fmla="*/ 1313161 w 1440003"/>
                  <a:gd name="connsiteY2" fmla="*/ 0 h 1268421"/>
                  <a:gd name="connsiteX3" fmla="*/ 1440003 w 1440003"/>
                  <a:gd name="connsiteY3" fmla="*/ 126842 h 1268421"/>
                  <a:gd name="connsiteX4" fmla="*/ 1440003 w 1440003"/>
                  <a:gd name="connsiteY4" fmla="*/ 1141579 h 1268421"/>
                  <a:gd name="connsiteX5" fmla="*/ 1313161 w 1440003"/>
                  <a:gd name="connsiteY5" fmla="*/ 1268421 h 1268421"/>
                  <a:gd name="connsiteX6" fmla="*/ 126842 w 1440003"/>
                  <a:gd name="connsiteY6" fmla="*/ 1268421 h 1268421"/>
                  <a:gd name="connsiteX7" fmla="*/ 0 w 1440003"/>
                  <a:gd name="connsiteY7" fmla="*/ 1141579 h 1268421"/>
                  <a:gd name="connsiteX8" fmla="*/ 0 w 1440003"/>
                  <a:gd name="connsiteY8" fmla="*/ 126842 h 1268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40003" h="1268421">
                    <a:moveTo>
                      <a:pt x="0" y="126842"/>
                    </a:moveTo>
                    <a:cubicBezTo>
                      <a:pt x="0" y="56789"/>
                      <a:pt x="56789" y="0"/>
                      <a:pt x="126842" y="0"/>
                    </a:cubicBezTo>
                    <a:lnTo>
                      <a:pt x="1313161" y="0"/>
                    </a:lnTo>
                    <a:cubicBezTo>
                      <a:pt x="1383214" y="0"/>
                      <a:pt x="1440003" y="56789"/>
                      <a:pt x="1440003" y="126842"/>
                    </a:cubicBezTo>
                    <a:lnTo>
                      <a:pt x="1440003" y="1141579"/>
                    </a:lnTo>
                    <a:cubicBezTo>
                      <a:pt x="1440003" y="1211632"/>
                      <a:pt x="1383214" y="1268421"/>
                      <a:pt x="1313161" y="1268421"/>
                    </a:cubicBezTo>
                    <a:lnTo>
                      <a:pt x="126842" y="1268421"/>
                    </a:lnTo>
                    <a:cubicBezTo>
                      <a:pt x="56789" y="1268421"/>
                      <a:pt x="0" y="1211632"/>
                      <a:pt x="0" y="1141579"/>
                    </a:cubicBezTo>
                    <a:lnTo>
                      <a:pt x="0" y="126842"/>
                    </a:lnTo>
                    <a:close/>
                  </a:path>
                </a:pathLst>
              </a:custGeom>
              <a:solidFill>
                <a:srgbClr val="D5F1F3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3400" tIns="71013" rIns="71013" bIns="71013" numCol="1" spcCol="1270" anchor="ctr" anchorCtr="0">
                <a:noAutofit/>
              </a:bodyPr>
              <a:lstStyle/>
              <a:p>
                <a:pPr defTabSz="37338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800" dirty="0">
                    <a:solidFill>
                      <a:schemeClr val="accent2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Pädagogische Fachkräfte </a:t>
                </a:r>
                <a:br>
                  <a:rPr lang="de-DE" sz="800" b="1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 </a:t>
                </a:r>
                <a:b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b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lang="de-DE" sz="800" dirty="0">
                    <a:solidFill>
                      <a:schemeClr val="accent2"/>
                    </a:solidFill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endParaRPr lang="de-DE" sz="8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6" name="Freihandform: Form 75">
              <a:extLst>
                <a:ext uri="{FF2B5EF4-FFF2-40B4-BE49-F238E27FC236}">
                  <a16:creationId xmlns:a16="http://schemas.microsoft.com/office/drawing/2014/main" id="{16F1BFEE-0E41-16D7-6C90-808F8B81E7EB}"/>
                </a:ext>
              </a:extLst>
            </p:cNvPr>
            <p:cNvSpPr/>
            <p:nvPr/>
          </p:nvSpPr>
          <p:spPr>
            <a:xfrm>
              <a:off x="70434" y="3058895"/>
              <a:ext cx="1421005" cy="791487"/>
            </a:xfrm>
            <a:custGeom>
              <a:avLst/>
              <a:gdLst>
                <a:gd name="connsiteX0" fmla="*/ 0 w 1437191"/>
                <a:gd name="connsiteY0" fmla="*/ 94639 h 946386"/>
                <a:gd name="connsiteX1" fmla="*/ 94639 w 1437191"/>
                <a:gd name="connsiteY1" fmla="*/ 0 h 946386"/>
                <a:gd name="connsiteX2" fmla="*/ 1342552 w 1437191"/>
                <a:gd name="connsiteY2" fmla="*/ 0 h 946386"/>
                <a:gd name="connsiteX3" fmla="*/ 1437191 w 1437191"/>
                <a:gd name="connsiteY3" fmla="*/ 94639 h 946386"/>
                <a:gd name="connsiteX4" fmla="*/ 1437191 w 1437191"/>
                <a:gd name="connsiteY4" fmla="*/ 851747 h 946386"/>
                <a:gd name="connsiteX5" fmla="*/ 1342552 w 1437191"/>
                <a:gd name="connsiteY5" fmla="*/ 946386 h 946386"/>
                <a:gd name="connsiteX6" fmla="*/ 94639 w 1437191"/>
                <a:gd name="connsiteY6" fmla="*/ 946386 h 946386"/>
                <a:gd name="connsiteX7" fmla="*/ 0 w 1437191"/>
                <a:gd name="connsiteY7" fmla="*/ 851747 h 946386"/>
                <a:gd name="connsiteX8" fmla="*/ 0 w 1437191"/>
                <a:gd name="connsiteY8" fmla="*/ 94639 h 94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7191" h="946386">
                  <a:moveTo>
                    <a:pt x="0" y="94639"/>
                  </a:moveTo>
                  <a:cubicBezTo>
                    <a:pt x="0" y="42371"/>
                    <a:pt x="42371" y="0"/>
                    <a:pt x="94639" y="0"/>
                  </a:cubicBezTo>
                  <a:lnTo>
                    <a:pt x="1342552" y="0"/>
                  </a:lnTo>
                  <a:cubicBezTo>
                    <a:pt x="1394820" y="0"/>
                    <a:pt x="1437191" y="42371"/>
                    <a:pt x="1437191" y="94639"/>
                  </a:cubicBezTo>
                  <a:lnTo>
                    <a:pt x="1437191" y="851747"/>
                  </a:lnTo>
                  <a:cubicBezTo>
                    <a:pt x="1437191" y="904015"/>
                    <a:pt x="1394820" y="946386"/>
                    <a:pt x="1342552" y="946386"/>
                  </a:cubicBezTo>
                  <a:lnTo>
                    <a:pt x="94639" y="946386"/>
                  </a:lnTo>
                  <a:cubicBezTo>
                    <a:pt x="42371" y="946386"/>
                    <a:pt x="0" y="904015"/>
                    <a:pt x="0" y="851747"/>
                  </a:cubicBezTo>
                  <a:lnTo>
                    <a:pt x="0" y="94639"/>
                  </a:lnTo>
                  <a:close/>
                </a:path>
              </a:pathLst>
            </a:custGeom>
            <a:solidFill>
              <a:srgbClr val="D5F1F3"/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400" tIns="61109" rIns="61109" bIns="61109" numCol="1" spcCol="1270" anchor="ctr" anchorCtr="0">
              <a:noAutofit/>
            </a:bodyPr>
            <a:lstStyle/>
            <a:p>
              <a:pPr defTabSz="37338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800" dirty="0">
                  <a:solidFill>
                    <a:schemeClr val="accent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Steuergruppe</a:t>
              </a:r>
              <a:br>
                <a:rPr lang="de-DE" sz="800" b="1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lang="de-DE" sz="800" b="1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b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lang="de-DE" sz="800" b="1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endParaRPr lang="de-DE" sz="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87" name="Freihandform: Form 86">
              <a:extLst>
                <a:ext uri="{FF2B5EF4-FFF2-40B4-BE49-F238E27FC236}">
                  <a16:creationId xmlns:a16="http://schemas.microsoft.com/office/drawing/2014/main" id="{27AD1B20-37AE-561E-9ABE-C1BCEF43CBCB}"/>
                </a:ext>
              </a:extLst>
            </p:cNvPr>
            <p:cNvSpPr/>
            <p:nvPr/>
          </p:nvSpPr>
          <p:spPr>
            <a:xfrm>
              <a:off x="1528279" y="3058895"/>
              <a:ext cx="1421005" cy="671986"/>
            </a:xfrm>
            <a:custGeom>
              <a:avLst/>
              <a:gdLst>
                <a:gd name="connsiteX0" fmla="*/ 0 w 1398407"/>
                <a:gd name="connsiteY0" fmla="*/ 68097 h 680969"/>
                <a:gd name="connsiteX1" fmla="*/ 68097 w 1398407"/>
                <a:gd name="connsiteY1" fmla="*/ 0 h 680969"/>
                <a:gd name="connsiteX2" fmla="*/ 1330310 w 1398407"/>
                <a:gd name="connsiteY2" fmla="*/ 0 h 680969"/>
                <a:gd name="connsiteX3" fmla="*/ 1398407 w 1398407"/>
                <a:gd name="connsiteY3" fmla="*/ 68097 h 680969"/>
                <a:gd name="connsiteX4" fmla="*/ 1398407 w 1398407"/>
                <a:gd name="connsiteY4" fmla="*/ 612872 h 680969"/>
                <a:gd name="connsiteX5" fmla="*/ 1330310 w 1398407"/>
                <a:gd name="connsiteY5" fmla="*/ 680969 h 680969"/>
                <a:gd name="connsiteX6" fmla="*/ 68097 w 1398407"/>
                <a:gd name="connsiteY6" fmla="*/ 680969 h 680969"/>
                <a:gd name="connsiteX7" fmla="*/ 0 w 1398407"/>
                <a:gd name="connsiteY7" fmla="*/ 612872 h 680969"/>
                <a:gd name="connsiteX8" fmla="*/ 0 w 1398407"/>
                <a:gd name="connsiteY8" fmla="*/ 68097 h 68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8407" h="680969">
                  <a:moveTo>
                    <a:pt x="0" y="68097"/>
                  </a:moveTo>
                  <a:cubicBezTo>
                    <a:pt x="0" y="30488"/>
                    <a:pt x="30488" y="0"/>
                    <a:pt x="68097" y="0"/>
                  </a:cubicBezTo>
                  <a:lnTo>
                    <a:pt x="1330310" y="0"/>
                  </a:lnTo>
                  <a:cubicBezTo>
                    <a:pt x="1367919" y="0"/>
                    <a:pt x="1398407" y="30488"/>
                    <a:pt x="1398407" y="68097"/>
                  </a:cubicBezTo>
                  <a:lnTo>
                    <a:pt x="1398407" y="612872"/>
                  </a:lnTo>
                  <a:cubicBezTo>
                    <a:pt x="1398407" y="650481"/>
                    <a:pt x="1367919" y="680969"/>
                    <a:pt x="1330310" y="680969"/>
                  </a:cubicBezTo>
                  <a:lnTo>
                    <a:pt x="68097" y="680969"/>
                  </a:lnTo>
                  <a:cubicBezTo>
                    <a:pt x="30488" y="680969"/>
                    <a:pt x="0" y="650481"/>
                    <a:pt x="0" y="612872"/>
                  </a:cubicBezTo>
                  <a:lnTo>
                    <a:pt x="0" y="68097"/>
                  </a:lnTo>
                  <a:close/>
                </a:path>
              </a:pathLst>
            </a:custGeom>
            <a:solidFill>
              <a:srgbClr val="D9EDF0"/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400" tIns="52946" rIns="52946" bIns="52946" numCol="1" spcCol="1270" anchor="ctr" anchorCtr="0">
              <a:noAutofit/>
            </a:bodyPr>
            <a:lstStyle/>
            <a:p>
              <a:pPr>
                <a:lnSpc>
                  <a:spcPts val="1050"/>
                </a:lnSpc>
              </a:pPr>
              <a:r>
                <a:rPr lang="de-DE" sz="800" dirty="0">
                  <a:solidFill>
                    <a:schemeClr val="accent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NW-Koordination</a:t>
              </a:r>
              <a:br>
                <a:rPr lang="de-DE" sz="800" b="1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lang="de-DE" sz="800" b="1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</a:p>
          </p:txBody>
        </p:sp>
        <p:sp>
          <p:nvSpPr>
            <p:cNvPr id="25" name="Freihandform: Form 86">
              <a:extLst>
                <a:ext uri="{FF2B5EF4-FFF2-40B4-BE49-F238E27FC236}">
                  <a16:creationId xmlns:a16="http://schemas.microsoft.com/office/drawing/2014/main" id="{B8C9CBE2-65A0-53D9-FAC1-967C862A227C}"/>
                </a:ext>
              </a:extLst>
            </p:cNvPr>
            <p:cNvSpPr/>
            <p:nvPr/>
          </p:nvSpPr>
          <p:spPr>
            <a:xfrm>
              <a:off x="1528279" y="3753092"/>
              <a:ext cx="1421005" cy="791486"/>
            </a:xfrm>
            <a:custGeom>
              <a:avLst/>
              <a:gdLst>
                <a:gd name="connsiteX0" fmla="*/ 0 w 1398407"/>
                <a:gd name="connsiteY0" fmla="*/ 68097 h 680969"/>
                <a:gd name="connsiteX1" fmla="*/ 68097 w 1398407"/>
                <a:gd name="connsiteY1" fmla="*/ 0 h 680969"/>
                <a:gd name="connsiteX2" fmla="*/ 1330310 w 1398407"/>
                <a:gd name="connsiteY2" fmla="*/ 0 h 680969"/>
                <a:gd name="connsiteX3" fmla="*/ 1398407 w 1398407"/>
                <a:gd name="connsiteY3" fmla="*/ 68097 h 680969"/>
                <a:gd name="connsiteX4" fmla="*/ 1398407 w 1398407"/>
                <a:gd name="connsiteY4" fmla="*/ 612872 h 680969"/>
                <a:gd name="connsiteX5" fmla="*/ 1330310 w 1398407"/>
                <a:gd name="connsiteY5" fmla="*/ 680969 h 680969"/>
                <a:gd name="connsiteX6" fmla="*/ 68097 w 1398407"/>
                <a:gd name="connsiteY6" fmla="*/ 680969 h 680969"/>
                <a:gd name="connsiteX7" fmla="*/ 0 w 1398407"/>
                <a:gd name="connsiteY7" fmla="*/ 612872 h 680969"/>
                <a:gd name="connsiteX8" fmla="*/ 0 w 1398407"/>
                <a:gd name="connsiteY8" fmla="*/ 68097 h 68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8407" h="680969">
                  <a:moveTo>
                    <a:pt x="0" y="68097"/>
                  </a:moveTo>
                  <a:cubicBezTo>
                    <a:pt x="0" y="30488"/>
                    <a:pt x="30488" y="0"/>
                    <a:pt x="68097" y="0"/>
                  </a:cubicBezTo>
                  <a:lnTo>
                    <a:pt x="1330310" y="0"/>
                  </a:lnTo>
                  <a:cubicBezTo>
                    <a:pt x="1367919" y="0"/>
                    <a:pt x="1398407" y="30488"/>
                    <a:pt x="1398407" y="68097"/>
                  </a:cubicBezTo>
                  <a:lnTo>
                    <a:pt x="1398407" y="612872"/>
                  </a:lnTo>
                  <a:cubicBezTo>
                    <a:pt x="1398407" y="650481"/>
                    <a:pt x="1367919" y="680969"/>
                    <a:pt x="1330310" y="680969"/>
                  </a:cubicBezTo>
                  <a:lnTo>
                    <a:pt x="68097" y="680969"/>
                  </a:lnTo>
                  <a:cubicBezTo>
                    <a:pt x="30488" y="680969"/>
                    <a:pt x="0" y="650481"/>
                    <a:pt x="0" y="612872"/>
                  </a:cubicBezTo>
                  <a:lnTo>
                    <a:pt x="0" y="68097"/>
                  </a:lnTo>
                  <a:close/>
                </a:path>
              </a:pathLst>
            </a:custGeom>
            <a:solidFill>
              <a:srgbClr val="D9EDF0"/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400" tIns="52946" rIns="52946" bIns="52946" numCol="1" spcCol="1270" anchor="ctr" anchorCtr="0">
              <a:noAutofit/>
            </a:bodyPr>
            <a:lstStyle/>
            <a:p>
              <a:pPr>
                <a:lnSpc>
                  <a:spcPts val="1050"/>
                </a:lnSpc>
              </a:pPr>
              <a:r>
                <a:rPr lang="de-DE" sz="800" dirty="0">
                  <a:solidFill>
                    <a:schemeClr val="accent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Berufswahlkoordination</a:t>
              </a:r>
              <a:br>
                <a:rPr lang="de-DE" sz="800" b="1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lang="de-DE" sz="800" b="1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b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</a:p>
          </p:txBody>
        </p:sp>
        <p:sp>
          <p:nvSpPr>
            <p:cNvPr id="33" name="Freihandform: Form 86">
              <a:extLst>
                <a:ext uri="{FF2B5EF4-FFF2-40B4-BE49-F238E27FC236}">
                  <a16:creationId xmlns:a16="http://schemas.microsoft.com/office/drawing/2014/main" id="{052EE820-F543-7AAB-1937-B7F0899BA6E2}"/>
                </a:ext>
              </a:extLst>
            </p:cNvPr>
            <p:cNvSpPr/>
            <p:nvPr/>
          </p:nvSpPr>
          <p:spPr>
            <a:xfrm>
              <a:off x="1528279" y="4566790"/>
              <a:ext cx="1421005" cy="834967"/>
            </a:xfrm>
            <a:custGeom>
              <a:avLst/>
              <a:gdLst>
                <a:gd name="connsiteX0" fmla="*/ 0 w 1398407"/>
                <a:gd name="connsiteY0" fmla="*/ 68097 h 680969"/>
                <a:gd name="connsiteX1" fmla="*/ 68097 w 1398407"/>
                <a:gd name="connsiteY1" fmla="*/ 0 h 680969"/>
                <a:gd name="connsiteX2" fmla="*/ 1330310 w 1398407"/>
                <a:gd name="connsiteY2" fmla="*/ 0 h 680969"/>
                <a:gd name="connsiteX3" fmla="*/ 1398407 w 1398407"/>
                <a:gd name="connsiteY3" fmla="*/ 68097 h 680969"/>
                <a:gd name="connsiteX4" fmla="*/ 1398407 w 1398407"/>
                <a:gd name="connsiteY4" fmla="*/ 612872 h 680969"/>
                <a:gd name="connsiteX5" fmla="*/ 1330310 w 1398407"/>
                <a:gd name="connsiteY5" fmla="*/ 680969 h 680969"/>
                <a:gd name="connsiteX6" fmla="*/ 68097 w 1398407"/>
                <a:gd name="connsiteY6" fmla="*/ 680969 h 680969"/>
                <a:gd name="connsiteX7" fmla="*/ 0 w 1398407"/>
                <a:gd name="connsiteY7" fmla="*/ 612872 h 680969"/>
                <a:gd name="connsiteX8" fmla="*/ 0 w 1398407"/>
                <a:gd name="connsiteY8" fmla="*/ 68097 h 68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8407" h="680969">
                  <a:moveTo>
                    <a:pt x="0" y="68097"/>
                  </a:moveTo>
                  <a:cubicBezTo>
                    <a:pt x="0" y="30488"/>
                    <a:pt x="30488" y="0"/>
                    <a:pt x="68097" y="0"/>
                  </a:cubicBezTo>
                  <a:lnTo>
                    <a:pt x="1330310" y="0"/>
                  </a:lnTo>
                  <a:cubicBezTo>
                    <a:pt x="1367919" y="0"/>
                    <a:pt x="1398407" y="30488"/>
                    <a:pt x="1398407" y="68097"/>
                  </a:cubicBezTo>
                  <a:lnTo>
                    <a:pt x="1398407" y="612872"/>
                  </a:lnTo>
                  <a:cubicBezTo>
                    <a:pt x="1398407" y="650481"/>
                    <a:pt x="1367919" y="680969"/>
                    <a:pt x="1330310" y="680969"/>
                  </a:cubicBezTo>
                  <a:lnTo>
                    <a:pt x="68097" y="680969"/>
                  </a:lnTo>
                  <a:cubicBezTo>
                    <a:pt x="30488" y="680969"/>
                    <a:pt x="0" y="650481"/>
                    <a:pt x="0" y="612872"/>
                  </a:cubicBezTo>
                  <a:lnTo>
                    <a:pt x="0" y="68097"/>
                  </a:lnTo>
                  <a:close/>
                </a:path>
              </a:pathLst>
            </a:custGeom>
            <a:solidFill>
              <a:srgbClr val="D9EDF0"/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400" tIns="52946" rIns="52946" bIns="52946" numCol="1" spcCol="1270" anchor="ctr" anchorCtr="0">
              <a:noAutofit/>
            </a:bodyPr>
            <a:lstStyle/>
            <a:p>
              <a:pPr>
                <a:lnSpc>
                  <a:spcPts val="1050"/>
                </a:lnSpc>
              </a:pPr>
              <a:r>
                <a:rPr lang="de-DE" sz="800" dirty="0">
                  <a:solidFill>
                    <a:schemeClr val="accent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IT </a:t>
              </a:r>
              <a:br>
                <a:rPr lang="de-DE" sz="800" dirty="0">
                  <a:solidFill>
                    <a:schemeClr val="accent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b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b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Medien</a:t>
              </a:r>
              <a:b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</a:p>
          </p:txBody>
        </p:sp>
        <p:sp>
          <p:nvSpPr>
            <p:cNvPr id="35" name="Freihandform: Form 86">
              <a:extLst>
                <a:ext uri="{FF2B5EF4-FFF2-40B4-BE49-F238E27FC236}">
                  <a16:creationId xmlns:a16="http://schemas.microsoft.com/office/drawing/2014/main" id="{CDC7171A-FB73-4600-9F05-C7B02BDCA560}"/>
                </a:ext>
              </a:extLst>
            </p:cNvPr>
            <p:cNvSpPr/>
            <p:nvPr/>
          </p:nvSpPr>
          <p:spPr>
            <a:xfrm>
              <a:off x="70434" y="3877734"/>
              <a:ext cx="1421005" cy="824817"/>
            </a:xfrm>
            <a:custGeom>
              <a:avLst/>
              <a:gdLst>
                <a:gd name="connsiteX0" fmla="*/ 0 w 1398407"/>
                <a:gd name="connsiteY0" fmla="*/ 68097 h 680969"/>
                <a:gd name="connsiteX1" fmla="*/ 68097 w 1398407"/>
                <a:gd name="connsiteY1" fmla="*/ 0 h 680969"/>
                <a:gd name="connsiteX2" fmla="*/ 1330310 w 1398407"/>
                <a:gd name="connsiteY2" fmla="*/ 0 h 680969"/>
                <a:gd name="connsiteX3" fmla="*/ 1398407 w 1398407"/>
                <a:gd name="connsiteY3" fmla="*/ 68097 h 680969"/>
                <a:gd name="connsiteX4" fmla="*/ 1398407 w 1398407"/>
                <a:gd name="connsiteY4" fmla="*/ 612872 h 680969"/>
                <a:gd name="connsiteX5" fmla="*/ 1330310 w 1398407"/>
                <a:gd name="connsiteY5" fmla="*/ 680969 h 680969"/>
                <a:gd name="connsiteX6" fmla="*/ 68097 w 1398407"/>
                <a:gd name="connsiteY6" fmla="*/ 680969 h 680969"/>
                <a:gd name="connsiteX7" fmla="*/ 0 w 1398407"/>
                <a:gd name="connsiteY7" fmla="*/ 612872 h 680969"/>
                <a:gd name="connsiteX8" fmla="*/ 0 w 1398407"/>
                <a:gd name="connsiteY8" fmla="*/ 68097 h 68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8407" h="680969">
                  <a:moveTo>
                    <a:pt x="0" y="68097"/>
                  </a:moveTo>
                  <a:cubicBezTo>
                    <a:pt x="0" y="30488"/>
                    <a:pt x="30488" y="0"/>
                    <a:pt x="68097" y="0"/>
                  </a:cubicBezTo>
                  <a:lnTo>
                    <a:pt x="1330310" y="0"/>
                  </a:lnTo>
                  <a:cubicBezTo>
                    <a:pt x="1367919" y="0"/>
                    <a:pt x="1398407" y="30488"/>
                    <a:pt x="1398407" y="68097"/>
                  </a:cubicBezTo>
                  <a:lnTo>
                    <a:pt x="1398407" y="612872"/>
                  </a:lnTo>
                  <a:cubicBezTo>
                    <a:pt x="1398407" y="650481"/>
                    <a:pt x="1367919" y="680969"/>
                    <a:pt x="1330310" y="680969"/>
                  </a:cubicBezTo>
                  <a:lnTo>
                    <a:pt x="68097" y="680969"/>
                  </a:lnTo>
                  <a:cubicBezTo>
                    <a:pt x="30488" y="680969"/>
                    <a:pt x="0" y="650481"/>
                    <a:pt x="0" y="612872"/>
                  </a:cubicBezTo>
                  <a:lnTo>
                    <a:pt x="0" y="68097"/>
                  </a:lnTo>
                  <a:close/>
                </a:path>
              </a:pathLst>
            </a:custGeom>
            <a:solidFill>
              <a:srgbClr val="D9EDF0"/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400" tIns="52946" rIns="52946" bIns="52946" numCol="1" spcCol="1270" anchor="ctr" anchorCtr="0">
              <a:noAutofit/>
            </a:bodyPr>
            <a:lstStyle/>
            <a:p>
              <a:pPr>
                <a:lnSpc>
                  <a:spcPts val="1050"/>
                </a:lnSpc>
              </a:pPr>
              <a:r>
                <a:rPr lang="de-DE" sz="800" dirty="0">
                  <a:solidFill>
                    <a:schemeClr val="accent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Schulbegleitung</a:t>
              </a:r>
              <a:br>
                <a:rPr lang="de-DE" sz="800" b="1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br>
                <a:rPr lang="de-DE" sz="800" b="1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Begabtenförderung </a:t>
              </a:r>
              <a:br>
                <a:rPr lang="de-DE" sz="800" dirty="0">
                  <a:solidFill>
                    <a:schemeClr val="accent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</a:p>
          </p:txBody>
        </p:sp>
        <p:sp>
          <p:nvSpPr>
            <p:cNvPr id="39" name="Freihandform: Form 86">
              <a:extLst>
                <a:ext uri="{FF2B5EF4-FFF2-40B4-BE49-F238E27FC236}">
                  <a16:creationId xmlns:a16="http://schemas.microsoft.com/office/drawing/2014/main" id="{A34B4277-41BC-663A-7DE1-D23E7ACE256A}"/>
                </a:ext>
              </a:extLst>
            </p:cNvPr>
            <p:cNvSpPr/>
            <p:nvPr/>
          </p:nvSpPr>
          <p:spPr>
            <a:xfrm>
              <a:off x="70434" y="4729904"/>
              <a:ext cx="1421005" cy="577034"/>
            </a:xfrm>
            <a:custGeom>
              <a:avLst/>
              <a:gdLst>
                <a:gd name="connsiteX0" fmla="*/ 0 w 1398407"/>
                <a:gd name="connsiteY0" fmla="*/ 68097 h 680969"/>
                <a:gd name="connsiteX1" fmla="*/ 68097 w 1398407"/>
                <a:gd name="connsiteY1" fmla="*/ 0 h 680969"/>
                <a:gd name="connsiteX2" fmla="*/ 1330310 w 1398407"/>
                <a:gd name="connsiteY2" fmla="*/ 0 h 680969"/>
                <a:gd name="connsiteX3" fmla="*/ 1398407 w 1398407"/>
                <a:gd name="connsiteY3" fmla="*/ 68097 h 680969"/>
                <a:gd name="connsiteX4" fmla="*/ 1398407 w 1398407"/>
                <a:gd name="connsiteY4" fmla="*/ 612872 h 680969"/>
                <a:gd name="connsiteX5" fmla="*/ 1330310 w 1398407"/>
                <a:gd name="connsiteY5" fmla="*/ 680969 h 680969"/>
                <a:gd name="connsiteX6" fmla="*/ 68097 w 1398407"/>
                <a:gd name="connsiteY6" fmla="*/ 680969 h 680969"/>
                <a:gd name="connsiteX7" fmla="*/ 0 w 1398407"/>
                <a:gd name="connsiteY7" fmla="*/ 612872 h 680969"/>
                <a:gd name="connsiteX8" fmla="*/ 0 w 1398407"/>
                <a:gd name="connsiteY8" fmla="*/ 68097 h 68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8407" h="680969">
                  <a:moveTo>
                    <a:pt x="0" y="68097"/>
                  </a:moveTo>
                  <a:cubicBezTo>
                    <a:pt x="0" y="30488"/>
                    <a:pt x="30488" y="0"/>
                    <a:pt x="68097" y="0"/>
                  </a:cubicBezTo>
                  <a:lnTo>
                    <a:pt x="1330310" y="0"/>
                  </a:lnTo>
                  <a:cubicBezTo>
                    <a:pt x="1367919" y="0"/>
                    <a:pt x="1398407" y="30488"/>
                    <a:pt x="1398407" y="68097"/>
                  </a:cubicBezTo>
                  <a:lnTo>
                    <a:pt x="1398407" y="612872"/>
                  </a:lnTo>
                  <a:cubicBezTo>
                    <a:pt x="1398407" y="650481"/>
                    <a:pt x="1367919" y="680969"/>
                    <a:pt x="1330310" y="680969"/>
                  </a:cubicBezTo>
                  <a:lnTo>
                    <a:pt x="68097" y="680969"/>
                  </a:lnTo>
                  <a:cubicBezTo>
                    <a:pt x="30488" y="680969"/>
                    <a:pt x="0" y="650481"/>
                    <a:pt x="0" y="612872"/>
                  </a:cubicBezTo>
                  <a:lnTo>
                    <a:pt x="0" y="68097"/>
                  </a:lnTo>
                  <a:close/>
                </a:path>
              </a:pathLst>
            </a:custGeom>
            <a:solidFill>
              <a:srgbClr val="D9EDF0"/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400" tIns="52946" rIns="52946" bIns="52946" numCol="1" spcCol="1270" anchor="ctr" anchorCtr="0">
              <a:noAutofit/>
            </a:bodyPr>
            <a:lstStyle/>
            <a:p>
              <a:pPr>
                <a:lnSpc>
                  <a:spcPts val="1050"/>
                </a:lnSpc>
              </a:pPr>
              <a:r>
                <a:rPr lang="de-DE" sz="800" dirty="0">
                  <a:solidFill>
                    <a:schemeClr val="accent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AG-Koordination</a:t>
              </a:r>
              <a:br>
                <a:rPr lang="de-DE" sz="800" b="1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lang="de-DE" sz="800" b="1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</a:p>
          </p:txBody>
        </p:sp>
        <p:sp>
          <p:nvSpPr>
            <p:cNvPr id="40" name="Freihandform: Form 86">
              <a:extLst>
                <a:ext uri="{FF2B5EF4-FFF2-40B4-BE49-F238E27FC236}">
                  <a16:creationId xmlns:a16="http://schemas.microsoft.com/office/drawing/2014/main" id="{001B0EE0-B8F4-EF86-24C4-2760DEFA03FE}"/>
                </a:ext>
              </a:extLst>
            </p:cNvPr>
            <p:cNvSpPr/>
            <p:nvPr/>
          </p:nvSpPr>
          <p:spPr>
            <a:xfrm>
              <a:off x="1528279" y="6581706"/>
              <a:ext cx="1421005" cy="671986"/>
            </a:xfrm>
            <a:custGeom>
              <a:avLst/>
              <a:gdLst>
                <a:gd name="connsiteX0" fmla="*/ 0 w 1398407"/>
                <a:gd name="connsiteY0" fmla="*/ 68097 h 680969"/>
                <a:gd name="connsiteX1" fmla="*/ 68097 w 1398407"/>
                <a:gd name="connsiteY1" fmla="*/ 0 h 680969"/>
                <a:gd name="connsiteX2" fmla="*/ 1330310 w 1398407"/>
                <a:gd name="connsiteY2" fmla="*/ 0 h 680969"/>
                <a:gd name="connsiteX3" fmla="*/ 1398407 w 1398407"/>
                <a:gd name="connsiteY3" fmla="*/ 68097 h 680969"/>
                <a:gd name="connsiteX4" fmla="*/ 1398407 w 1398407"/>
                <a:gd name="connsiteY4" fmla="*/ 612872 h 680969"/>
                <a:gd name="connsiteX5" fmla="*/ 1330310 w 1398407"/>
                <a:gd name="connsiteY5" fmla="*/ 680969 h 680969"/>
                <a:gd name="connsiteX6" fmla="*/ 68097 w 1398407"/>
                <a:gd name="connsiteY6" fmla="*/ 680969 h 680969"/>
                <a:gd name="connsiteX7" fmla="*/ 0 w 1398407"/>
                <a:gd name="connsiteY7" fmla="*/ 612872 h 680969"/>
                <a:gd name="connsiteX8" fmla="*/ 0 w 1398407"/>
                <a:gd name="connsiteY8" fmla="*/ 68097 h 68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8407" h="680969">
                  <a:moveTo>
                    <a:pt x="0" y="68097"/>
                  </a:moveTo>
                  <a:cubicBezTo>
                    <a:pt x="0" y="30488"/>
                    <a:pt x="30488" y="0"/>
                    <a:pt x="68097" y="0"/>
                  </a:cubicBezTo>
                  <a:lnTo>
                    <a:pt x="1330310" y="0"/>
                  </a:lnTo>
                  <a:cubicBezTo>
                    <a:pt x="1367919" y="0"/>
                    <a:pt x="1398407" y="30488"/>
                    <a:pt x="1398407" y="68097"/>
                  </a:cubicBezTo>
                  <a:lnTo>
                    <a:pt x="1398407" y="612872"/>
                  </a:lnTo>
                  <a:cubicBezTo>
                    <a:pt x="1398407" y="650481"/>
                    <a:pt x="1367919" y="680969"/>
                    <a:pt x="1330310" y="680969"/>
                  </a:cubicBezTo>
                  <a:lnTo>
                    <a:pt x="68097" y="680969"/>
                  </a:lnTo>
                  <a:cubicBezTo>
                    <a:pt x="30488" y="680969"/>
                    <a:pt x="0" y="650481"/>
                    <a:pt x="0" y="612872"/>
                  </a:cubicBezTo>
                  <a:lnTo>
                    <a:pt x="0" y="68097"/>
                  </a:lnTo>
                  <a:close/>
                </a:path>
              </a:pathLst>
            </a:custGeom>
            <a:solidFill>
              <a:srgbClr val="D9EDF0"/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400" tIns="52946" rIns="52946" bIns="52946" numCol="1" spcCol="1270" anchor="ctr" anchorCtr="0">
              <a:noAutofit/>
            </a:bodyPr>
            <a:lstStyle/>
            <a:p>
              <a:pPr>
                <a:lnSpc>
                  <a:spcPts val="1050"/>
                </a:lnSpc>
              </a:pPr>
              <a:r>
                <a:rPr lang="de-DE" sz="800" dirty="0">
                  <a:solidFill>
                    <a:schemeClr val="accent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Pausen</a:t>
              </a:r>
              <a:br>
                <a:rPr lang="de-DE" sz="800" b="1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lang="de-DE" sz="800" b="1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</a:p>
            <a:p>
              <a:pPr>
                <a:lnSpc>
                  <a:spcPts val="1050"/>
                </a:lnSpc>
              </a:pP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</a:p>
          </p:txBody>
        </p:sp>
        <p:grpSp>
          <p:nvGrpSpPr>
            <p:cNvPr id="95" name="Gruppieren 94">
              <a:extLst>
                <a:ext uri="{FF2B5EF4-FFF2-40B4-BE49-F238E27FC236}">
                  <a16:creationId xmlns:a16="http://schemas.microsoft.com/office/drawing/2014/main" id="{C09F0366-7865-D0B2-DF9D-B73CC013FBAA}"/>
                </a:ext>
              </a:extLst>
            </p:cNvPr>
            <p:cNvGrpSpPr/>
            <p:nvPr/>
          </p:nvGrpSpPr>
          <p:grpSpPr>
            <a:xfrm>
              <a:off x="9824636" y="5799150"/>
              <a:ext cx="1426659" cy="3239518"/>
              <a:chOff x="9824636" y="5764425"/>
              <a:chExt cx="1426659" cy="3239518"/>
            </a:xfrm>
          </p:grpSpPr>
          <p:sp>
            <p:nvSpPr>
              <p:cNvPr id="74" name="Freihandform: Form 74">
                <a:extLst>
                  <a:ext uri="{FF2B5EF4-FFF2-40B4-BE49-F238E27FC236}">
                    <a16:creationId xmlns:a16="http://schemas.microsoft.com/office/drawing/2014/main" id="{CBBFE568-A96B-9560-CB0E-BA80776A90C2}"/>
                  </a:ext>
                </a:extLst>
              </p:cNvPr>
              <p:cNvSpPr/>
              <p:nvPr/>
            </p:nvSpPr>
            <p:spPr>
              <a:xfrm>
                <a:off x="9825668" y="5764425"/>
                <a:ext cx="1421005" cy="479590"/>
              </a:xfrm>
              <a:custGeom>
                <a:avLst/>
                <a:gdLst>
                  <a:gd name="connsiteX0" fmla="*/ 0 w 1440003"/>
                  <a:gd name="connsiteY0" fmla="*/ 65973 h 659731"/>
                  <a:gd name="connsiteX1" fmla="*/ 65973 w 1440003"/>
                  <a:gd name="connsiteY1" fmla="*/ 0 h 659731"/>
                  <a:gd name="connsiteX2" fmla="*/ 1374030 w 1440003"/>
                  <a:gd name="connsiteY2" fmla="*/ 0 h 659731"/>
                  <a:gd name="connsiteX3" fmla="*/ 1440003 w 1440003"/>
                  <a:gd name="connsiteY3" fmla="*/ 65973 h 659731"/>
                  <a:gd name="connsiteX4" fmla="*/ 1440003 w 1440003"/>
                  <a:gd name="connsiteY4" fmla="*/ 593758 h 659731"/>
                  <a:gd name="connsiteX5" fmla="*/ 1374030 w 1440003"/>
                  <a:gd name="connsiteY5" fmla="*/ 659731 h 659731"/>
                  <a:gd name="connsiteX6" fmla="*/ 65973 w 1440003"/>
                  <a:gd name="connsiteY6" fmla="*/ 659731 h 659731"/>
                  <a:gd name="connsiteX7" fmla="*/ 0 w 1440003"/>
                  <a:gd name="connsiteY7" fmla="*/ 593758 h 659731"/>
                  <a:gd name="connsiteX8" fmla="*/ 0 w 1440003"/>
                  <a:gd name="connsiteY8" fmla="*/ 65973 h 65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40003" h="659731">
                    <a:moveTo>
                      <a:pt x="0" y="65973"/>
                    </a:moveTo>
                    <a:cubicBezTo>
                      <a:pt x="0" y="29537"/>
                      <a:pt x="29537" y="0"/>
                      <a:pt x="65973" y="0"/>
                    </a:cubicBezTo>
                    <a:lnTo>
                      <a:pt x="1374030" y="0"/>
                    </a:lnTo>
                    <a:cubicBezTo>
                      <a:pt x="1410466" y="0"/>
                      <a:pt x="1440003" y="29537"/>
                      <a:pt x="1440003" y="65973"/>
                    </a:cubicBezTo>
                    <a:lnTo>
                      <a:pt x="1440003" y="593758"/>
                    </a:lnTo>
                    <a:cubicBezTo>
                      <a:pt x="1440003" y="630194"/>
                      <a:pt x="1410466" y="659731"/>
                      <a:pt x="1374030" y="659731"/>
                    </a:cubicBezTo>
                    <a:lnTo>
                      <a:pt x="65973" y="659731"/>
                    </a:lnTo>
                    <a:cubicBezTo>
                      <a:pt x="29537" y="659731"/>
                      <a:pt x="0" y="630194"/>
                      <a:pt x="0" y="593758"/>
                    </a:cubicBezTo>
                    <a:lnTo>
                      <a:pt x="0" y="659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0294" tIns="60294" rIns="60294" bIns="60294" numCol="1" spcCol="1270" anchor="ctr" anchorCtr="0">
                <a:noAutofit/>
              </a:bodyPr>
              <a:lstStyle/>
              <a:p>
                <a:pPr algn="ctr" defTabSz="46672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1200" dirty="0">
                    <a:solidFill>
                      <a:schemeClr val="bg1"/>
                    </a:solidFill>
                    <a:latin typeface="Arial Rounded MT Bold" panose="020F0704030504030204" pitchFamily="34" charset="77"/>
                    <a:cs typeface="Arial" panose="020B0604020202020204" pitchFamily="34" charset="0"/>
                  </a:rPr>
                  <a:t>Sonderaufgaben</a:t>
                </a:r>
                <a:endParaRPr lang="de-DE" sz="1200" dirty="0"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4" name="Freihandform 93">
                <a:extLst>
                  <a:ext uri="{FF2B5EF4-FFF2-40B4-BE49-F238E27FC236}">
                    <a16:creationId xmlns:a16="http://schemas.microsoft.com/office/drawing/2014/main" id="{477CD950-0A12-D5C4-6938-663C4F9E295A}"/>
                  </a:ext>
                </a:extLst>
              </p:cNvPr>
              <p:cNvSpPr/>
              <p:nvPr/>
            </p:nvSpPr>
            <p:spPr>
              <a:xfrm rot="16200000">
                <a:off x="9162672" y="6915319"/>
                <a:ext cx="2750588" cy="1426659"/>
              </a:xfrm>
              <a:custGeom>
                <a:avLst/>
                <a:gdLst>
                  <a:gd name="connsiteX0" fmla="*/ 0 w 3338654"/>
                  <a:gd name="connsiteY0" fmla="*/ 175468 h 1754680"/>
                  <a:gd name="connsiteX1" fmla="*/ 175468 w 3338654"/>
                  <a:gd name="connsiteY1" fmla="*/ 0 h 1754680"/>
                  <a:gd name="connsiteX2" fmla="*/ 3163186 w 3338654"/>
                  <a:gd name="connsiteY2" fmla="*/ 0 h 1754680"/>
                  <a:gd name="connsiteX3" fmla="*/ 3338654 w 3338654"/>
                  <a:gd name="connsiteY3" fmla="*/ 175468 h 1754680"/>
                  <a:gd name="connsiteX4" fmla="*/ 3338654 w 3338654"/>
                  <a:gd name="connsiteY4" fmla="*/ 1579212 h 1754680"/>
                  <a:gd name="connsiteX5" fmla="*/ 3163186 w 3338654"/>
                  <a:gd name="connsiteY5" fmla="*/ 1754680 h 1754680"/>
                  <a:gd name="connsiteX6" fmla="*/ 175468 w 3338654"/>
                  <a:gd name="connsiteY6" fmla="*/ 1754680 h 1754680"/>
                  <a:gd name="connsiteX7" fmla="*/ 0 w 3338654"/>
                  <a:gd name="connsiteY7" fmla="*/ 1579212 h 1754680"/>
                  <a:gd name="connsiteX8" fmla="*/ 0 w 3338654"/>
                  <a:gd name="connsiteY8" fmla="*/ 175468 h 175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38654" h="1754680">
                    <a:moveTo>
                      <a:pt x="0" y="175468"/>
                    </a:moveTo>
                    <a:cubicBezTo>
                      <a:pt x="0" y="78560"/>
                      <a:pt x="78560" y="0"/>
                      <a:pt x="175468" y="0"/>
                    </a:cubicBezTo>
                    <a:lnTo>
                      <a:pt x="3163186" y="0"/>
                    </a:lnTo>
                    <a:cubicBezTo>
                      <a:pt x="3260094" y="0"/>
                      <a:pt x="3338654" y="78560"/>
                      <a:pt x="3338654" y="175468"/>
                    </a:cubicBezTo>
                    <a:lnTo>
                      <a:pt x="3338654" y="1579212"/>
                    </a:lnTo>
                    <a:cubicBezTo>
                      <a:pt x="3338654" y="1676120"/>
                      <a:pt x="3260094" y="1754680"/>
                      <a:pt x="3163186" y="1754680"/>
                    </a:cubicBezTo>
                    <a:lnTo>
                      <a:pt x="175468" y="1754680"/>
                    </a:lnTo>
                    <a:cubicBezTo>
                      <a:pt x="78560" y="1754680"/>
                      <a:pt x="0" y="1676120"/>
                      <a:pt x="0" y="1579212"/>
                    </a:cubicBezTo>
                    <a:lnTo>
                      <a:pt x="0" y="175468"/>
                    </a:lnTo>
                    <a:close/>
                  </a:path>
                </a:pathLst>
              </a:custGeom>
              <a:solidFill>
                <a:srgbClr val="D9EDF0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vert" wrap="square" lIns="115200" tIns="133943" rIns="175218" bIns="133943" numCol="1" spcCol="1270" anchor="t" anchorCtr="0">
                <a:noAutofit/>
              </a:bodyPr>
              <a:lstStyle/>
              <a:p>
                <a:pPr marL="0" marR="0" lvl="0" indent="0" algn="l" defTabSz="37338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Gefahrenstoffe</a:t>
                </a:r>
                <a:br>
                  <a:rPr kumimoji="0" lang="de-DE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 </a:t>
                </a:r>
                <a:br>
                  <a:rPr kumimoji="0" lang="de-DE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b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Schulbücher</a:t>
                </a:r>
                <a:br>
                  <a:rPr kumimoji="0" lang="de-DE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 </a:t>
                </a:r>
                <a:br>
                  <a:rPr kumimoji="0" lang="de-DE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b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b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Ausbildungs-</a:t>
                </a:r>
                <a:b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beauftragte</a:t>
                </a:r>
                <a:b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 </a:t>
                </a:r>
                <a:br>
                  <a:rPr kumimoji="0" lang="de-DE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b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 </a:t>
                </a:r>
                <a:br>
                  <a:rPr kumimoji="0" lang="de-DE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b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b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Praktikant</a:t>
                </a:r>
                <a:r>
                  <a:rPr lang="de-DE" sz="800" dirty="0">
                    <a:solidFill>
                      <a:srgbClr val="008E95"/>
                    </a:solidFill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:i</a:t>
                </a: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nnen-</a:t>
                </a:r>
                <a:b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  <a:t>Betreuung</a:t>
                </a:r>
                <a:b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 Rounded MT Bold" panose="020F0704030504030204" pitchFamily="34" charset="77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 </a:t>
                </a:r>
                <a:br>
                  <a:rPr kumimoji="0" lang="de-DE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  <a:b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 </a:t>
                </a:r>
                <a:br>
                  <a:rPr kumimoji="0" lang="de-DE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</a:br>
                <a:r>
                  <a:rPr kumimoji="0" lang="de-DE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9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Vorname Name</a:t>
                </a:r>
              </a:p>
              <a:p>
                <a:pPr marL="0" lvl="0" indent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de-DE" sz="6500" kern="1200" dirty="0">
                  <a:noFill/>
                </a:endParaRPr>
              </a:p>
            </p:txBody>
          </p:sp>
        </p:grpSp>
        <p:sp>
          <p:nvSpPr>
            <p:cNvPr id="97" name="Freihandform: Form 86">
              <a:extLst>
                <a:ext uri="{FF2B5EF4-FFF2-40B4-BE49-F238E27FC236}">
                  <a16:creationId xmlns:a16="http://schemas.microsoft.com/office/drawing/2014/main" id="{8D619599-303A-458E-B078-D9F0112E67AF}"/>
                </a:ext>
              </a:extLst>
            </p:cNvPr>
            <p:cNvSpPr/>
            <p:nvPr/>
          </p:nvSpPr>
          <p:spPr>
            <a:xfrm>
              <a:off x="70434" y="7942863"/>
              <a:ext cx="1421005" cy="1080403"/>
            </a:xfrm>
            <a:custGeom>
              <a:avLst/>
              <a:gdLst>
                <a:gd name="connsiteX0" fmla="*/ 0 w 1398407"/>
                <a:gd name="connsiteY0" fmla="*/ 68097 h 680969"/>
                <a:gd name="connsiteX1" fmla="*/ 68097 w 1398407"/>
                <a:gd name="connsiteY1" fmla="*/ 0 h 680969"/>
                <a:gd name="connsiteX2" fmla="*/ 1330310 w 1398407"/>
                <a:gd name="connsiteY2" fmla="*/ 0 h 680969"/>
                <a:gd name="connsiteX3" fmla="*/ 1398407 w 1398407"/>
                <a:gd name="connsiteY3" fmla="*/ 68097 h 680969"/>
                <a:gd name="connsiteX4" fmla="*/ 1398407 w 1398407"/>
                <a:gd name="connsiteY4" fmla="*/ 612872 h 680969"/>
                <a:gd name="connsiteX5" fmla="*/ 1330310 w 1398407"/>
                <a:gd name="connsiteY5" fmla="*/ 680969 h 680969"/>
                <a:gd name="connsiteX6" fmla="*/ 68097 w 1398407"/>
                <a:gd name="connsiteY6" fmla="*/ 680969 h 680969"/>
                <a:gd name="connsiteX7" fmla="*/ 0 w 1398407"/>
                <a:gd name="connsiteY7" fmla="*/ 612872 h 680969"/>
                <a:gd name="connsiteX8" fmla="*/ 0 w 1398407"/>
                <a:gd name="connsiteY8" fmla="*/ 68097 h 68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8407" h="680969">
                  <a:moveTo>
                    <a:pt x="0" y="68097"/>
                  </a:moveTo>
                  <a:cubicBezTo>
                    <a:pt x="0" y="30488"/>
                    <a:pt x="30488" y="0"/>
                    <a:pt x="68097" y="0"/>
                  </a:cubicBezTo>
                  <a:lnTo>
                    <a:pt x="1330310" y="0"/>
                  </a:lnTo>
                  <a:cubicBezTo>
                    <a:pt x="1367919" y="0"/>
                    <a:pt x="1398407" y="30488"/>
                    <a:pt x="1398407" y="68097"/>
                  </a:cubicBezTo>
                  <a:lnTo>
                    <a:pt x="1398407" y="612872"/>
                  </a:lnTo>
                  <a:cubicBezTo>
                    <a:pt x="1398407" y="650481"/>
                    <a:pt x="1367919" y="680969"/>
                    <a:pt x="1330310" y="680969"/>
                  </a:cubicBezTo>
                  <a:lnTo>
                    <a:pt x="68097" y="680969"/>
                  </a:lnTo>
                  <a:cubicBezTo>
                    <a:pt x="30488" y="680969"/>
                    <a:pt x="0" y="650481"/>
                    <a:pt x="0" y="612872"/>
                  </a:cubicBezTo>
                  <a:lnTo>
                    <a:pt x="0" y="68097"/>
                  </a:lnTo>
                  <a:close/>
                </a:path>
              </a:pathLst>
            </a:custGeom>
            <a:solidFill>
              <a:srgbClr val="D9EDF0"/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400" tIns="52946" rIns="52946" bIns="52946" numCol="1" spcCol="1270" anchor="ctr" anchorCtr="0">
              <a:noAutofit/>
            </a:bodyPr>
            <a:lstStyle/>
            <a:p>
              <a:pPr>
                <a:lnSpc>
                  <a:spcPts val="1050"/>
                </a:lnSpc>
              </a:pPr>
              <a:r>
                <a:rPr lang="de-DE" sz="800" dirty="0">
                  <a:solidFill>
                    <a:schemeClr val="accent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Demokratiebeauftragte</a:t>
              </a:r>
              <a:br>
                <a:rPr lang="de-DE" sz="800" b="1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U18-Wahlen</a:t>
              </a:r>
              <a:b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b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endParaRPr lang="de-DE" sz="800" dirty="0">
                <a:solidFill>
                  <a:schemeClr val="accent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>
                <a:lnSpc>
                  <a:spcPts val="1050"/>
                </a:lnSpc>
              </a:pPr>
              <a:r>
                <a:rPr lang="de-DE" sz="800" dirty="0">
                  <a:solidFill>
                    <a:schemeClr val="accent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Jugend debattiert</a:t>
              </a:r>
              <a:b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</a:p>
          </p:txBody>
        </p:sp>
        <p:sp>
          <p:nvSpPr>
            <p:cNvPr id="99" name="Abgerundetes Rechteck 98">
              <a:extLst>
                <a:ext uri="{FF2B5EF4-FFF2-40B4-BE49-F238E27FC236}">
                  <a16:creationId xmlns:a16="http://schemas.microsoft.com/office/drawing/2014/main" id="{5281DC9C-9EDF-B161-E791-71498A753E37}"/>
                </a:ext>
              </a:extLst>
            </p:cNvPr>
            <p:cNvSpPr/>
            <p:nvPr/>
          </p:nvSpPr>
          <p:spPr>
            <a:xfrm>
              <a:off x="70435" y="2584802"/>
              <a:ext cx="2901226" cy="47958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>
                  <a:solidFill>
                    <a:schemeClr val="bg1"/>
                  </a:solidFill>
                  <a:latin typeface="Arial Rounded MT Bold" panose="020F0704030504030204" pitchFamily="34" charset="77"/>
                  <a:cs typeface="Arial" panose="020B0604020202020204" pitchFamily="34" charset="0"/>
                </a:rPr>
                <a:t>Koordination</a:t>
              </a:r>
              <a:endParaRPr lang="de-DE" dirty="0"/>
            </a:p>
          </p:txBody>
        </p:sp>
        <p:sp>
          <p:nvSpPr>
            <p:cNvPr id="100" name="Freihandform: Form 86">
              <a:extLst>
                <a:ext uri="{FF2B5EF4-FFF2-40B4-BE49-F238E27FC236}">
                  <a16:creationId xmlns:a16="http://schemas.microsoft.com/office/drawing/2014/main" id="{BE16DBC1-B40C-2A68-C9A7-E72B1BD9DB2C}"/>
                </a:ext>
              </a:extLst>
            </p:cNvPr>
            <p:cNvSpPr/>
            <p:nvPr/>
          </p:nvSpPr>
          <p:spPr>
            <a:xfrm>
              <a:off x="1528279" y="5423969"/>
              <a:ext cx="1421005" cy="555032"/>
            </a:xfrm>
            <a:custGeom>
              <a:avLst/>
              <a:gdLst>
                <a:gd name="connsiteX0" fmla="*/ 0 w 1398407"/>
                <a:gd name="connsiteY0" fmla="*/ 68097 h 680969"/>
                <a:gd name="connsiteX1" fmla="*/ 68097 w 1398407"/>
                <a:gd name="connsiteY1" fmla="*/ 0 h 680969"/>
                <a:gd name="connsiteX2" fmla="*/ 1330310 w 1398407"/>
                <a:gd name="connsiteY2" fmla="*/ 0 h 680969"/>
                <a:gd name="connsiteX3" fmla="*/ 1398407 w 1398407"/>
                <a:gd name="connsiteY3" fmla="*/ 68097 h 680969"/>
                <a:gd name="connsiteX4" fmla="*/ 1398407 w 1398407"/>
                <a:gd name="connsiteY4" fmla="*/ 612872 h 680969"/>
                <a:gd name="connsiteX5" fmla="*/ 1330310 w 1398407"/>
                <a:gd name="connsiteY5" fmla="*/ 680969 h 680969"/>
                <a:gd name="connsiteX6" fmla="*/ 68097 w 1398407"/>
                <a:gd name="connsiteY6" fmla="*/ 680969 h 680969"/>
                <a:gd name="connsiteX7" fmla="*/ 0 w 1398407"/>
                <a:gd name="connsiteY7" fmla="*/ 612872 h 680969"/>
                <a:gd name="connsiteX8" fmla="*/ 0 w 1398407"/>
                <a:gd name="connsiteY8" fmla="*/ 68097 h 68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8407" h="680969">
                  <a:moveTo>
                    <a:pt x="0" y="68097"/>
                  </a:moveTo>
                  <a:cubicBezTo>
                    <a:pt x="0" y="30488"/>
                    <a:pt x="30488" y="0"/>
                    <a:pt x="68097" y="0"/>
                  </a:cubicBezTo>
                  <a:lnTo>
                    <a:pt x="1330310" y="0"/>
                  </a:lnTo>
                  <a:cubicBezTo>
                    <a:pt x="1367919" y="0"/>
                    <a:pt x="1398407" y="30488"/>
                    <a:pt x="1398407" y="68097"/>
                  </a:cubicBezTo>
                  <a:lnTo>
                    <a:pt x="1398407" y="612872"/>
                  </a:lnTo>
                  <a:cubicBezTo>
                    <a:pt x="1398407" y="650481"/>
                    <a:pt x="1367919" y="680969"/>
                    <a:pt x="1330310" y="680969"/>
                  </a:cubicBezTo>
                  <a:lnTo>
                    <a:pt x="68097" y="680969"/>
                  </a:lnTo>
                  <a:cubicBezTo>
                    <a:pt x="30488" y="680969"/>
                    <a:pt x="0" y="650481"/>
                    <a:pt x="0" y="612872"/>
                  </a:cubicBezTo>
                  <a:lnTo>
                    <a:pt x="0" y="68097"/>
                  </a:lnTo>
                  <a:close/>
                </a:path>
              </a:pathLst>
            </a:custGeom>
            <a:solidFill>
              <a:srgbClr val="D9EDF0"/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400" tIns="52946" rIns="52946" bIns="52946" numCol="1" spcCol="1270" anchor="ctr" anchorCtr="0">
              <a:noAutofit/>
            </a:bodyPr>
            <a:lstStyle/>
            <a:p>
              <a:pPr>
                <a:lnSpc>
                  <a:spcPts val="1050"/>
                </a:lnSpc>
              </a:pPr>
              <a:r>
                <a:rPr lang="de-DE" sz="800" dirty="0">
                  <a:solidFill>
                    <a:schemeClr val="accent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Fahrtenkonzept</a:t>
              </a:r>
            </a:p>
            <a:p>
              <a:pPr>
                <a:lnSpc>
                  <a:spcPts val="1050"/>
                </a:lnSpc>
              </a:pP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lang="de-DE" sz="800" b="1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</a:p>
          </p:txBody>
        </p:sp>
        <p:sp>
          <p:nvSpPr>
            <p:cNvPr id="105" name="Freihandform: Form 86">
              <a:extLst>
                <a:ext uri="{FF2B5EF4-FFF2-40B4-BE49-F238E27FC236}">
                  <a16:creationId xmlns:a16="http://schemas.microsoft.com/office/drawing/2014/main" id="{B58BDA7C-7ED4-6EFB-79DC-822B7289A439}"/>
                </a:ext>
              </a:extLst>
            </p:cNvPr>
            <p:cNvSpPr/>
            <p:nvPr/>
          </p:nvSpPr>
          <p:spPr>
            <a:xfrm>
              <a:off x="1528279" y="6001213"/>
              <a:ext cx="1421005" cy="555032"/>
            </a:xfrm>
            <a:custGeom>
              <a:avLst/>
              <a:gdLst>
                <a:gd name="connsiteX0" fmla="*/ 0 w 1398407"/>
                <a:gd name="connsiteY0" fmla="*/ 68097 h 680969"/>
                <a:gd name="connsiteX1" fmla="*/ 68097 w 1398407"/>
                <a:gd name="connsiteY1" fmla="*/ 0 h 680969"/>
                <a:gd name="connsiteX2" fmla="*/ 1330310 w 1398407"/>
                <a:gd name="connsiteY2" fmla="*/ 0 h 680969"/>
                <a:gd name="connsiteX3" fmla="*/ 1398407 w 1398407"/>
                <a:gd name="connsiteY3" fmla="*/ 68097 h 680969"/>
                <a:gd name="connsiteX4" fmla="*/ 1398407 w 1398407"/>
                <a:gd name="connsiteY4" fmla="*/ 612872 h 680969"/>
                <a:gd name="connsiteX5" fmla="*/ 1330310 w 1398407"/>
                <a:gd name="connsiteY5" fmla="*/ 680969 h 680969"/>
                <a:gd name="connsiteX6" fmla="*/ 68097 w 1398407"/>
                <a:gd name="connsiteY6" fmla="*/ 680969 h 680969"/>
                <a:gd name="connsiteX7" fmla="*/ 0 w 1398407"/>
                <a:gd name="connsiteY7" fmla="*/ 612872 h 680969"/>
                <a:gd name="connsiteX8" fmla="*/ 0 w 1398407"/>
                <a:gd name="connsiteY8" fmla="*/ 68097 h 68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8407" h="680969">
                  <a:moveTo>
                    <a:pt x="0" y="68097"/>
                  </a:moveTo>
                  <a:cubicBezTo>
                    <a:pt x="0" y="30488"/>
                    <a:pt x="30488" y="0"/>
                    <a:pt x="68097" y="0"/>
                  </a:cubicBezTo>
                  <a:lnTo>
                    <a:pt x="1330310" y="0"/>
                  </a:lnTo>
                  <a:cubicBezTo>
                    <a:pt x="1367919" y="0"/>
                    <a:pt x="1398407" y="30488"/>
                    <a:pt x="1398407" y="68097"/>
                  </a:cubicBezTo>
                  <a:lnTo>
                    <a:pt x="1398407" y="612872"/>
                  </a:lnTo>
                  <a:cubicBezTo>
                    <a:pt x="1398407" y="650481"/>
                    <a:pt x="1367919" y="680969"/>
                    <a:pt x="1330310" y="680969"/>
                  </a:cubicBezTo>
                  <a:lnTo>
                    <a:pt x="68097" y="680969"/>
                  </a:lnTo>
                  <a:cubicBezTo>
                    <a:pt x="30488" y="680969"/>
                    <a:pt x="0" y="650481"/>
                    <a:pt x="0" y="612872"/>
                  </a:cubicBezTo>
                  <a:lnTo>
                    <a:pt x="0" y="68097"/>
                  </a:lnTo>
                  <a:close/>
                </a:path>
              </a:pathLst>
            </a:custGeom>
            <a:solidFill>
              <a:srgbClr val="D9EDF0"/>
            </a:solidFill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400" tIns="52946" rIns="52946" bIns="52946" numCol="1" spcCol="1270" anchor="ctr" anchorCtr="0">
              <a:noAutofit/>
            </a:bodyPr>
            <a:lstStyle/>
            <a:p>
              <a:pPr>
                <a:lnSpc>
                  <a:spcPts val="1050"/>
                </a:lnSpc>
              </a:pPr>
              <a:r>
                <a:rPr lang="de-DE" sz="800" dirty="0">
                  <a:solidFill>
                    <a:schemeClr val="accent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LRS-Koordination</a:t>
              </a:r>
            </a:p>
            <a:p>
              <a:pPr>
                <a:lnSpc>
                  <a:spcPts val="1050"/>
                </a:lnSpc>
              </a:pP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lang="de-DE" sz="800" b="1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</a:p>
          </p:txBody>
        </p:sp>
        <p:sp>
          <p:nvSpPr>
            <p:cNvPr id="107" name="Freihandform 106">
              <a:extLst>
                <a:ext uri="{FF2B5EF4-FFF2-40B4-BE49-F238E27FC236}">
                  <a16:creationId xmlns:a16="http://schemas.microsoft.com/office/drawing/2014/main" id="{B722B4CC-25EF-B27B-3D4D-2ABDE3EC0AAB}"/>
                </a:ext>
              </a:extLst>
            </p:cNvPr>
            <p:cNvSpPr/>
            <p:nvPr/>
          </p:nvSpPr>
          <p:spPr>
            <a:xfrm rot="16200000">
              <a:off x="-510340" y="5915065"/>
              <a:ext cx="2581219" cy="1419671"/>
            </a:xfrm>
            <a:custGeom>
              <a:avLst/>
              <a:gdLst>
                <a:gd name="connsiteX0" fmla="*/ 0 w 3338654"/>
                <a:gd name="connsiteY0" fmla="*/ 175468 h 1754680"/>
                <a:gd name="connsiteX1" fmla="*/ 175468 w 3338654"/>
                <a:gd name="connsiteY1" fmla="*/ 0 h 1754680"/>
                <a:gd name="connsiteX2" fmla="*/ 3163186 w 3338654"/>
                <a:gd name="connsiteY2" fmla="*/ 0 h 1754680"/>
                <a:gd name="connsiteX3" fmla="*/ 3338654 w 3338654"/>
                <a:gd name="connsiteY3" fmla="*/ 175468 h 1754680"/>
                <a:gd name="connsiteX4" fmla="*/ 3338654 w 3338654"/>
                <a:gd name="connsiteY4" fmla="*/ 1579212 h 1754680"/>
                <a:gd name="connsiteX5" fmla="*/ 3163186 w 3338654"/>
                <a:gd name="connsiteY5" fmla="*/ 1754680 h 1754680"/>
                <a:gd name="connsiteX6" fmla="*/ 175468 w 3338654"/>
                <a:gd name="connsiteY6" fmla="*/ 1754680 h 1754680"/>
                <a:gd name="connsiteX7" fmla="*/ 0 w 3338654"/>
                <a:gd name="connsiteY7" fmla="*/ 1579212 h 1754680"/>
                <a:gd name="connsiteX8" fmla="*/ 0 w 3338654"/>
                <a:gd name="connsiteY8" fmla="*/ 175468 h 1754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8654" h="1754680">
                  <a:moveTo>
                    <a:pt x="0" y="175468"/>
                  </a:moveTo>
                  <a:cubicBezTo>
                    <a:pt x="0" y="78560"/>
                    <a:pt x="78560" y="0"/>
                    <a:pt x="175468" y="0"/>
                  </a:cubicBezTo>
                  <a:lnTo>
                    <a:pt x="3163186" y="0"/>
                  </a:lnTo>
                  <a:cubicBezTo>
                    <a:pt x="3260094" y="0"/>
                    <a:pt x="3338654" y="78560"/>
                    <a:pt x="3338654" y="175468"/>
                  </a:cubicBezTo>
                  <a:lnTo>
                    <a:pt x="3338654" y="1579212"/>
                  </a:lnTo>
                  <a:cubicBezTo>
                    <a:pt x="3338654" y="1676120"/>
                    <a:pt x="3260094" y="1754680"/>
                    <a:pt x="3163186" y="1754680"/>
                  </a:cubicBezTo>
                  <a:lnTo>
                    <a:pt x="175468" y="1754680"/>
                  </a:lnTo>
                  <a:cubicBezTo>
                    <a:pt x="78560" y="1754680"/>
                    <a:pt x="0" y="1676120"/>
                    <a:pt x="0" y="1579212"/>
                  </a:cubicBezTo>
                  <a:lnTo>
                    <a:pt x="0" y="175468"/>
                  </a:lnTo>
                  <a:close/>
                </a:path>
              </a:pathLst>
            </a:custGeom>
            <a:solidFill>
              <a:srgbClr val="D9EDF0"/>
            </a:solidFill>
            <a:ln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vert" wrap="square" lIns="216000" tIns="108000" rIns="216000" bIns="36000" numCol="1" spcCol="1270" anchor="ctr" anchorCtr="0">
              <a:noAutofit/>
            </a:bodyPr>
            <a:lstStyle/>
            <a:p>
              <a:pPr marL="0" marR="0" lvl="0" indent="0" algn="l" defTabSz="37338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800" dirty="0">
                  <a:solidFill>
                    <a:srgbClr val="008E95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Nachhaltigkeit</a:t>
              </a:r>
              <a:br>
                <a:rPr kumimoji="0" lang="de-DE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kumimoji="0" lang="de-DE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b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Vielfalt</a:t>
              </a:r>
              <a:br>
                <a:rPr kumimoji="0" lang="de-DE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kumimoji="0" lang="de-DE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br>
                <a:rPr kumimoji="0" lang="de-DE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Sozial genial</a:t>
              </a:r>
              <a:br>
                <a:rPr kumimoji="0" lang="de-DE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kumimoji="0" lang="de-DE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b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Theater</a:t>
              </a:r>
              <a:b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  <a:br>
                <a:rPr kumimoji="0" lang="de-DE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b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b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Sportpatenprojekt</a:t>
              </a:r>
              <a:b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 </a:t>
              </a:r>
            </a:p>
            <a:p>
              <a:pPr marL="0" marR="0" lvl="0" indent="0" algn="l" defTabSz="37338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Schulgestaltung</a:t>
              </a:r>
              <a:b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</a:b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E95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</a:p>
            <a:p>
              <a:pPr>
                <a:lnSpc>
                  <a:spcPts val="1050"/>
                </a:lnSpc>
              </a:pPr>
              <a:r>
                <a:rPr lang="de-DE" sz="800" dirty="0">
                  <a:solidFill>
                    <a:schemeClr val="accent2"/>
                  </a:solidFill>
                  <a:latin typeface="Arial Rounded MT Bold" panose="020F0704030504030204" pitchFamily="34" charset="77"/>
                  <a:ea typeface="Roboto" panose="02000000000000000000" pitchFamily="2" charset="0"/>
                  <a:cs typeface="Arial" panose="020B0604020202020204" pitchFamily="34" charset="0"/>
                </a:rPr>
                <a:t>Fairtauscht-Shop</a:t>
              </a:r>
            </a:p>
            <a:p>
              <a:pPr>
                <a:lnSpc>
                  <a:spcPts val="1050"/>
                </a:lnSpc>
              </a:pPr>
              <a:r>
                <a:rPr lang="de-DE" sz="800" dirty="0">
                  <a:solidFill>
                    <a:schemeClr val="accent2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Vorname Name</a:t>
              </a:r>
              <a:endParaRPr lang="de-DE" sz="6500" kern="1200" dirty="0"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745821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">
  <a:themeElements>
    <a:clrScheme name="DIGIBO Best!">
      <a:dk1>
        <a:srgbClr val="333E48"/>
      </a:dk1>
      <a:lt1>
        <a:srgbClr val="FFFFFF"/>
      </a:lt1>
      <a:dk2>
        <a:srgbClr val="006E89"/>
      </a:dk2>
      <a:lt2>
        <a:srgbClr val="E7E6E6"/>
      </a:lt2>
      <a:accent1>
        <a:srgbClr val="AF0078"/>
      </a:accent1>
      <a:accent2>
        <a:srgbClr val="008E95"/>
      </a:accent2>
      <a:accent3>
        <a:srgbClr val="009CD0"/>
      </a:accent3>
      <a:accent4>
        <a:srgbClr val="00578A"/>
      </a:accent4>
      <a:accent5>
        <a:srgbClr val="B1C800"/>
      </a:accent5>
      <a:accent6>
        <a:srgbClr val="79B51D"/>
      </a:accent6>
      <a:hlink>
        <a:srgbClr val="AE0078"/>
      </a:hlink>
      <a:folHlink>
        <a:srgbClr val="00578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977</Words>
  <Application>Microsoft Macintosh PowerPoint</Application>
  <PresentationFormat>A3-Papier (297 x 420 mm)</PresentationFormat>
  <Paragraphs>88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9" baseType="lpstr">
      <vt:lpstr>Arial</vt:lpstr>
      <vt:lpstr>Quicksand</vt:lpstr>
      <vt:lpstr>Arial Rounded MT Bold</vt:lpstr>
      <vt:lpstr>Calibri</vt:lpstr>
      <vt:lpstr>Roboto</vt:lpstr>
      <vt:lpstr>Symbol</vt:lpstr>
      <vt:lpstr>Aptos</vt:lpstr>
      <vt:lpstr>1_Office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meyer@ifbk-online.de</dc:creator>
  <cp:lastModifiedBy>Ivonne Schnurre</cp:lastModifiedBy>
  <cp:revision>72</cp:revision>
  <dcterms:created xsi:type="dcterms:W3CDTF">2024-10-15T09:38:05Z</dcterms:created>
  <dcterms:modified xsi:type="dcterms:W3CDTF">2025-10-15T13:56:16Z</dcterms:modified>
</cp:coreProperties>
</file>