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53" r:id="rId1"/>
  </p:sldMasterIdLst>
  <p:notesMasterIdLst>
    <p:notesMasterId r:id="rId3"/>
  </p:notesMasterIdLst>
  <p:handoutMasterIdLst>
    <p:handoutMasterId r:id="rId4"/>
  </p:handoutMasterIdLst>
  <p:sldIdLst>
    <p:sldId id="278" r:id="rId2"/>
  </p:sldIdLst>
  <p:sldSz cx="21383625" cy="15119350"/>
  <p:notesSz cx="6858000" cy="9144000"/>
  <p:embeddedFontLst>
    <p:embeddedFont>
      <p:font typeface="Comic Sans MS" panose="030F0902030302020204" pitchFamily="66" charset="0"/>
      <p:regular r:id="rId5"/>
    </p:embeddedFont>
    <p:embeddedFont>
      <p:font typeface="Quicksand" pitchFamily="2" charset="77"/>
      <p:regular r:id="rId6"/>
      <p:bold r:id="rId7"/>
    </p:embeddedFont>
    <p:embeddedFont>
      <p:font typeface="Quicksand SemiBold" pitchFamily="2" charset="77"/>
      <p:regular r:id="rId8"/>
      <p:bold r:id="rId9"/>
    </p:embeddedFon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defaultTextStyle>
    <a:defPPr>
      <a:defRPr lang="de-DE"/>
    </a:defPPr>
    <a:lvl1pPr marL="0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1pPr>
    <a:lvl2pPr marL="876021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2pPr>
    <a:lvl3pPr marL="1752042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3pPr>
    <a:lvl4pPr marL="2628064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4pPr>
    <a:lvl5pPr marL="3504085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5pPr>
    <a:lvl6pPr marL="4380106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6pPr>
    <a:lvl7pPr marL="5256127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7pPr>
    <a:lvl8pPr marL="6132148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8pPr>
    <a:lvl9pPr marL="7008170" algn="l" defTabSz="1752042" rtl="0" eaLnBrk="1" latinLnBrk="0" hangingPunct="1">
      <a:defRPr sz="34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69" userDrawn="1">
          <p15:clr>
            <a:srgbClr val="A4A3A4"/>
          </p15:clr>
        </p15:guide>
        <p15:guide id="2" pos="10315" userDrawn="1">
          <p15:clr>
            <a:srgbClr val="A4A3A4"/>
          </p15:clr>
        </p15:guide>
        <p15:guide id="3" orient="horz" pos="8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8EA"/>
    <a:srgbClr val="D5F1F3"/>
    <a:srgbClr val="D9EDF0"/>
    <a:srgbClr val="D9E7EC"/>
    <a:srgbClr val="2CB7C5"/>
    <a:srgbClr val="A7E5EB"/>
    <a:srgbClr val="006E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57"/>
    <p:restoredTop sz="95958"/>
  </p:normalViewPr>
  <p:slideViewPr>
    <p:cSldViewPr snapToGrid="0" showGuides="1">
      <p:cViewPr>
        <p:scale>
          <a:sx n="65" d="100"/>
          <a:sy n="65" d="100"/>
        </p:scale>
        <p:origin x="1752" y="536"/>
      </p:cViewPr>
      <p:guideLst>
        <p:guide orient="horz" pos="5269"/>
        <p:guide pos="10315"/>
        <p:guide orient="horz" pos="8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09.12.25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09.12.25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876021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752042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2628064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3504085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4380106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5256127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6132148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7008170" algn="l" defTabSz="1752042" rtl="0" eaLnBrk="1" latinLnBrk="0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247775" y="1143000"/>
            <a:ext cx="436245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3729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2.wdp"/><Relationship Id="rId18" Type="http://schemas.openxmlformats.org/officeDocument/2006/relationships/image" Target="../media/image16.png"/><Relationship Id="rId3" Type="http://schemas.openxmlformats.org/officeDocument/2006/relationships/image" Target="../media/image4.svg"/><Relationship Id="rId7" Type="http://schemas.microsoft.com/office/2007/relationships/hdphoto" Target="../media/hdphoto1.wdp"/><Relationship Id="rId12" Type="http://schemas.openxmlformats.org/officeDocument/2006/relationships/image" Target="../media/image12.png"/><Relationship Id="rId17" Type="http://schemas.microsoft.com/office/2007/relationships/hdphoto" Target="../media/hdphoto3.wdp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20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1.svg"/><Relationship Id="rId5" Type="http://schemas.openxmlformats.org/officeDocument/2006/relationships/image" Target="../media/image6.svg"/><Relationship Id="rId15" Type="http://schemas.openxmlformats.org/officeDocument/2006/relationships/image" Target="../media/image14.sv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9.sv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8DB7B70E-3BB1-D4B2-5666-43C53BE6EB0C}"/>
              </a:ext>
            </a:extLst>
          </p:cNvPr>
          <p:cNvGrpSpPr/>
          <p:nvPr userDrawn="1"/>
        </p:nvGrpSpPr>
        <p:grpSpPr>
          <a:xfrm>
            <a:off x="1461390" y="2438834"/>
            <a:ext cx="18460844" cy="11980136"/>
            <a:chOff x="1446756" y="2825053"/>
            <a:chExt cx="18460844" cy="11980136"/>
          </a:xfrm>
        </p:grpSpPr>
        <p:sp>
          <p:nvSpPr>
            <p:cNvPr id="3" name="Abgerundetes Rechteck 14">
              <a:extLst>
                <a:ext uri="{FF2B5EF4-FFF2-40B4-BE49-F238E27FC236}">
                  <a16:creationId xmlns:a16="http://schemas.microsoft.com/office/drawing/2014/main" id="{BDB5C74D-4A5C-3090-DC2A-B3E33112A056}"/>
                </a:ext>
              </a:extLst>
            </p:cNvPr>
            <p:cNvSpPr/>
            <p:nvPr/>
          </p:nvSpPr>
          <p:spPr>
            <a:xfrm>
              <a:off x="1487340" y="2825053"/>
              <a:ext cx="18360000" cy="1620000"/>
            </a:xfrm>
            <a:prstGeom prst="roundRect">
              <a:avLst/>
            </a:prstGeom>
            <a:solidFill>
              <a:srgbClr val="F0D8EA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tIns="144000" rIns="3636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1"/>
                  </a:solidFill>
                  <a:latin typeface=""/>
                  <a:cs typeface="Arial" panose="020B0604020202020204" pitchFamily="34" charset="0"/>
                </a:rPr>
                <a:t>Zweck:</a:t>
              </a:r>
              <a:endParaRPr lang="de-DE" sz="1260" dirty="0">
                <a:solidFill>
                  <a:schemeClr val="accent1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" name="Abgerundetes Rechteck 14">
              <a:extLst>
                <a:ext uri="{FF2B5EF4-FFF2-40B4-BE49-F238E27FC236}">
                  <a16:creationId xmlns:a16="http://schemas.microsoft.com/office/drawing/2014/main" id="{E5ECBC77-E73F-4204-E58B-BD6C07860D81}"/>
                </a:ext>
              </a:extLst>
            </p:cNvPr>
            <p:cNvSpPr/>
            <p:nvPr/>
          </p:nvSpPr>
          <p:spPr>
            <a:xfrm>
              <a:off x="13863888" y="7740021"/>
              <a:ext cx="2880000" cy="52560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2"/>
                  </a:solidFill>
                  <a:latin typeface=""/>
                  <a:cs typeface="Arial" panose="020B0604020202020204" pitchFamily="34" charset="0"/>
                </a:rPr>
                <a:t>Ergebnis:</a:t>
              </a:r>
              <a:endParaRPr lang="de-DE" sz="1260" dirty="0">
                <a:solidFill>
                  <a:schemeClr val="accent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" name="Abgerundetes Rechteck 14">
              <a:extLst>
                <a:ext uri="{FF2B5EF4-FFF2-40B4-BE49-F238E27FC236}">
                  <a16:creationId xmlns:a16="http://schemas.microsoft.com/office/drawing/2014/main" id="{324B32DD-F2A2-45F9-CAFD-7A61A6950EC4}"/>
                </a:ext>
              </a:extLst>
            </p:cNvPr>
            <p:cNvSpPr/>
            <p:nvPr/>
          </p:nvSpPr>
          <p:spPr>
            <a:xfrm>
              <a:off x="16992184" y="7740021"/>
              <a:ext cx="2880000" cy="52560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 err="1">
                  <a:solidFill>
                    <a:schemeClr val="accent2"/>
                  </a:solidFill>
                  <a:latin typeface=""/>
                  <a:cs typeface="Arial" panose="020B0604020202020204" pitchFamily="34" charset="0"/>
                </a:rPr>
                <a:t>Klient:in</a:t>
              </a:r>
              <a:r>
                <a:rPr lang="de-DE" sz="1890" dirty="0">
                  <a:solidFill>
                    <a:schemeClr val="accent2"/>
                  </a:solidFill>
                  <a:latin typeface=""/>
                  <a:cs typeface="Arial" panose="020B0604020202020204" pitchFamily="34" charset="0"/>
                </a:rPr>
                <a:t>:</a:t>
              </a:r>
              <a:endParaRPr lang="de-DE" sz="1260" dirty="0">
                <a:solidFill>
                  <a:schemeClr val="accent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" name="Abgerundetes Rechteck 14">
              <a:extLst>
                <a:ext uri="{FF2B5EF4-FFF2-40B4-BE49-F238E27FC236}">
                  <a16:creationId xmlns:a16="http://schemas.microsoft.com/office/drawing/2014/main" id="{B5DFE2A9-2670-0B17-5E23-64D66BA01263}"/>
                </a:ext>
              </a:extLst>
            </p:cNvPr>
            <p:cNvSpPr/>
            <p:nvPr/>
          </p:nvSpPr>
          <p:spPr>
            <a:xfrm>
              <a:off x="13878749" y="4636184"/>
              <a:ext cx="5968591" cy="2912706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2"/>
                  </a:solidFill>
                  <a:latin typeface=""/>
                  <a:cs typeface="Arial" panose="020B0604020202020204" pitchFamily="34" charset="0"/>
                </a:rPr>
                <a:t>Qualität:</a:t>
              </a:r>
              <a:endParaRPr lang="de-DE" sz="1260" dirty="0">
                <a:solidFill>
                  <a:schemeClr val="accent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" name="Abgerundetes Rechteck 14">
              <a:extLst>
                <a:ext uri="{FF2B5EF4-FFF2-40B4-BE49-F238E27FC236}">
                  <a16:creationId xmlns:a16="http://schemas.microsoft.com/office/drawing/2014/main" id="{5C69A9D8-C63A-8C90-4DF8-735C013D4485}"/>
                </a:ext>
              </a:extLst>
            </p:cNvPr>
            <p:cNvSpPr/>
            <p:nvPr/>
          </p:nvSpPr>
          <p:spPr>
            <a:xfrm>
              <a:off x="7666088" y="4636184"/>
              <a:ext cx="2880000" cy="52560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tx2"/>
                  </a:solidFill>
                  <a:latin typeface=""/>
                  <a:cs typeface="Arial" panose="020B0604020202020204" pitchFamily="34" charset="0"/>
                </a:rPr>
                <a:t>Umfeld:</a:t>
              </a:r>
              <a:endParaRPr lang="de-DE" sz="1260" dirty="0">
                <a:solidFill>
                  <a:schemeClr val="tx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0" name="Abgerundetes Rechteck 14">
              <a:extLst>
                <a:ext uri="{FF2B5EF4-FFF2-40B4-BE49-F238E27FC236}">
                  <a16:creationId xmlns:a16="http://schemas.microsoft.com/office/drawing/2014/main" id="{61755126-D094-6B53-8EEE-3DA3B4E02EDC}"/>
                </a:ext>
              </a:extLst>
            </p:cNvPr>
            <p:cNvSpPr/>
            <p:nvPr/>
          </p:nvSpPr>
          <p:spPr>
            <a:xfrm>
              <a:off x="10772419" y="4636184"/>
              <a:ext cx="2880000" cy="83598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tx2"/>
                  </a:solidFill>
                  <a:latin typeface=""/>
                  <a:cs typeface="Arial" panose="020B0604020202020204" pitchFamily="34" charset="0"/>
                </a:rPr>
                <a:t>Etappenziele:</a:t>
              </a:r>
              <a:endParaRPr lang="de-DE" sz="1260" dirty="0">
                <a:solidFill>
                  <a:schemeClr val="tx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1" name="Abgerundetes Rechteck 14">
              <a:extLst>
                <a:ext uri="{FF2B5EF4-FFF2-40B4-BE49-F238E27FC236}">
                  <a16:creationId xmlns:a16="http://schemas.microsoft.com/office/drawing/2014/main" id="{D076B622-8E24-C2B5-8BA2-E26AA6CD5A19}"/>
                </a:ext>
              </a:extLst>
            </p:cNvPr>
            <p:cNvSpPr/>
            <p:nvPr/>
          </p:nvSpPr>
          <p:spPr>
            <a:xfrm>
              <a:off x="7648652" y="10083315"/>
              <a:ext cx="2875471" cy="2912706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tx2"/>
                  </a:solidFill>
                  <a:latin typeface=""/>
                  <a:cs typeface="Arial" panose="020B0604020202020204" pitchFamily="34" charset="0"/>
                </a:rPr>
                <a:t>Risiken </a:t>
              </a:r>
              <a:br>
                <a:rPr lang="de-DE" sz="1890" dirty="0">
                  <a:solidFill>
                    <a:schemeClr val="tx2"/>
                  </a:solidFill>
                  <a:latin typeface=""/>
                  <a:cs typeface="Arial" panose="020B0604020202020204" pitchFamily="34" charset="0"/>
                </a:rPr>
              </a:br>
              <a:r>
                <a:rPr lang="de-DE" sz="1890" dirty="0">
                  <a:solidFill>
                    <a:schemeClr val="tx2"/>
                  </a:solidFill>
                  <a:latin typeface=""/>
                  <a:cs typeface="Arial" panose="020B0604020202020204" pitchFamily="34" charset="0"/>
                </a:rPr>
                <a:t>&amp; Chancen:</a:t>
              </a:r>
              <a:endParaRPr lang="de-DE" sz="1260" dirty="0">
                <a:solidFill>
                  <a:schemeClr val="tx2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2" name="Abgerundetes Rechteck 14">
              <a:extLst>
                <a:ext uri="{FF2B5EF4-FFF2-40B4-BE49-F238E27FC236}">
                  <a16:creationId xmlns:a16="http://schemas.microsoft.com/office/drawing/2014/main" id="{C1E2BB32-0307-E600-7B2E-889A1C6EEBDB}"/>
                </a:ext>
              </a:extLst>
            </p:cNvPr>
            <p:cNvSpPr/>
            <p:nvPr/>
          </p:nvSpPr>
          <p:spPr>
            <a:xfrm>
              <a:off x="1453426" y="4636184"/>
              <a:ext cx="2880000" cy="52560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5"/>
                  </a:solidFill>
                  <a:latin typeface=""/>
                  <a:cs typeface="Arial" panose="020B0604020202020204" pitchFamily="34" charset="0"/>
                </a:rPr>
                <a:t>Budget:</a:t>
              </a:r>
              <a:endParaRPr lang="de-DE" sz="1260" dirty="0">
                <a:solidFill>
                  <a:schemeClr val="accent5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" name="Abgerundetes Rechteck 14">
              <a:extLst>
                <a:ext uri="{FF2B5EF4-FFF2-40B4-BE49-F238E27FC236}">
                  <a16:creationId xmlns:a16="http://schemas.microsoft.com/office/drawing/2014/main" id="{0237C9AA-7D9E-B46E-2C79-4FE4B6EA36A6}"/>
                </a:ext>
              </a:extLst>
            </p:cNvPr>
            <p:cNvSpPr/>
            <p:nvPr/>
          </p:nvSpPr>
          <p:spPr>
            <a:xfrm>
              <a:off x="4559757" y="4636184"/>
              <a:ext cx="2880000" cy="52560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5"/>
                  </a:solidFill>
                  <a:latin typeface=""/>
                  <a:cs typeface="Arial" panose="020B0604020202020204" pitchFamily="34" charset="0"/>
                </a:rPr>
                <a:t>Team:</a:t>
              </a:r>
              <a:endParaRPr lang="de-DE" sz="1260" dirty="0">
                <a:solidFill>
                  <a:schemeClr val="accent5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" name="Abgerundetes Rechteck 14">
              <a:extLst>
                <a:ext uri="{FF2B5EF4-FFF2-40B4-BE49-F238E27FC236}">
                  <a16:creationId xmlns:a16="http://schemas.microsoft.com/office/drawing/2014/main" id="{BA518E25-4C70-9DBB-6AB8-347364C90E83}"/>
                </a:ext>
              </a:extLst>
            </p:cNvPr>
            <p:cNvSpPr/>
            <p:nvPr/>
          </p:nvSpPr>
          <p:spPr>
            <a:xfrm>
              <a:off x="1446756" y="10083315"/>
              <a:ext cx="5953600" cy="2912706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08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5"/>
                  </a:solidFill>
                  <a:latin typeface=""/>
                  <a:cs typeface="Arial" panose="020B0604020202020204" pitchFamily="34" charset="0"/>
                </a:rPr>
                <a:t>Ressourcen:</a:t>
              </a:r>
              <a:endParaRPr lang="de-DE" sz="1260" dirty="0">
                <a:solidFill>
                  <a:schemeClr val="accent5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EC8B6FAF-96EA-462A-26FD-31D7CB1F053D}"/>
                </a:ext>
              </a:extLst>
            </p:cNvPr>
            <p:cNvSpPr/>
            <p:nvPr/>
          </p:nvSpPr>
          <p:spPr>
            <a:xfrm>
              <a:off x="1476024" y="13187151"/>
              <a:ext cx="18431576" cy="1618038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3744000" rtlCol="0" anchor="t"/>
            <a:lstStyle/>
            <a:p>
              <a:pPr defTabSz="1511901">
                <a:defRPr/>
              </a:pPr>
              <a:r>
                <a:rPr lang="de-DE" sz="1890" dirty="0">
                  <a:solidFill>
                    <a:schemeClr val="accent1"/>
                  </a:solidFill>
                  <a:latin typeface=""/>
                  <a:cs typeface="Arial" panose="020B0604020202020204" pitchFamily="34" charset="0"/>
                </a:rPr>
                <a:t>Zeit:</a:t>
              </a:r>
              <a:endParaRPr lang="de-DE" sz="1260" dirty="0">
                <a:solidFill>
                  <a:schemeClr val="accent1"/>
                </a:solidFill>
                <a:latin typeface="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6839067-7E58-DA64-7A0C-860E6575D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220373" y="4275313"/>
            <a:ext cx="982978" cy="98297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624414-C82B-811D-705D-81BE147DB6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509355" y="4332371"/>
            <a:ext cx="868862" cy="86886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42134342-2C36-03CA-934D-C935B3603BA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39000"/>
                    </a14:imgEffect>
                    <a14:imgEffect>
                      <a14:brightnessContrast bright="-21000" contrast="-1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143335" y="9637839"/>
            <a:ext cx="1137055" cy="113705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F8E02B7-E5E3-6667-6B44-6764A8CF608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462257" y="9669695"/>
            <a:ext cx="963059" cy="96305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69FC9B2-10E4-204F-C561-DBF7B93F819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496932" y="7385965"/>
            <a:ext cx="956314" cy="95631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C3AB719-DCB7-66AA-C4C4-7A8A2A5EFE2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74000" contrast="-39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8842040" y="2503602"/>
            <a:ext cx="868861" cy="868861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E4F89FC4-C272-0A98-5049-3A10FE32BF7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8616970" y="7317157"/>
            <a:ext cx="1093931" cy="1093931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C27A6BF7-5D54-0CD7-C757-69776003806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37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7000" contrast="49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2560501" y="4292667"/>
            <a:ext cx="948271" cy="948271"/>
          </a:xfrm>
          <a:prstGeom prst="rect">
            <a:avLst/>
          </a:prstGeom>
        </p:spPr>
      </p:pic>
      <p:pic>
        <p:nvPicPr>
          <p:cNvPr id="24" name="Grafik 23" descr="Ein Bild, das Kreis, Grafiken, Schrift, Logo enthält.&#10;&#10;KI-generierte Inhalte können fehlerhaft sein.">
            <a:extLst>
              <a:ext uri="{FF2B5EF4-FFF2-40B4-BE49-F238E27FC236}">
                <a16:creationId xmlns:a16="http://schemas.microsoft.com/office/drawing/2014/main" id="{64B76228-006B-F694-0A6F-D8A78FD8C4F1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8850068" y="4336386"/>
            <a:ext cx="860833" cy="860833"/>
          </a:xfrm>
          <a:prstGeom prst="rect">
            <a:avLst/>
          </a:prstGeom>
        </p:spPr>
      </p:pic>
      <p:pic>
        <p:nvPicPr>
          <p:cNvPr id="25" name="Grafik 24" descr="Ein Bild, das Symbol, Kreis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F4D015F9-7ED5-364F-9536-319D99257155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82407" y="12925950"/>
            <a:ext cx="748372" cy="686227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A65AA86-E6D6-C465-FBB8-E587409060BF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lum/>
          </a:blip>
          <a:stretch>
            <a:fillRect/>
          </a:stretch>
        </p:blipFill>
        <p:spPr>
          <a:xfrm>
            <a:off x="3439251" y="4415898"/>
            <a:ext cx="701808" cy="70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1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907" y="14013400"/>
            <a:ext cx="16098347" cy="8049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984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9559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907" y="14013400"/>
            <a:ext cx="16098347" cy="8049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984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29428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909" y="1632130"/>
            <a:ext cx="19573813" cy="1891064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4909" y="4024828"/>
            <a:ext cx="19573813" cy="948809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544881" y="14004093"/>
            <a:ext cx="933841" cy="847323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984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8109"/>
          <a:stretch/>
        </p:blipFill>
        <p:spPr>
          <a:xfrm>
            <a:off x="17857867" y="691222"/>
            <a:ext cx="2811480" cy="699957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4910" y="14004092"/>
            <a:ext cx="16098345" cy="80496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984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 dirty="0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20364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7" r:id="rId2"/>
    <p:sldLayoutId id="2147483680" r:id="rId3"/>
  </p:sldLayoutIdLst>
  <p:hf hdr="0" dt="0"/>
  <p:txStyles>
    <p:titleStyle>
      <a:lvl1pPr algn="l" defTabSz="1511901" rtl="0" eaLnBrk="1" latinLnBrk="0" hangingPunct="1">
        <a:lnSpc>
          <a:spcPct val="90000"/>
        </a:lnSpc>
        <a:spcBef>
          <a:spcPct val="0"/>
        </a:spcBef>
        <a:buNone/>
        <a:defRPr sz="5291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1511901" rtl="0" eaLnBrk="1" latinLnBrk="0" hangingPunct="1">
        <a:lnSpc>
          <a:spcPct val="110000"/>
        </a:lnSpc>
        <a:spcBef>
          <a:spcPts val="1653"/>
        </a:spcBef>
        <a:buFont typeface="Arial" panose="020B0604020202020204" pitchFamily="34" charset="0"/>
        <a:buNone/>
        <a:defRPr sz="3307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380951" indent="-377975" algn="l" defTabSz="1511901" rtl="0" eaLnBrk="1" latinLnBrk="0" hangingPunct="1">
        <a:lnSpc>
          <a:spcPct val="110000"/>
        </a:lnSpc>
        <a:spcBef>
          <a:spcPts val="827"/>
        </a:spcBef>
        <a:buClr>
          <a:schemeClr val="accent1"/>
        </a:buClr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708332" indent="-377975" algn="l" defTabSz="1511901" rtl="0" eaLnBrk="1" latinLnBrk="0" hangingPunct="1">
        <a:lnSpc>
          <a:spcPct val="110000"/>
        </a:lnSpc>
        <a:spcBef>
          <a:spcPts val="827"/>
        </a:spcBef>
        <a:buClr>
          <a:schemeClr val="accent1"/>
        </a:buClr>
        <a:buFont typeface="Arial" panose="020B0604020202020204" pitchFamily="34" charset="0"/>
        <a:buChar char="•"/>
        <a:defRPr sz="3307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101188" indent="-377975" algn="l" defTabSz="1511901" rtl="0" eaLnBrk="1" latinLnBrk="0" hangingPunct="1">
        <a:lnSpc>
          <a:spcPct val="110000"/>
        </a:lnSpc>
        <a:spcBef>
          <a:spcPts val="827"/>
        </a:spcBef>
        <a:buClr>
          <a:schemeClr val="accent1"/>
        </a:buClr>
        <a:buFont typeface="Symbol" pitchFamily="2" charset="2"/>
        <a:buChar char="-"/>
        <a:defRPr sz="3307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577377" indent="-377975" algn="l" defTabSz="1511901" rtl="0" eaLnBrk="1" latinLnBrk="0" hangingPunct="1">
        <a:lnSpc>
          <a:spcPct val="110000"/>
        </a:lnSpc>
        <a:spcBef>
          <a:spcPts val="827"/>
        </a:spcBef>
        <a:buClr>
          <a:schemeClr val="accent1"/>
        </a:buClr>
        <a:buFont typeface="Symbol" pitchFamily="2" charset="2"/>
        <a:buChar char="-"/>
        <a:defRPr sz="3307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4157728" indent="-377975" algn="l" defTabSz="1511901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678" indent="-377975" algn="l" defTabSz="1511901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629" indent="-377975" algn="l" defTabSz="1511901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579" indent="-377975" algn="l" defTabSz="1511901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0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01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851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802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752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703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653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604" algn="l" defTabSz="1511901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511" userDrawn="1">
          <p15:clr>
            <a:srgbClr val="F26B43"/>
          </p15:clr>
        </p15:guide>
        <p15:guide id="2" pos="570" userDrawn="1">
          <p15:clr>
            <a:srgbClr val="F26B43"/>
          </p15:clr>
        </p15:guide>
        <p15:guide id="3" pos="12900" userDrawn="1">
          <p15:clr>
            <a:srgbClr val="F26B43"/>
          </p15:clr>
        </p15:guide>
        <p15:guide id="4" orient="horz" pos="10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.png"/><Relationship Id="rId18" Type="http://schemas.microsoft.com/office/2007/relationships/hdphoto" Target="../media/hdphoto4.wdp"/><Relationship Id="rId3" Type="http://schemas.openxmlformats.org/officeDocument/2006/relationships/image" Target="../media/image3.png"/><Relationship Id="rId21" Type="http://schemas.openxmlformats.org/officeDocument/2006/relationships/image" Target="../media/image18.emf"/><Relationship Id="rId7" Type="http://schemas.openxmlformats.org/officeDocument/2006/relationships/image" Target="../media/image7.png"/><Relationship Id="rId12" Type="http://schemas.openxmlformats.org/officeDocument/2006/relationships/image" Target="../media/image11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3.png"/><Relationship Id="rId10" Type="http://schemas.openxmlformats.org/officeDocument/2006/relationships/image" Target="../media/image9.svg"/><Relationship Id="rId19" Type="http://schemas.openxmlformats.org/officeDocument/2006/relationships/image" Target="../media/image16.png"/><Relationship Id="rId4" Type="http://schemas.openxmlformats.org/officeDocument/2006/relationships/image" Target="../media/image4.svg"/><Relationship Id="rId9" Type="http://schemas.openxmlformats.org/officeDocument/2006/relationships/image" Target="../media/image8.png"/><Relationship Id="rId1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026D1145-40C7-5581-756F-9ECA706C13DC}"/>
              </a:ext>
            </a:extLst>
          </p:cNvPr>
          <p:cNvSpPr txBox="1"/>
          <p:nvPr/>
        </p:nvSpPr>
        <p:spPr>
          <a:xfrm>
            <a:off x="1576549" y="759049"/>
            <a:ext cx="2703625" cy="528478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2834" b="1" dirty="0">
                <a:solidFill>
                  <a:schemeClr val="tx2"/>
                </a:solidFill>
                <a:latin typeface="Quicksand SemiBold" pitchFamily="2" charset="77"/>
              </a:rPr>
              <a:t>Projekt Canvas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6ED7B1D-468E-AA94-BA6B-5EC69F897EC2}"/>
              </a:ext>
            </a:extLst>
          </p:cNvPr>
          <p:cNvSpPr txBox="1"/>
          <p:nvPr/>
        </p:nvSpPr>
        <p:spPr>
          <a:xfrm>
            <a:off x="10774932" y="1200651"/>
            <a:ext cx="3555049" cy="37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11" dirty="0">
                <a:latin typeface=""/>
              </a:rPr>
              <a:t>erstellt von: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C0181450-C739-CB71-B46A-E588E8AC3DCB}"/>
              </a:ext>
            </a:extLst>
          </p:cNvPr>
          <p:cNvSpPr txBox="1"/>
          <p:nvPr/>
        </p:nvSpPr>
        <p:spPr>
          <a:xfrm>
            <a:off x="10774932" y="1593772"/>
            <a:ext cx="3648056" cy="370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11" dirty="0">
                <a:latin typeface=""/>
              </a:rPr>
              <a:t>Erstellungsdatum:</a:t>
            </a:r>
          </a:p>
        </p:txBody>
      </p:sp>
      <p:sp>
        <p:nvSpPr>
          <p:cNvPr id="50" name="Abgerundetes Rechteck 16">
            <a:extLst>
              <a:ext uri="{FF2B5EF4-FFF2-40B4-BE49-F238E27FC236}">
                <a16:creationId xmlns:a16="http://schemas.microsoft.com/office/drawing/2014/main" id="{1E288EF1-4D18-57BC-ED93-C388C3755F46}"/>
              </a:ext>
            </a:extLst>
          </p:cNvPr>
          <p:cNvSpPr/>
          <p:nvPr/>
        </p:nvSpPr>
        <p:spPr>
          <a:xfrm>
            <a:off x="1464706" y="1131071"/>
            <a:ext cx="10647435" cy="963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70071" rtlCol="0" anchor="ctr"/>
          <a:lstStyle/>
          <a:p>
            <a:pPr defTabSz="1511901">
              <a:defRPr/>
            </a:pPr>
            <a:r>
              <a:rPr lang="de-DE" sz="3779" b="1" dirty="0">
                <a:solidFill>
                  <a:schemeClr val="accent1"/>
                </a:solidFill>
                <a:latin typeface="Quicksand SemiBold" pitchFamily="2" charset="77"/>
              </a:rPr>
              <a:t>Titel des Projektes</a:t>
            </a:r>
            <a:endParaRPr lang="de-DE" sz="1260" dirty="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5" name="Google Shape;14;p4">
            <a:extLst>
              <a:ext uri="{FF2B5EF4-FFF2-40B4-BE49-F238E27FC236}">
                <a16:creationId xmlns:a16="http://schemas.microsoft.com/office/drawing/2014/main" id="{27ECF600-5470-E062-9B2B-4C03ACA5D030}"/>
              </a:ext>
            </a:extLst>
          </p:cNvPr>
          <p:cNvSpPr/>
          <p:nvPr/>
        </p:nvSpPr>
        <p:spPr>
          <a:xfrm>
            <a:off x="2196504" y="7082057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Google Shape;15;p4">
            <a:extLst>
              <a:ext uri="{FF2B5EF4-FFF2-40B4-BE49-F238E27FC236}">
                <a16:creationId xmlns:a16="http://schemas.microsoft.com/office/drawing/2014/main" id="{050B4A68-DAE5-FD42-08A6-E82BC35EB131}"/>
              </a:ext>
            </a:extLst>
          </p:cNvPr>
          <p:cNvSpPr/>
          <p:nvPr/>
        </p:nvSpPr>
        <p:spPr>
          <a:xfrm>
            <a:off x="5231917" y="2586341"/>
            <a:ext cx="1194100" cy="868861"/>
          </a:xfrm>
          <a:prstGeom prst="foldedCorner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7" name="Google Shape;16;p4">
            <a:extLst>
              <a:ext uri="{FF2B5EF4-FFF2-40B4-BE49-F238E27FC236}">
                <a16:creationId xmlns:a16="http://schemas.microsoft.com/office/drawing/2014/main" id="{6F4A6534-DC9C-8500-72D1-8402CF2CFAE1}"/>
              </a:ext>
            </a:extLst>
          </p:cNvPr>
          <p:cNvSpPr/>
          <p:nvPr/>
        </p:nvSpPr>
        <p:spPr>
          <a:xfrm>
            <a:off x="5384317" y="2738741"/>
            <a:ext cx="1194100" cy="868861"/>
          </a:xfrm>
          <a:prstGeom prst="foldedCorner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8" name="Google Shape;17;p4">
            <a:extLst>
              <a:ext uri="{FF2B5EF4-FFF2-40B4-BE49-F238E27FC236}">
                <a16:creationId xmlns:a16="http://schemas.microsoft.com/office/drawing/2014/main" id="{E57FCB17-375F-E414-788C-FFD2DAC0A304}"/>
              </a:ext>
            </a:extLst>
          </p:cNvPr>
          <p:cNvSpPr/>
          <p:nvPr/>
        </p:nvSpPr>
        <p:spPr>
          <a:xfrm>
            <a:off x="5536717" y="2891141"/>
            <a:ext cx="1194100" cy="868861"/>
          </a:xfrm>
          <a:prstGeom prst="foldedCorner">
            <a:avLst>
              <a:gd name="adj" fmla="val 16667"/>
            </a:avLst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9" name="Google Shape;18;p4">
            <a:extLst>
              <a:ext uri="{FF2B5EF4-FFF2-40B4-BE49-F238E27FC236}">
                <a16:creationId xmlns:a16="http://schemas.microsoft.com/office/drawing/2014/main" id="{3A3753AB-3E70-6FDF-4D47-271E6477EE59}"/>
              </a:ext>
            </a:extLst>
          </p:cNvPr>
          <p:cNvSpPr/>
          <p:nvPr/>
        </p:nvSpPr>
        <p:spPr>
          <a:xfrm>
            <a:off x="8417488" y="704840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Google Shape;19;p4">
            <a:extLst>
              <a:ext uri="{FF2B5EF4-FFF2-40B4-BE49-F238E27FC236}">
                <a16:creationId xmlns:a16="http://schemas.microsoft.com/office/drawing/2014/main" id="{79EF6FBF-7ADF-C020-D9B2-592DDBA2600F}"/>
              </a:ext>
            </a:extLst>
          </p:cNvPr>
          <p:cNvSpPr/>
          <p:nvPr/>
        </p:nvSpPr>
        <p:spPr>
          <a:xfrm>
            <a:off x="2348904" y="7234457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20;p4">
            <a:extLst>
              <a:ext uri="{FF2B5EF4-FFF2-40B4-BE49-F238E27FC236}">
                <a16:creationId xmlns:a16="http://schemas.microsoft.com/office/drawing/2014/main" id="{595464F2-8FFC-6C76-7968-7C753C796D92}"/>
              </a:ext>
            </a:extLst>
          </p:cNvPr>
          <p:cNvSpPr/>
          <p:nvPr/>
        </p:nvSpPr>
        <p:spPr>
          <a:xfrm>
            <a:off x="2501304" y="7386857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21;p4">
            <a:extLst>
              <a:ext uri="{FF2B5EF4-FFF2-40B4-BE49-F238E27FC236}">
                <a16:creationId xmlns:a16="http://schemas.microsoft.com/office/drawing/2014/main" id="{C2B52856-2F89-E994-2690-D0C2917BB9DB}"/>
              </a:ext>
            </a:extLst>
          </p:cNvPr>
          <p:cNvSpPr/>
          <p:nvPr/>
        </p:nvSpPr>
        <p:spPr>
          <a:xfrm>
            <a:off x="5346153" y="7048402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22;p4">
            <a:extLst>
              <a:ext uri="{FF2B5EF4-FFF2-40B4-BE49-F238E27FC236}">
                <a16:creationId xmlns:a16="http://schemas.microsoft.com/office/drawing/2014/main" id="{1701CC5B-45A5-E215-246D-3B7513008C43}"/>
              </a:ext>
            </a:extLst>
          </p:cNvPr>
          <p:cNvSpPr/>
          <p:nvPr/>
        </p:nvSpPr>
        <p:spPr>
          <a:xfrm>
            <a:off x="5498553" y="7200802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23;p4">
            <a:extLst>
              <a:ext uri="{FF2B5EF4-FFF2-40B4-BE49-F238E27FC236}">
                <a16:creationId xmlns:a16="http://schemas.microsoft.com/office/drawing/2014/main" id="{2774EC66-F812-3153-2195-BC640B7C5038}"/>
              </a:ext>
            </a:extLst>
          </p:cNvPr>
          <p:cNvSpPr/>
          <p:nvPr/>
        </p:nvSpPr>
        <p:spPr>
          <a:xfrm>
            <a:off x="5650953" y="7353202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24;p4">
            <a:extLst>
              <a:ext uri="{FF2B5EF4-FFF2-40B4-BE49-F238E27FC236}">
                <a16:creationId xmlns:a16="http://schemas.microsoft.com/office/drawing/2014/main" id="{0FB92ECF-4DE0-9DF3-3518-0305556DA695}"/>
              </a:ext>
            </a:extLst>
          </p:cNvPr>
          <p:cNvSpPr/>
          <p:nvPr/>
        </p:nvSpPr>
        <p:spPr>
          <a:xfrm>
            <a:off x="2180956" y="11067154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25;p4">
            <a:extLst>
              <a:ext uri="{FF2B5EF4-FFF2-40B4-BE49-F238E27FC236}">
                <a16:creationId xmlns:a16="http://schemas.microsoft.com/office/drawing/2014/main" id="{A666C02A-1B7B-EABF-C09C-BBF4D6A8E39F}"/>
              </a:ext>
            </a:extLst>
          </p:cNvPr>
          <p:cNvSpPr/>
          <p:nvPr/>
        </p:nvSpPr>
        <p:spPr>
          <a:xfrm>
            <a:off x="2333356" y="11219554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7" name="Google Shape;26;p4">
            <a:extLst>
              <a:ext uri="{FF2B5EF4-FFF2-40B4-BE49-F238E27FC236}">
                <a16:creationId xmlns:a16="http://schemas.microsoft.com/office/drawing/2014/main" id="{1F1D9D0D-3E06-DBFD-AFB6-3F20F9D5F506}"/>
              </a:ext>
            </a:extLst>
          </p:cNvPr>
          <p:cNvSpPr/>
          <p:nvPr/>
        </p:nvSpPr>
        <p:spPr>
          <a:xfrm>
            <a:off x="2485756" y="11371954"/>
            <a:ext cx="1194000" cy="868800"/>
          </a:xfrm>
          <a:prstGeom prst="foldedCorner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8" name="Google Shape;27;p4">
            <a:extLst>
              <a:ext uri="{FF2B5EF4-FFF2-40B4-BE49-F238E27FC236}">
                <a16:creationId xmlns:a16="http://schemas.microsoft.com/office/drawing/2014/main" id="{7F0924AB-B565-6D70-16B4-C18D91E21BDD}"/>
              </a:ext>
            </a:extLst>
          </p:cNvPr>
          <p:cNvSpPr/>
          <p:nvPr/>
        </p:nvSpPr>
        <p:spPr>
          <a:xfrm>
            <a:off x="8569888" y="720080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9" name="Google Shape;28;p4">
            <a:extLst>
              <a:ext uri="{FF2B5EF4-FFF2-40B4-BE49-F238E27FC236}">
                <a16:creationId xmlns:a16="http://schemas.microsoft.com/office/drawing/2014/main" id="{F62514D5-9460-A9B4-09F4-6E022D3A22E7}"/>
              </a:ext>
            </a:extLst>
          </p:cNvPr>
          <p:cNvSpPr/>
          <p:nvPr/>
        </p:nvSpPr>
        <p:spPr>
          <a:xfrm>
            <a:off x="8722288" y="735320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>
              <a:buClr>
                <a:srgbClr val="000000"/>
              </a:buClr>
              <a:buSzPts val="1200"/>
            </a:pPr>
            <a:endParaRPr lang="de-DE" sz="1200" b="0" i="0" u="none" strike="noStrike" cap="none" dirty="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0" name="Google Shape;29;p4">
            <a:extLst>
              <a:ext uri="{FF2B5EF4-FFF2-40B4-BE49-F238E27FC236}">
                <a16:creationId xmlns:a16="http://schemas.microsoft.com/office/drawing/2014/main" id="{77C476F2-268F-4FD7-7945-8275DD366FBF}"/>
              </a:ext>
            </a:extLst>
          </p:cNvPr>
          <p:cNvSpPr/>
          <p:nvPr/>
        </p:nvSpPr>
        <p:spPr>
          <a:xfrm>
            <a:off x="11512388" y="7083324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1" name="Google Shape;30;p4">
            <a:extLst>
              <a:ext uri="{FF2B5EF4-FFF2-40B4-BE49-F238E27FC236}">
                <a16:creationId xmlns:a16="http://schemas.microsoft.com/office/drawing/2014/main" id="{901954AF-25E1-C69F-5B2E-6C3EECA98DB7}"/>
              </a:ext>
            </a:extLst>
          </p:cNvPr>
          <p:cNvSpPr/>
          <p:nvPr/>
        </p:nvSpPr>
        <p:spPr>
          <a:xfrm>
            <a:off x="11664788" y="7235724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2" name="Google Shape;31;p4">
            <a:extLst>
              <a:ext uri="{FF2B5EF4-FFF2-40B4-BE49-F238E27FC236}">
                <a16:creationId xmlns:a16="http://schemas.microsoft.com/office/drawing/2014/main" id="{062AFCA4-2D97-D82F-F3AF-E532FB139E84}"/>
              </a:ext>
            </a:extLst>
          </p:cNvPr>
          <p:cNvSpPr/>
          <p:nvPr/>
        </p:nvSpPr>
        <p:spPr>
          <a:xfrm>
            <a:off x="11817188" y="7388124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3" name="Google Shape;32;p4">
            <a:extLst>
              <a:ext uri="{FF2B5EF4-FFF2-40B4-BE49-F238E27FC236}">
                <a16:creationId xmlns:a16="http://schemas.microsoft.com/office/drawing/2014/main" id="{0F800B3D-A36E-8B46-8956-14DD36717C54}"/>
              </a:ext>
            </a:extLst>
          </p:cNvPr>
          <p:cNvSpPr/>
          <p:nvPr/>
        </p:nvSpPr>
        <p:spPr>
          <a:xfrm>
            <a:off x="8394602" y="11078959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4" name="Google Shape;33;p4">
            <a:extLst>
              <a:ext uri="{FF2B5EF4-FFF2-40B4-BE49-F238E27FC236}">
                <a16:creationId xmlns:a16="http://schemas.microsoft.com/office/drawing/2014/main" id="{C861A78A-7491-44CA-75A6-C82B3F16C9E4}"/>
              </a:ext>
            </a:extLst>
          </p:cNvPr>
          <p:cNvSpPr/>
          <p:nvPr/>
        </p:nvSpPr>
        <p:spPr>
          <a:xfrm>
            <a:off x="8547002" y="11231359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5" name="Google Shape;34;p4">
            <a:extLst>
              <a:ext uri="{FF2B5EF4-FFF2-40B4-BE49-F238E27FC236}">
                <a16:creationId xmlns:a16="http://schemas.microsoft.com/office/drawing/2014/main" id="{48845502-BEC5-8B22-99F2-DE65E17AC964}"/>
              </a:ext>
            </a:extLst>
          </p:cNvPr>
          <p:cNvSpPr/>
          <p:nvPr/>
        </p:nvSpPr>
        <p:spPr>
          <a:xfrm>
            <a:off x="8699402" y="11383759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9EDF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>
              <a:buClr>
                <a:srgbClr val="000000"/>
              </a:buClr>
              <a:buSzPts val="1200"/>
            </a:pPr>
            <a:endParaRPr lang="en-US" dirty="0"/>
          </a:p>
        </p:txBody>
      </p:sp>
      <p:sp>
        <p:nvSpPr>
          <p:cNvPr id="146" name="Google Shape;35;p4">
            <a:extLst>
              <a:ext uri="{FF2B5EF4-FFF2-40B4-BE49-F238E27FC236}">
                <a16:creationId xmlns:a16="http://schemas.microsoft.com/office/drawing/2014/main" id="{868203B2-FD95-9679-495C-E8A8DF1DE338}"/>
              </a:ext>
            </a:extLst>
          </p:cNvPr>
          <p:cNvSpPr/>
          <p:nvPr/>
        </p:nvSpPr>
        <p:spPr>
          <a:xfrm>
            <a:off x="17643731" y="519543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36;p4">
            <a:extLst>
              <a:ext uri="{FF2B5EF4-FFF2-40B4-BE49-F238E27FC236}">
                <a16:creationId xmlns:a16="http://schemas.microsoft.com/office/drawing/2014/main" id="{2C588D35-59D0-1817-8A90-F3502257F326}"/>
              </a:ext>
            </a:extLst>
          </p:cNvPr>
          <p:cNvSpPr/>
          <p:nvPr/>
        </p:nvSpPr>
        <p:spPr>
          <a:xfrm>
            <a:off x="17796131" y="534783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37;p4">
            <a:extLst>
              <a:ext uri="{FF2B5EF4-FFF2-40B4-BE49-F238E27FC236}">
                <a16:creationId xmlns:a16="http://schemas.microsoft.com/office/drawing/2014/main" id="{5AEEBA6F-6E55-D6EF-EFD3-19BAE567EB3A}"/>
              </a:ext>
            </a:extLst>
          </p:cNvPr>
          <p:cNvSpPr/>
          <p:nvPr/>
        </p:nvSpPr>
        <p:spPr>
          <a:xfrm>
            <a:off x="17948531" y="5500232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9" name="Google Shape;38;p4">
            <a:extLst>
              <a:ext uri="{FF2B5EF4-FFF2-40B4-BE49-F238E27FC236}">
                <a16:creationId xmlns:a16="http://schemas.microsoft.com/office/drawing/2014/main" id="{3429B29E-4A74-50C9-C8CE-256FDAB8C560}"/>
              </a:ext>
            </a:extLst>
          </p:cNvPr>
          <p:cNvSpPr/>
          <p:nvPr/>
        </p:nvSpPr>
        <p:spPr>
          <a:xfrm>
            <a:off x="14562690" y="101982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39;p4">
            <a:extLst>
              <a:ext uri="{FF2B5EF4-FFF2-40B4-BE49-F238E27FC236}">
                <a16:creationId xmlns:a16="http://schemas.microsoft.com/office/drawing/2014/main" id="{F1530B4A-BD80-05CD-B128-BF36DE4FE01D}"/>
              </a:ext>
            </a:extLst>
          </p:cNvPr>
          <p:cNvSpPr/>
          <p:nvPr/>
        </p:nvSpPr>
        <p:spPr>
          <a:xfrm>
            <a:off x="14715090" y="103506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1" name="Google Shape;40;p4">
            <a:extLst>
              <a:ext uri="{FF2B5EF4-FFF2-40B4-BE49-F238E27FC236}">
                <a16:creationId xmlns:a16="http://schemas.microsoft.com/office/drawing/2014/main" id="{86056827-9443-2C7F-80D3-5EE248564994}"/>
              </a:ext>
            </a:extLst>
          </p:cNvPr>
          <p:cNvSpPr/>
          <p:nvPr/>
        </p:nvSpPr>
        <p:spPr>
          <a:xfrm>
            <a:off x="14867490" y="105030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2" name="Google Shape;41;p4">
            <a:extLst>
              <a:ext uri="{FF2B5EF4-FFF2-40B4-BE49-F238E27FC236}">
                <a16:creationId xmlns:a16="http://schemas.microsoft.com/office/drawing/2014/main" id="{2809D5C9-FB09-69F1-0C92-91344755AB07}"/>
              </a:ext>
            </a:extLst>
          </p:cNvPr>
          <p:cNvSpPr/>
          <p:nvPr/>
        </p:nvSpPr>
        <p:spPr>
          <a:xfrm>
            <a:off x="17643731" y="101982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3" name="Google Shape;42;p4">
            <a:extLst>
              <a:ext uri="{FF2B5EF4-FFF2-40B4-BE49-F238E27FC236}">
                <a16:creationId xmlns:a16="http://schemas.microsoft.com/office/drawing/2014/main" id="{83B265A0-ACC1-D061-EE75-52557879B3F9}"/>
              </a:ext>
            </a:extLst>
          </p:cNvPr>
          <p:cNvSpPr/>
          <p:nvPr/>
        </p:nvSpPr>
        <p:spPr>
          <a:xfrm>
            <a:off x="17796131" y="103506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4" name="Google Shape;43;p4">
            <a:extLst>
              <a:ext uri="{FF2B5EF4-FFF2-40B4-BE49-F238E27FC236}">
                <a16:creationId xmlns:a16="http://schemas.microsoft.com/office/drawing/2014/main" id="{FA8A8C3E-0A93-42DE-6C2C-2DD9E9790D35}"/>
              </a:ext>
            </a:extLst>
          </p:cNvPr>
          <p:cNvSpPr/>
          <p:nvPr/>
        </p:nvSpPr>
        <p:spPr>
          <a:xfrm>
            <a:off x="17948531" y="10503093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D5F1F3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5" name="Google Shape;44;p4">
            <a:extLst>
              <a:ext uri="{FF2B5EF4-FFF2-40B4-BE49-F238E27FC236}">
                <a16:creationId xmlns:a16="http://schemas.microsoft.com/office/drawing/2014/main" id="{6B512F56-5C33-5A60-377C-C194C09F55F4}"/>
              </a:ext>
            </a:extLst>
          </p:cNvPr>
          <p:cNvSpPr/>
          <p:nvPr/>
        </p:nvSpPr>
        <p:spPr>
          <a:xfrm>
            <a:off x="14562690" y="13029151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F0D8EA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Google Shape;45;p4">
            <a:extLst>
              <a:ext uri="{FF2B5EF4-FFF2-40B4-BE49-F238E27FC236}">
                <a16:creationId xmlns:a16="http://schemas.microsoft.com/office/drawing/2014/main" id="{DE0C7EA3-FB67-591D-C336-F1B381CB9D74}"/>
              </a:ext>
            </a:extLst>
          </p:cNvPr>
          <p:cNvSpPr/>
          <p:nvPr/>
        </p:nvSpPr>
        <p:spPr>
          <a:xfrm>
            <a:off x="14715090" y="13181551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F0D8EA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7" name="Google Shape;46;p4">
            <a:extLst>
              <a:ext uri="{FF2B5EF4-FFF2-40B4-BE49-F238E27FC236}">
                <a16:creationId xmlns:a16="http://schemas.microsoft.com/office/drawing/2014/main" id="{57D8AB68-9364-0C71-8AFF-142FC9EB779F}"/>
              </a:ext>
            </a:extLst>
          </p:cNvPr>
          <p:cNvSpPr/>
          <p:nvPr/>
        </p:nvSpPr>
        <p:spPr>
          <a:xfrm>
            <a:off x="14867490" y="13333951"/>
            <a:ext cx="1194100" cy="868861"/>
          </a:xfrm>
          <a:prstGeom prst="foldedCorner">
            <a:avLst>
              <a:gd name="adj" fmla="val 16667"/>
            </a:avLst>
          </a:prstGeom>
          <a:solidFill>
            <a:srgbClr val="F0D8EA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0" name="Grafik 189">
            <a:extLst>
              <a:ext uri="{FF2B5EF4-FFF2-40B4-BE49-F238E27FC236}">
                <a16:creationId xmlns:a16="http://schemas.microsoft.com/office/drawing/2014/main" id="{94FCA6A6-CB01-F64D-EED1-2C251BBF1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20373" y="4275313"/>
            <a:ext cx="982978" cy="982978"/>
          </a:xfrm>
          <a:prstGeom prst="rect">
            <a:avLst/>
          </a:prstGeom>
        </p:spPr>
      </p:pic>
      <p:pic>
        <p:nvPicPr>
          <p:cNvPr id="191" name="Grafik 190">
            <a:extLst>
              <a:ext uri="{FF2B5EF4-FFF2-40B4-BE49-F238E27FC236}">
                <a16:creationId xmlns:a16="http://schemas.microsoft.com/office/drawing/2014/main" id="{071779F7-28A7-C517-4950-BCBD1DA27F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09355" y="4332371"/>
            <a:ext cx="868862" cy="868862"/>
          </a:xfrm>
          <a:prstGeom prst="rect">
            <a:avLst/>
          </a:prstGeom>
        </p:spPr>
      </p:pic>
      <p:pic>
        <p:nvPicPr>
          <p:cNvPr id="192" name="Grafik 191">
            <a:extLst>
              <a:ext uri="{FF2B5EF4-FFF2-40B4-BE49-F238E27FC236}">
                <a16:creationId xmlns:a16="http://schemas.microsoft.com/office/drawing/2014/main" id="{CAFBD34F-0DD0-F747-5DB5-22789225784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9000"/>
                    </a14:imgEffect>
                    <a14:imgEffect>
                      <a14:brightnessContrast bright="-21000" contrast="-1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143335" y="9637839"/>
            <a:ext cx="1137055" cy="1137055"/>
          </a:xfrm>
          <a:prstGeom prst="rect">
            <a:avLst/>
          </a:prstGeom>
        </p:spPr>
      </p:pic>
      <p:pic>
        <p:nvPicPr>
          <p:cNvPr id="194" name="Grafik 193">
            <a:extLst>
              <a:ext uri="{FF2B5EF4-FFF2-40B4-BE49-F238E27FC236}">
                <a16:creationId xmlns:a16="http://schemas.microsoft.com/office/drawing/2014/main" id="{0C9DC3C5-BB78-C208-9B6A-892D9C5F0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462257" y="9669695"/>
            <a:ext cx="963059" cy="963059"/>
          </a:xfrm>
          <a:prstGeom prst="rect">
            <a:avLst/>
          </a:prstGeom>
        </p:spPr>
      </p:pic>
      <p:pic>
        <p:nvPicPr>
          <p:cNvPr id="195" name="Grafik 194">
            <a:extLst>
              <a:ext uri="{FF2B5EF4-FFF2-40B4-BE49-F238E27FC236}">
                <a16:creationId xmlns:a16="http://schemas.microsoft.com/office/drawing/2014/main" id="{B5BB284B-3EE5-CDDD-6DD5-AA1E5B20D1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496932" y="7385965"/>
            <a:ext cx="956314" cy="956314"/>
          </a:xfrm>
          <a:prstGeom prst="rect">
            <a:avLst/>
          </a:prstGeom>
        </p:spPr>
      </p:pic>
      <p:pic>
        <p:nvPicPr>
          <p:cNvPr id="196" name="Grafik 195">
            <a:extLst>
              <a:ext uri="{FF2B5EF4-FFF2-40B4-BE49-F238E27FC236}">
                <a16:creationId xmlns:a16="http://schemas.microsoft.com/office/drawing/2014/main" id="{627B63D8-0CE4-63F8-2C29-E9612CFB4BF5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74000" contrast="-39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8842040" y="2503602"/>
            <a:ext cx="868861" cy="868861"/>
          </a:xfrm>
          <a:prstGeom prst="rect">
            <a:avLst/>
          </a:prstGeom>
        </p:spPr>
      </p:pic>
      <p:pic>
        <p:nvPicPr>
          <p:cNvPr id="197" name="Grafik 196">
            <a:extLst>
              <a:ext uri="{FF2B5EF4-FFF2-40B4-BE49-F238E27FC236}">
                <a16:creationId xmlns:a16="http://schemas.microsoft.com/office/drawing/2014/main" id="{40D0D7CC-D901-68FF-D7F6-E98EF56C70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8616970" y="7317157"/>
            <a:ext cx="1093931" cy="1093931"/>
          </a:xfrm>
          <a:prstGeom prst="rect">
            <a:avLst/>
          </a:prstGeom>
        </p:spPr>
      </p:pic>
      <p:pic>
        <p:nvPicPr>
          <p:cNvPr id="198" name="Grafik 197">
            <a:extLst>
              <a:ext uri="{FF2B5EF4-FFF2-40B4-BE49-F238E27FC236}">
                <a16:creationId xmlns:a16="http://schemas.microsoft.com/office/drawing/2014/main" id="{EBBFE495-33BF-B9BD-35CC-30D610C27164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37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7000" contrast="49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2560501" y="4292667"/>
            <a:ext cx="948271" cy="948271"/>
          </a:xfrm>
          <a:prstGeom prst="rect">
            <a:avLst/>
          </a:prstGeom>
        </p:spPr>
      </p:pic>
      <p:pic>
        <p:nvPicPr>
          <p:cNvPr id="199" name="Grafik 198" descr="Ein Bild, das Kreis, Grafiken, Schrift, Logo enthält.&#10;&#10;KI-generierte Inhalte können fehlerhaft sein.">
            <a:extLst>
              <a:ext uri="{FF2B5EF4-FFF2-40B4-BE49-F238E27FC236}">
                <a16:creationId xmlns:a16="http://schemas.microsoft.com/office/drawing/2014/main" id="{1846D05C-7ABB-23D3-5BAF-BEA3BFDB88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850068" y="4336386"/>
            <a:ext cx="860833" cy="860833"/>
          </a:xfrm>
          <a:prstGeom prst="rect">
            <a:avLst/>
          </a:prstGeom>
        </p:spPr>
      </p:pic>
      <p:pic>
        <p:nvPicPr>
          <p:cNvPr id="211" name="Grafik 210" descr="Ein Bild, das Symbol, Kreis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EE76D0C6-6171-8B5F-2268-FEF52F4ADCCA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982407" y="12925950"/>
            <a:ext cx="748372" cy="686227"/>
          </a:xfrm>
          <a:prstGeom prst="rect">
            <a:avLst/>
          </a:prstGeom>
        </p:spPr>
      </p:pic>
      <p:pic>
        <p:nvPicPr>
          <p:cNvPr id="216" name="Grafik 215">
            <a:extLst>
              <a:ext uri="{FF2B5EF4-FFF2-40B4-BE49-F238E27FC236}">
                <a16:creationId xmlns:a16="http://schemas.microsoft.com/office/drawing/2014/main" id="{531DC95C-45AF-F3C6-4E9F-5178F0E1FF8B}"/>
              </a:ext>
            </a:extLst>
          </p:cNvPr>
          <p:cNvPicPr>
            <a:picLocks noChangeAspect="1"/>
          </p:cNvPicPr>
          <p:nvPr/>
        </p:nvPicPr>
        <p:blipFill>
          <a:blip r:embed="rId21">
            <a:lum/>
          </a:blip>
          <a:stretch>
            <a:fillRect/>
          </a:stretch>
        </p:blipFill>
        <p:spPr>
          <a:xfrm>
            <a:off x="3439251" y="4415898"/>
            <a:ext cx="701808" cy="70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</Words>
  <Application>Microsoft Macintosh PowerPoint</Application>
  <PresentationFormat>Benutzerdefiniert</PresentationFormat>
  <Paragraphs>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0" baseType="lpstr">
      <vt:lpstr>Roboto</vt:lpstr>
      <vt:lpstr>Arial</vt:lpstr>
      <vt:lpstr>Quicksand</vt:lpstr>
      <vt:lpstr>Symbol</vt:lpstr>
      <vt:lpstr>Calibri</vt:lpstr>
      <vt:lpstr>Aptos</vt:lpstr>
      <vt:lpstr>Quicksand SemiBold</vt:lpstr>
      <vt:lpstr>Comic Sans MS</vt:lpstr>
      <vt:lpstr>1_Office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78</cp:revision>
  <dcterms:created xsi:type="dcterms:W3CDTF">2024-10-15T09:38:05Z</dcterms:created>
  <dcterms:modified xsi:type="dcterms:W3CDTF">2025-12-09T12:28:45Z</dcterms:modified>
</cp:coreProperties>
</file>