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0"/>
  </p:notesMasterIdLst>
  <p:sldIdLst>
    <p:sldId id="1810" r:id="rId5"/>
    <p:sldId id="1968" r:id="rId6"/>
    <p:sldId id="288" r:id="rId7"/>
    <p:sldId id="1771" r:id="rId8"/>
    <p:sldId id="1969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DD1C5F-AD70-3D4C-A991-4931C9156A04}" name="Jerusha Klein" initials="JK" userId="S::jklein4@on.wwu.de::1691d243-d075-410f-b84f-5473402af1f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-Konto" initials="M" lastIdx="2" clrIdx="0">
    <p:extLst>
      <p:ext uri="{19B8F6BF-5375-455C-9EA6-DF929625EA0E}">
        <p15:presenceInfo xmlns:p15="http://schemas.microsoft.com/office/powerpoint/2012/main" userId="e94b3736afbf79e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B7C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61"/>
    <p:restoredTop sz="97030"/>
  </p:normalViewPr>
  <p:slideViewPr>
    <p:cSldViewPr snapToGrid="0">
      <p:cViewPr varScale="1">
        <p:scale>
          <a:sx n="124" d="100"/>
          <a:sy n="124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2B176-1D9F-864C-8C97-7725D27E2400}" type="datetimeFigureOut">
              <a:rPr lang="de-DE" smtClean="0"/>
              <a:t>07.11.24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71B97-4637-4A44-90ED-603DA00B49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241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71B97-4637-4A44-90ED-603DA00B490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5236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2DCCA-75EC-B2F9-A6A5-D995390DD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440F6F7-206B-6CE4-4ACA-8772A05F2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8A503BF-FBB4-A25B-C87F-D601BBA72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0B3FDC-324D-0F66-7C7C-05E14A77D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71B97-4637-4A44-90ED-603DA00B4901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477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71B97-4637-4A44-90ED-603DA00B4901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5288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ea typeface="Calibri" panose="020F0502020204030204"/>
                <a:cs typeface="Calibri" panose="020F0502020204030204"/>
              </a:rPr>
              <a:t>Here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you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can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see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model</a:t>
            </a:r>
            <a:r>
              <a:rPr lang="de-DE" dirty="0">
                <a:ea typeface="Calibri" panose="020F0502020204030204"/>
                <a:cs typeface="Calibri" panose="020F0502020204030204"/>
              </a:rPr>
              <a:t>, all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areas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are</a:t>
            </a:r>
            <a:r>
              <a:rPr lang="de-DE" dirty="0">
                <a:ea typeface="Calibri" panose="020F0502020204030204"/>
                <a:cs typeface="Calibri" panose="020F0502020204030204"/>
              </a:rPr>
              <a:t> united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around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general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pedagogical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goal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of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supporting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students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individually</a:t>
            </a:r>
            <a:r>
              <a:rPr lang="de-DE" dirty="0">
                <a:ea typeface="Calibri" panose="020F0502020204030204"/>
                <a:cs typeface="Calibri" panose="020F0502020204030204"/>
              </a:rPr>
              <a:t>,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or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individually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as</a:t>
            </a:r>
            <a:r>
              <a:rPr lang="de-DE" dirty="0">
                <a:ea typeface="Calibri" panose="020F0502020204030204"/>
                <a:cs typeface="Calibri" panose="020F0502020204030204"/>
              </a:rPr>
              <a:t> possible.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Each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area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defines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its</a:t>
            </a:r>
            <a:r>
              <a:rPr lang="de-DE" dirty="0">
                <a:ea typeface="Calibri" panose="020F0502020204030204"/>
                <a:cs typeface="Calibri" panose="020F0502020204030204"/>
              </a:rPr>
              <a:t> own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requirements</a:t>
            </a:r>
            <a:r>
              <a:rPr lang="de-DE" dirty="0">
                <a:ea typeface="Calibri" panose="020F0502020204030204"/>
                <a:cs typeface="Calibri" panose="020F0502020204030204"/>
              </a:rPr>
              <a:t> in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order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to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achieve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this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goal</a:t>
            </a:r>
            <a:r>
              <a:rPr lang="de-DE" dirty="0">
                <a:ea typeface="Calibri" panose="020F0502020204030204"/>
                <a:cs typeface="Calibri" panose="020F0502020204030204"/>
              </a:rPr>
              <a:t>.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Furthermore</a:t>
            </a:r>
            <a:r>
              <a:rPr lang="de-DE" dirty="0">
                <a:ea typeface="Calibri" panose="020F0502020204030204"/>
                <a:cs typeface="Calibri" panose="020F0502020204030204"/>
              </a:rPr>
              <a:t>,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we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assume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that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areas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are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interrelated</a:t>
            </a:r>
            <a:r>
              <a:rPr lang="de-DE" dirty="0">
                <a:ea typeface="Calibri" panose="020F0502020204030204"/>
                <a:cs typeface="Calibri" panose="020F0502020204030204"/>
              </a:rPr>
              <a:t> in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their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tasks</a:t>
            </a:r>
            <a:r>
              <a:rPr lang="de-DE" dirty="0">
                <a:ea typeface="Calibri" panose="020F0502020204030204"/>
                <a:cs typeface="Calibri" panose="020F0502020204030204"/>
              </a:rPr>
              <a:t> and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need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each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other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for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their</a:t>
            </a:r>
            <a:r>
              <a:rPr lang="de-DE" dirty="0">
                <a:ea typeface="Calibri" panose="020F0502020204030204"/>
                <a:cs typeface="Calibri" panose="020F0502020204030204"/>
              </a:rPr>
              <a:t> own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development</a:t>
            </a:r>
            <a:r>
              <a:rPr lang="de-DE" dirty="0">
                <a:ea typeface="Calibri" panose="020F0502020204030204"/>
                <a:cs typeface="Calibri" panose="020F0502020204030204"/>
              </a:rPr>
              <a:t>. </a:t>
            </a:r>
          </a:p>
          <a:p>
            <a:r>
              <a:rPr lang="de-DE" dirty="0" err="1">
                <a:ea typeface="Calibri" panose="020F0502020204030204"/>
                <a:cs typeface="Calibri" panose="020F0502020204030204"/>
              </a:rPr>
              <a:t>One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might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ask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why</a:t>
            </a:r>
            <a:r>
              <a:rPr lang="de-DE" dirty="0">
                <a:ea typeface="Calibri" panose="020F0502020204030204"/>
                <a:cs typeface="Calibri" panose="020F0502020204030204"/>
              </a:rPr>
              <a:t> such a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complex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model</a:t>
            </a:r>
            <a:r>
              <a:rPr lang="de-DE" dirty="0">
                <a:ea typeface="Calibri" panose="020F0502020204030204"/>
                <a:cs typeface="Calibri" panose="020F0502020204030204"/>
              </a:rPr>
              <a:t> was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chosen</a:t>
            </a:r>
            <a:r>
              <a:rPr lang="de-DE" dirty="0">
                <a:ea typeface="Calibri" panose="020F0502020204030204"/>
                <a:cs typeface="Calibri" panose="020F0502020204030204"/>
              </a:rPr>
              <a:t>. The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aim</a:t>
            </a:r>
            <a:r>
              <a:rPr lang="de-DE" dirty="0">
                <a:ea typeface="Calibri" panose="020F0502020204030204"/>
                <a:cs typeface="Calibri" panose="020F0502020204030204"/>
              </a:rPr>
              <a:t> was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to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present</a:t>
            </a:r>
            <a:r>
              <a:rPr lang="de-DE" dirty="0">
                <a:ea typeface="Calibri" panose="020F0502020204030204"/>
                <a:cs typeface="Calibri" panose="020F0502020204030204"/>
              </a:rPr>
              <a:t> all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</a:t>
            </a:r>
            <a:r>
              <a:rPr lang="de-DE" dirty="0">
                <a:ea typeface="Calibri" panose="020F0502020204030204"/>
                <a:cs typeface="Calibri" panose="020F0502020204030204"/>
              </a:rPr>
              <a:t> relevant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areas</a:t>
            </a:r>
            <a:r>
              <a:rPr lang="de-DE" dirty="0">
                <a:ea typeface="Calibri" panose="020F0502020204030204"/>
                <a:cs typeface="Calibri" panose="020F0502020204030204"/>
              </a:rPr>
              <a:t> in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context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of</a:t>
            </a:r>
            <a:r>
              <a:rPr lang="de-DE" dirty="0">
                <a:ea typeface="Calibri" panose="020F0502020204030204"/>
                <a:cs typeface="Calibri" panose="020F0502020204030204"/>
              </a:rPr>
              <a:t> school-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based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careers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guidance</a:t>
            </a:r>
            <a:r>
              <a:rPr lang="de-DE" dirty="0">
                <a:ea typeface="Calibri" panose="020F0502020204030204"/>
                <a:cs typeface="Calibri" panose="020F0502020204030204"/>
              </a:rPr>
              <a:t> and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to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illustrate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</a:t>
            </a:r>
            <a:r>
              <a:rPr lang="de-DE" dirty="0">
                <a:ea typeface="Calibri" panose="020F0502020204030204"/>
                <a:cs typeface="Calibri" panose="020F0502020204030204"/>
              </a:rPr>
              <a:t> links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between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them</a:t>
            </a:r>
            <a:r>
              <a:rPr lang="de-DE" dirty="0">
                <a:ea typeface="Calibri" panose="020F0502020204030204"/>
                <a:cs typeface="Calibri" panose="020F0502020204030204"/>
              </a:rPr>
              <a:t>. This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allows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schools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to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be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classified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into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seven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areas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of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model</a:t>
            </a:r>
            <a:r>
              <a:rPr lang="de-DE" dirty="0">
                <a:ea typeface="Calibri" panose="020F0502020204030204"/>
                <a:cs typeface="Calibri" panose="020F0502020204030204"/>
              </a:rPr>
              <a:t> and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thus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to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define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their</a:t>
            </a:r>
            <a:r>
              <a:rPr lang="de-DE" dirty="0">
                <a:ea typeface="Calibri" panose="020F0502020204030204"/>
                <a:cs typeface="Calibri" panose="020F0502020204030204"/>
              </a:rPr>
              <a:t> own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status</a:t>
            </a:r>
            <a:r>
              <a:rPr lang="de-DE" dirty="0">
                <a:ea typeface="Calibri" panose="020F0502020204030204"/>
                <a:cs typeface="Calibri" panose="020F0502020204030204"/>
              </a:rPr>
              <a:t> quo. In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this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way</a:t>
            </a:r>
            <a:r>
              <a:rPr lang="de-DE" dirty="0">
                <a:ea typeface="Calibri" panose="020F0502020204030204"/>
                <a:cs typeface="Calibri" panose="020F0502020204030204"/>
              </a:rPr>
              <a:t>,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schools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can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be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supported</a:t>
            </a:r>
            <a:r>
              <a:rPr lang="de-DE" dirty="0">
                <a:ea typeface="Calibri" panose="020F0502020204030204"/>
                <a:cs typeface="Calibri" panose="020F0502020204030204"/>
              </a:rPr>
              <a:t> in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mastering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the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development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steps</a:t>
            </a:r>
            <a:r>
              <a:rPr lang="de-DE" dirty="0">
                <a:ea typeface="Calibri" panose="020F0502020204030204"/>
                <a:cs typeface="Calibri" panose="020F0502020204030204"/>
              </a:rPr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71B97-4637-4A44-90ED-603DA00B4901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531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0590C-41BC-347C-F90A-9F574E03A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82F9CCF-3D69-90D9-0DE4-CC256A9830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A0CA924-3C29-BE70-48EE-4124BCD07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5AF947B-489E-B014-929B-F671B23E64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71B97-4637-4A44-90ED-603DA00B4901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3464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.sv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weise zur Nutz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426ACC08-E600-437E-A2B2-FB64953D020C}"/>
              </a:ext>
            </a:extLst>
          </p:cNvPr>
          <p:cNvSpPr txBox="1"/>
          <p:nvPr userDrawn="1"/>
        </p:nvSpPr>
        <p:spPr>
          <a:xfrm>
            <a:off x="322831" y="957515"/>
            <a:ext cx="11513940" cy="55707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604" lvl="1" indent="0" algn="l" defTabSz="226558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99"/>
              </a:spcAft>
              <a:buFont typeface="Meta Offc Pro" panose="020B0504030101020102" pitchFamily="34" charset="0"/>
              <a:buNone/>
              <a:tabLst/>
            </a:pPr>
            <a:r>
              <a:rPr lang="de-DE"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Hinweise zur Nutzung / </a:t>
            </a:r>
            <a:r>
              <a:rPr lang="de-DE" sz="1998" b="1" kern="1200" baseline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Tips</a:t>
            </a:r>
            <a:r>
              <a:rPr lang="de-DE"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on </a:t>
            </a:r>
            <a:r>
              <a:rPr lang="de-DE" sz="1998" b="1" kern="1200" baseline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use</a:t>
            </a:r>
            <a:endParaRPr lang="de-DE" sz="1998" b="1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82380" lvl="1" indent="-158591" algn="l" defTabSz="226558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Font typeface="Meta Offc Pro" panose="020B0504030101020102" pitchFamily="34" charset="0"/>
              <a:buChar char="-"/>
              <a:tabLst>
                <a:tab pos="182380" algn="l"/>
              </a:tabLst>
            </a:pPr>
            <a:r>
              <a:rPr lang="de-DE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Die Layouts der Folien sind </a:t>
            </a:r>
            <a:r>
              <a:rPr lang="de-DE" sz="1199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Vorlagen</a:t>
            </a:r>
            <a:r>
              <a:rPr lang="de-DE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und können angepasst werden. Folgende </a:t>
            </a:r>
            <a:r>
              <a:rPr lang="de-DE" sz="1199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Änderungen</a:t>
            </a:r>
            <a:r>
              <a:rPr lang="de-DE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sind möglich:</a:t>
            </a:r>
          </a:p>
          <a:p>
            <a:pPr marL="448814" lvl="1" indent="-182380" algn="l" defTabSz="226558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Font typeface="Meta Offc Pro" panose="020B0504030101020102" pitchFamily="34" charset="0"/>
              <a:buChar char="-"/>
              <a:tabLst/>
            </a:pPr>
            <a:r>
              <a:rPr lang="de-DE" sz="1199" b="0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Design und Copyright</a:t>
            </a:r>
            <a:r>
              <a:rPr lang="de-DE" sz="1199" b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Folienmaster öffnen. </a:t>
            </a:r>
            <a:r>
              <a:rPr lang="de-DE" sz="1199" b="0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Text</a:t>
            </a:r>
            <a:r>
              <a:rPr lang="de-DE" sz="1199" b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Folienmaster nicht öffnen</a:t>
            </a:r>
          </a:p>
          <a:p>
            <a:pPr marL="448814" lvl="1" indent="-182380" algn="l" defTabSz="226558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Font typeface="Meta Offc Pro" panose="020B0504030101020102" pitchFamily="34" charset="0"/>
              <a:buChar char="-"/>
              <a:tabLst/>
            </a:pPr>
            <a:r>
              <a:rPr lang="de-DE" sz="1199" b="0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Designfarben</a:t>
            </a:r>
            <a:r>
              <a:rPr lang="de-DE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Ansicht &gt; Folienmaster &gt; Form anklicken &gt; Formformat &gt; Formkontur (bei Linien) bzw. Fülleffekt (bei Flächen) &gt; Farbe wählen (Uni-Farben sind hinterlegt)</a:t>
            </a:r>
          </a:p>
          <a:p>
            <a:pPr marL="448814" lvl="1" indent="-182380" algn="l" defTabSz="226558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Font typeface="Meta Offc Pro" panose="020B0504030101020102" pitchFamily="34" charset="0"/>
              <a:buChar char="-"/>
              <a:tabLst/>
            </a:pPr>
            <a:r>
              <a:rPr lang="de-DE" sz="1199" b="0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Bilder</a:t>
            </a:r>
            <a:r>
              <a:rPr lang="de-DE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Ansicht &gt; Folienmaster &gt; Bild anklicken &gt; (ggf. Farbfläche/-filter beiseite schieben) &gt; Bild anklicken &gt; Bildformat &gt; „Bild ändern“ &gt; Bild hochladen &gt;  (ggf. Farbfläche/-filter wieder über das Bild schieben) </a:t>
            </a:r>
          </a:p>
          <a:p>
            <a:pPr marL="448814" lvl="1" indent="-182380" algn="l" defTabSz="226558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Font typeface="Meta Offc Pro" panose="020B0504030101020102" pitchFamily="34" charset="0"/>
              <a:buChar char="-"/>
              <a:tabLst/>
            </a:pPr>
            <a:r>
              <a:rPr lang="de-DE" sz="1199" b="0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Bilder formatieren/positionieren</a:t>
            </a:r>
            <a:r>
              <a:rPr lang="de-DE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Rechter Mausklick auf das Bild &gt; „Zuschneiden“. ACHTUNG: Verzerren Sie das Bild nicht! Nutzen Sie beim Skalieren ausschließlich die Eckpunkte und halten Sie die Shifttaste währenddessen gedrückt</a:t>
            </a:r>
          </a:p>
          <a:p>
            <a:pPr marL="448814" lvl="1" indent="-182380" algn="l" defTabSz="226558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99"/>
              </a:spcAft>
              <a:buFont typeface="Meta Offc Pro" panose="020B0504030101020102" pitchFamily="34" charset="0"/>
              <a:buChar char="-"/>
              <a:tabLst/>
            </a:pPr>
            <a:r>
              <a:rPr lang="de-DE" sz="1199" b="1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Druck</a:t>
            </a:r>
            <a:r>
              <a:rPr lang="de-DE" sz="1199" b="1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Folie erst als PDF speichern! </a:t>
            </a:r>
            <a:r>
              <a:rPr lang="de-DE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Datei &gt; speichern unter &gt; Ort suchen &gt; Dateityp PDF wählen &gt; Optionen anklicken &gt; gewünschte Folie auswählen &gt; mit „OK“ bestätigen &gt; speichern</a:t>
            </a:r>
          </a:p>
          <a:p>
            <a:pPr marL="182380" marR="0" lvl="1" indent="-158591" algn="l" defTabSz="2265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Tx/>
              <a:buSzTx/>
              <a:buFont typeface="Meta Offc Pro" panose="020B0504030101020102" pitchFamily="34" charset="0"/>
              <a:buChar char="-"/>
              <a:tabLst/>
              <a:defRPr/>
            </a:pPr>
            <a:r>
              <a:rPr lang="de-DE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Geben Sie bei der Verwendung von Bildern bitte das Copyright an</a:t>
            </a:r>
          </a:p>
          <a:p>
            <a:pPr marL="440580" marR="0" lvl="1" indent="-416976" algn="l" defTabSz="2265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Tx/>
              <a:buSzTx/>
              <a:buFont typeface="Meta Offc Pro" panose="020B0504030101020102" pitchFamily="34" charset="0"/>
              <a:buChar char="-"/>
              <a:tabLst/>
              <a:defRPr/>
            </a:pPr>
            <a:endParaRPr lang="de-DE" sz="1199" b="0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82380" marR="0" lvl="1" indent="-158591" algn="l" defTabSz="2265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Tx/>
              <a:buSzTx/>
              <a:buFont typeface="Meta Offc Pro" panose="020B0504030101020102" pitchFamily="34" charset="0"/>
              <a:buChar char="-"/>
              <a:tabLst/>
              <a:defRPr/>
            </a:pPr>
            <a:r>
              <a:rPr lang="en-US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slide layouts are </a:t>
            </a:r>
            <a:r>
              <a:rPr lang="en-US" sz="1199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templates</a:t>
            </a:r>
            <a:r>
              <a:rPr lang="en-US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and can be adapted. The following </a:t>
            </a:r>
            <a:r>
              <a:rPr lang="en-US" sz="1199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changes</a:t>
            </a:r>
            <a:r>
              <a:rPr lang="en-US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are possible:</a:t>
            </a:r>
          </a:p>
          <a:p>
            <a:pPr marL="448814" marR="0" lvl="1" indent="-182380" algn="l" defTabSz="2265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Tx/>
              <a:buSzTx/>
              <a:buFont typeface="Meta Offc Pro" panose="020B0504030101020102" pitchFamily="34" charset="0"/>
              <a:buChar char="-"/>
              <a:tabLst/>
              <a:defRPr/>
            </a:pPr>
            <a:r>
              <a:rPr lang="en-US" sz="1199" b="0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Design and copyright</a:t>
            </a:r>
            <a:r>
              <a:rPr lang="en-US" sz="1199" b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Open slide master. </a:t>
            </a:r>
            <a:r>
              <a:rPr lang="en-US" sz="1199" b="0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Text</a:t>
            </a:r>
            <a:r>
              <a:rPr lang="en-US" sz="1199" b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Slide master must be closed</a:t>
            </a:r>
          </a:p>
          <a:p>
            <a:pPr marL="448814" marR="0" lvl="1" indent="-182380" algn="l" defTabSz="2265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Tx/>
              <a:buSzTx/>
              <a:buFont typeface="Meta Offc Pro" panose="020B0504030101020102" pitchFamily="34" charset="0"/>
              <a:buChar char="-"/>
              <a:tabLst/>
              <a:defRPr/>
            </a:pPr>
            <a:r>
              <a:rPr lang="en-US" sz="1199" b="0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Design </a:t>
            </a:r>
            <a:r>
              <a:rPr lang="en-US" sz="1199" b="0" u="sng" kern="1200" baseline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colours</a:t>
            </a:r>
            <a:r>
              <a:rPr lang="en-US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View &gt; Slide master &gt; Click on form &gt; Format &gt; Shape contour (for lines) or Fill effect (for areas) &gt; Select </a:t>
            </a:r>
            <a:r>
              <a:rPr lang="en-US" sz="1199" b="0" kern="1200" baseline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colour</a:t>
            </a:r>
            <a:endParaRPr lang="en-US" sz="1199" b="0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48814" marR="0" lvl="1" indent="-182380" algn="l" defTabSz="2265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Tx/>
              <a:buSzTx/>
              <a:buFont typeface="Meta Offc Pro" panose="020B0504030101020102" pitchFamily="34" charset="0"/>
              <a:buChar char="-"/>
              <a:tabLst/>
              <a:defRPr/>
            </a:pPr>
            <a:r>
              <a:rPr lang="en-US" sz="1199" b="0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Images</a:t>
            </a:r>
            <a:r>
              <a:rPr lang="en-US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&gt; View &gt; Slide master &gt; Click on image &gt; (Where required: Shift the </a:t>
            </a:r>
            <a:r>
              <a:rPr lang="en-US" sz="1199" b="0" kern="1200" baseline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colour</a:t>
            </a:r>
            <a:r>
              <a:rPr lang="en-US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filter to one side) &gt; Image format &gt; Select "Change image" &gt; Upload picture (Where required: Replace the </a:t>
            </a:r>
            <a:r>
              <a:rPr lang="en-US" sz="1199" b="0" kern="1200" baseline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colour</a:t>
            </a:r>
            <a:r>
              <a:rPr lang="en-US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filter)</a:t>
            </a:r>
          </a:p>
          <a:p>
            <a:pPr marL="448814" marR="0" lvl="1" indent="-182380" algn="l" defTabSz="2265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Tx/>
              <a:buSzTx/>
              <a:buFont typeface="Meta Offc Pro" panose="020B0504030101020102" pitchFamily="34" charset="0"/>
              <a:buChar char="-"/>
              <a:tabLst/>
              <a:defRPr/>
            </a:pPr>
            <a:r>
              <a:rPr lang="en-US" sz="1199" b="0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Format images</a:t>
            </a:r>
            <a:r>
              <a:rPr lang="en-US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Right mouse-click on background image and select &gt; "Crop". PLEASE NOTE: Do not distort the image! When resizing an image, use only the corner marks and keep the shift button pressed while doing so.</a:t>
            </a:r>
          </a:p>
          <a:p>
            <a:pPr marL="448814" marR="0" lvl="1" indent="-182380" algn="l" defTabSz="2265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99"/>
              </a:spcAft>
              <a:buClrTx/>
              <a:buSzTx/>
              <a:buFont typeface="Meta Offc Pro" panose="020B0504030101020102" pitchFamily="34" charset="0"/>
              <a:buChar char="-"/>
              <a:tabLst/>
              <a:defRPr/>
            </a:pPr>
            <a:r>
              <a:rPr lang="en-US" sz="1199" b="1" u="sng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Print</a:t>
            </a:r>
            <a:r>
              <a:rPr lang="en-US" sz="1199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Save slide as PDF first! </a:t>
            </a:r>
            <a:r>
              <a:rPr lang="en-US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File &gt; save as &gt; search location &gt; select file type PDF &gt; click options &gt; select desired slide &gt; confirm with "OK" &gt; save</a:t>
            </a:r>
          </a:p>
          <a:p>
            <a:pPr marL="182380" marR="0" lvl="1" indent="-158591" algn="l" defTabSz="22655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9"/>
              </a:spcAft>
              <a:buClrTx/>
              <a:buSzTx/>
              <a:buFont typeface="Meta Offc Pro" panose="020B0504030101020102" pitchFamily="34" charset="0"/>
              <a:buChar char="-"/>
              <a:tabLst/>
              <a:defRPr/>
            </a:pPr>
            <a:r>
              <a:rPr lang="en-US" sz="1199" b="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Using pictures, please quote the copyright </a:t>
            </a:r>
          </a:p>
        </p:txBody>
      </p:sp>
    </p:spTree>
    <p:extLst>
      <p:ext uri="{BB962C8B-B14F-4D97-AF65-F5344CB8AC3E}">
        <p14:creationId xmlns:p14="http://schemas.microsoft.com/office/powerpoint/2010/main" val="3318594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845">
          <p15:clr>
            <a:srgbClr val="FBAE40"/>
          </p15:clr>
        </p15:guide>
        <p15:guide id="3" orient="horz" pos="1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ign A // Linien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rgbClr val="333F48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53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cxnSp>
        <p:nvCxnSpPr>
          <p:cNvPr id="4" name="Gerade Verbindung 3">
            <a:extLst>
              <a:ext uri="{FF2B5EF4-FFF2-40B4-BE49-F238E27FC236}">
                <a16:creationId xmlns:a16="http://schemas.microsoft.com/office/drawing/2014/main" id="{8C577C99-D98B-61A1-311B-8637B1D0460E}"/>
              </a:ext>
            </a:extLst>
          </p:cNvPr>
          <p:cNvCxnSpPr>
            <a:cxnSpLocks/>
          </p:cNvCxnSpPr>
          <p:nvPr userDrawn="1"/>
        </p:nvCxnSpPr>
        <p:spPr>
          <a:xfrm rot="-360000">
            <a:off x="-197794" y="1203107"/>
            <a:ext cx="12586889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563874DC-F8B3-4329-58AA-DC755D2ED75D}"/>
              </a:ext>
            </a:extLst>
          </p:cNvPr>
          <p:cNvCxnSpPr>
            <a:cxnSpLocks/>
          </p:cNvCxnSpPr>
          <p:nvPr userDrawn="1"/>
        </p:nvCxnSpPr>
        <p:spPr>
          <a:xfrm rot="720000">
            <a:off x="-237975" y="6236942"/>
            <a:ext cx="683288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9AE4959C-9EB7-E95F-015E-25DCDA4744A1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30" name="Hilfslinien">
              <a:extLst>
                <a:ext uri="{FF2B5EF4-FFF2-40B4-BE49-F238E27FC236}">
                  <a16:creationId xmlns:a16="http://schemas.microsoft.com/office/drawing/2014/main" id="{EA6358B6-1F98-4780-1F17-A7B676CB6A75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31" name="Linie">
              <a:extLst>
                <a:ext uri="{FF2B5EF4-FFF2-40B4-BE49-F238E27FC236}">
                  <a16:creationId xmlns:a16="http://schemas.microsoft.com/office/drawing/2014/main" id="{11DDCA81-30A8-BFFD-9869-0B85B0CB30DB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Linie">
              <a:extLst>
                <a:ext uri="{FF2B5EF4-FFF2-40B4-BE49-F238E27FC236}">
                  <a16:creationId xmlns:a16="http://schemas.microsoft.com/office/drawing/2014/main" id="{F4CA02BE-EB10-0F81-ED48-0ADA79BAADCB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B61BB912-B5F1-7E9F-A39C-FB6638E8EC81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CC6EFEF0-1D30-54E9-60C9-C4701530CF98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780A4645-67EF-EC15-25D7-81E94BF2FB66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Linie">
              <a:extLst>
                <a:ext uri="{FF2B5EF4-FFF2-40B4-BE49-F238E27FC236}">
                  <a16:creationId xmlns:a16="http://schemas.microsoft.com/office/drawing/2014/main" id="{AF7CC930-65AE-92B8-1635-B74C95C2A835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DA0E34CC-E8AD-E38F-475D-9CE6652DBBB1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Hilfslinien">
            <a:extLst>
              <a:ext uri="{FF2B5EF4-FFF2-40B4-BE49-F238E27FC236}">
                <a16:creationId xmlns:a16="http://schemas.microsoft.com/office/drawing/2014/main" id="{A76A255D-7AE8-3ABF-5376-F3615E46A07E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831F487-2DD6-B4FE-D57B-D6960A6F96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81" b="2381"/>
          <a:stretch/>
        </p:blipFill>
        <p:spPr>
          <a:xfrm>
            <a:off x="334614" y="6335368"/>
            <a:ext cx="1200484" cy="18208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10F408E-869E-5FB0-9037-F95088A11D7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23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ign B // Linie + Fläche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accent2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7" name="Vertikaler Textplatzhalter 2">
            <a:extLst>
              <a:ext uri="{FF2B5EF4-FFF2-40B4-BE49-F238E27FC236}">
                <a16:creationId xmlns:a16="http://schemas.microsoft.com/office/drawing/2014/main" id="{8B0E7D7D-93BD-A463-C9F9-3F8B066EDE22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DCCE4440-18B9-870D-62E3-0576E0A7A3B9}"/>
              </a:ext>
            </a:extLst>
          </p:cNvPr>
          <p:cNvCxnSpPr>
            <a:cxnSpLocks/>
          </p:cNvCxnSpPr>
          <p:nvPr userDrawn="1"/>
        </p:nvCxnSpPr>
        <p:spPr>
          <a:xfrm rot="360000">
            <a:off x="-194859" y="5262595"/>
            <a:ext cx="12586889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eck 1">
            <a:extLst>
              <a:ext uri="{FF2B5EF4-FFF2-40B4-BE49-F238E27FC236}">
                <a16:creationId xmlns:a16="http://schemas.microsoft.com/office/drawing/2014/main" id="{4B862DA9-1217-21E7-2EF6-BC88A8925AC1}"/>
              </a:ext>
            </a:extLst>
          </p:cNvPr>
          <p:cNvSpPr/>
          <p:nvPr userDrawn="1"/>
        </p:nvSpPr>
        <p:spPr>
          <a:xfrm>
            <a:off x="5179347" y="0"/>
            <a:ext cx="7012653" cy="3139126"/>
          </a:xfrm>
          <a:custGeom>
            <a:avLst/>
            <a:gdLst>
              <a:gd name="connsiteX0" fmla="*/ 0 w 7019958"/>
              <a:gd name="connsiteY0" fmla="*/ 0 h 3139126"/>
              <a:gd name="connsiteX1" fmla="*/ 7019958 w 7019958"/>
              <a:gd name="connsiteY1" fmla="*/ 0 h 3139126"/>
              <a:gd name="connsiteX2" fmla="*/ 7019958 w 7019958"/>
              <a:gd name="connsiteY2" fmla="*/ 3139126 h 3139126"/>
              <a:gd name="connsiteX3" fmla="*/ 0 w 7019958"/>
              <a:gd name="connsiteY3" fmla="*/ 3139126 h 3139126"/>
              <a:gd name="connsiteX4" fmla="*/ 0 w 7019958"/>
              <a:gd name="connsiteY4" fmla="*/ 0 h 3139126"/>
              <a:gd name="connsiteX0" fmla="*/ 0 w 7019958"/>
              <a:gd name="connsiteY0" fmla="*/ 0 h 3139126"/>
              <a:gd name="connsiteX1" fmla="*/ 7019958 w 7019958"/>
              <a:gd name="connsiteY1" fmla="*/ 0 h 3139126"/>
              <a:gd name="connsiteX2" fmla="*/ 7019958 w 7019958"/>
              <a:gd name="connsiteY2" fmla="*/ 3139126 h 3139126"/>
              <a:gd name="connsiteX3" fmla="*/ 0 w 7019958"/>
              <a:gd name="connsiteY3" fmla="*/ 0 h 313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19958" h="3139126">
                <a:moveTo>
                  <a:pt x="0" y="0"/>
                </a:moveTo>
                <a:lnTo>
                  <a:pt x="7019958" y="0"/>
                </a:lnTo>
                <a:lnTo>
                  <a:pt x="7019958" y="31391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F284B6C2-39F1-5E7A-F183-41AED5885ACF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25" name="Hilfslinien">
              <a:extLst>
                <a:ext uri="{FF2B5EF4-FFF2-40B4-BE49-F238E27FC236}">
                  <a16:creationId xmlns:a16="http://schemas.microsoft.com/office/drawing/2014/main" id="{67092469-8237-7D0F-191D-E724110C7A46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26" name="Linie">
              <a:extLst>
                <a:ext uri="{FF2B5EF4-FFF2-40B4-BE49-F238E27FC236}">
                  <a16:creationId xmlns:a16="http://schemas.microsoft.com/office/drawing/2014/main" id="{F208395A-DCAA-05E9-2F73-BEF0981A498E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Linie">
              <a:extLst>
                <a:ext uri="{FF2B5EF4-FFF2-40B4-BE49-F238E27FC236}">
                  <a16:creationId xmlns:a16="http://schemas.microsoft.com/office/drawing/2014/main" id="{4CDA1422-A3C2-705C-9CE7-6478238842D2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Linie">
              <a:extLst>
                <a:ext uri="{FF2B5EF4-FFF2-40B4-BE49-F238E27FC236}">
                  <a16:creationId xmlns:a16="http://schemas.microsoft.com/office/drawing/2014/main" id="{8E7FC7E7-E963-FA68-DC1F-05445A979C75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Linie">
              <a:extLst>
                <a:ext uri="{FF2B5EF4-FFF2-40B4-BE49-F238E27FC236}">
                  <a16:creationId xmlns:a16="http://schemas.microsoft.com/office/drawing/2014/main" id="{BB9E224D-BF84-BA43-85D9-3F7A9C455348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Linie">
              <a:extLst>
                <a:ext uri="{FF2B5EF4-FFF2-40B4-BE49-F238E27FC236}">
                  <a16:creationId xmlns:a16="http://schemas.microsoft.com/office/drawing/2014/main" id="{AD304CD7-AE36-7C4C-A9AB-807DAAC7417F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Linie">
              <a:extLst>
                <a:ext uri="{FF2B5EF4-FFF2-40B4-BE49-F238E27FC236}">
                  <a16:creationId xmlns:a16="http://schemas.microsoft.com/office/drawing/2014/main" id="{2C0614AD-FE4D-80DA-B138-8568EF642911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88683533-55A0-48EC-7833-3E9147979A9E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Hilfslinien">
            <a:extLst>
              <a:ext uri="{FF2B5EF4-FFF2-40B4-BE49-F238E27FC236}">
                <a16:creationId xmlns:a16="http://schemas.microsoft.com/office/drawing/2014/main" id="{B702F998-434E-4CBD-5603-75E04148AEFC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1419749-203C-E47E-EE98-AB0DB45F19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81" b="2381"/>
          <a:stretch/>
        </p:blipFill>
        <p:spPr>
          <a:xfrm>
            <a:off x="334614" y="6335368"/>
            <a:ext cx="1200484" cy="18208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4F4BE955-38F1-1D3F-A9A4-C0770F303C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35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ign C.1 // Flächen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B21A9250-DD47-48AE-5065-6271790BED51}"/>
              </a:ext>
            </a:extLst>
          </p:cNvPr>
          <p:cNvSpPr/>
          <p:nvPr userDrawn="1"/>
        </p:nvSpPr>
        <p:spPr>
          <a:xfrm>
            <a:off x="0" y="0"/>
            <a:ext cx="12192000" cy="1877438"/>
          </a:xfrm>
          <a:custGeom>
            <a:avLst/>
            <a:gdLst>
              <a:gd name="connsiteX0" fmla="*/ 0 w 12204700"/>
              <a:gd name="connsiteY0" fmla="*/ 0 h 1877438"/>
              <a:gd name="connsiteX1" fmla="*/ 12204700 w 12204700"/>
              <a:gd name="connsiteY1" fmla="*/ 0 h 1877438"/>
              <a:gd name="connsiteX2" fmla="*/ 12204700 w 12204700"/>
              <a:gd name="connsiteY2" fmla="*/ 1877438 h 1877438"/>
              <a:gd name="connsiteX3" fmla="*/ 0 w 12204700"/>
              <a:gd name="connsiteY3" fmla="*/ 1877438 h 1877438"/>
              <a:gd name="connsiteX4" fmla="*/ 0 w 12204700"/>
              <a:gd name="connsiteY4" fmla="*/ 0 h 1877438"/>
              <a:gd name="connsiteX0" fmla="*/ 0 w 12204700"/>
              <a:gd name="connsiteY0" fmla="*/ 0 h 1877438"/>
              <a:gd name="connsiteX1" fmla="*/ 12204700 w 12204700"/>
              <a:gd name="connsiteY1" fmla="*/ 0 h 1877438"/>
              <a:gd name="connsiteX2" fmla="*/ 12204700 w 12204700"/>
              <a:gd name="connsiteY2" fmla="*/ 593387 h 1877438"/>
              <a:gd name="connsiteX3" fmla="*/ 0 w 12204700"/>
              <a:gd name="connsiteY3" fmla="*/ 1877438 h 1877438"/>
              <a:gd name="connsiteX4" fmla="*/ 0 w 12204700"/>
              <a:gd name="connsiteY4" fmla="*/ 0 h 187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4700" h="1877438">
                <a:moveTo>
                  <a:pt x="0" y="0"/>
                </a:moveTo>
                <a:lnTo>
                  <a:pt x="12204700" y="0"/>
                </a:lnTo>
                <a:lnTo>
                  <a:pt x="12204700" y="593387"/>
                </a:lnTo>
                <a:lnTo>
                  <a:pt x="0" y="18774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EAFCC49C-66EB-3F94-C8B6-7E7C9B522388}"/>
              </a:ext>
            </a:extLst>
          </p:cNvPr>
          <p:cNvSpPr/>
          <p:nvPr userDrawn="1"/>
        </p:nvSpPr>
        <p:spPr>
          <a:xfrm>
            <a:off x="0" y="5513294"/>
            <a:ext cx="6331452" cy="1344706"/>
          </a:xfrm>
          <a:custGeom>
            <a:avLst/>
            <a:gdLst>
              <a:gd name="connsiteX0" fmla="*/ 0 w 6338047"/>
              <a:gd name="connsiteY0" fmla="*/ 0 h 1344706"/>
              <a:gd name="connsiteX1" fmla="*/ 6338047 w 6338047"/>
              <a:gd name="connsiteY1" fmla="*/ 0 h 1344706"/>
              <a:gd name="connsiteX2" fmla="*/ 6338047 w 6338047"/>
              <a:gd name="connsiteY2" fmla="*/ 1344706 h 1344706"/>
              <a:gd name="connsiteX3" fmla="*/ 0 w 6338047"/>
              <a:gd name="connsiteY3" fmla="*/ 1344706 h 1344706"/>
              <a:gd name="connsiteX4" fmla="*/ 0 w 6338047"/>
              <a:gd name="connsiteY4" fmla="*/ 0 h 1344706"/>
              <a:gd name="connsiteX0" fmla="*/ 0 w 6338047"/>
              <a:gd name="connsiteY0" fmla="*/ 0 h 1344706"/>
              <a:gd name="connsiteX1" fmla="*/ 6338047 w 6338047"/>
              <a:gd name="connsiteY1" fmla="*/ 1344706 h 1344706"/>
              <a:gd name="connsiteX2" fmla="*/ 0 w 6338047"/>
              <a:gd name="connsiteY2" fmla="*/ 1344706 h 1344706"/>
              <a:gd name="connsiteX3" fmla="*/ 0 w 6338047"/>
              <a:gd name="connsiteY3" fmla="*/ 0 h 1344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8047" h="1344706">
                <a:moveTo>
                  <a:pt x="0" y="0"/>
                </a:moveTo>
                <a:lnTo>
                  <a:pt x="6338047" y="1344706"/>
                </a:lnTo>
                <a:lnTo>
                  <a:pt x="0" y="1344706"/>
                </a:lnTo>
                <a:lnTo>
                  <a:pt x="0" y="0"/>
                </a:lnTo>
                <a:close/>
              </a:path>
            </a:pathLst>
          </a:cu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rgbClr val="009DD1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53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C72FFBBB-A8A7-819F-F38D-35CFDDD6A1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8402" y="293869"/>
            <a:ext cx="2877003" cy="780560"/>
          </a:xfrm>
          <a:prstGeom prst="rect">
            <a:avLst/>
          </a:prstGeom>
          <a:noFill/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B25CB186-4490-397F-3CE7-FD582BD4FA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C86B7D86-D248-6462-6FE6-117CB3C1D6A2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21" name="Hilfslinien">
              <a:extLst>
                <a:ext uri="{FF2B5EF4-FFF2-40B4-BE49-F238E27FC236}">
                  <a16:creationId xmlns:a16="http://schemas.microsoft.com/office/drawing/2014/main" id="{ECC4E247-0D66-525C-C482-70A4E70236A5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24" name="Linie">
              <a:extLst>
                <a:ext uri="{FF2B5EF4-FFF2-40B4-BE49-F238E27FC236}">
                  <a16:creationId xmlns:a16="http://schemas.microsoft.com/office/drawing/2014/main" id="{A835891A-D9F7-52BC-3529-35BC29E410EB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Linie">
              <a:extLst>
                <a:ext uri="{FF2B5EF4-FFF2-40B4-BE49-F238E27FC236}">
                  <a16:creationId xmlns:a16="http://schemas.microsoft.com/office/drawing/2014/main" id="{7BEEF9D7-A2A9-1F41-5FD9-DA4DDBD6F58E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Linie">
              <a:extLst>
                <a:ext uri="{FF2B5EF4-FFF2-40B4-BE49-F238E27FC236}">
                  <a16:creationId xmlns:a16="http://schemas.microsoft.com/office/drawing/2014/main" id="{041F4BCF-24A3-931B-F527-9E6CAC6542F0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Linie">
              <a:extLst>
                <a:ext uri="{FF2B5EF4-FFF2-40B4-BE49-F238E27FC236}">
                  <a16:creationId xmlns:a16="http://schemas.microsoft.com/office/drawing/2014/main" id="{23344DFB-8932-AC35-0E01-6483D5EB91AD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Linie">
              <a:extLst>
                <a:ext uri="{FF2B5EF4-FFF2-40B4-BE49-F238E27FC236}">
                  <a16:creationId xmlns:a16="http://schemas.microsoft.com/office/drawing/2014/main" id="{E1BD3C89-B9C4-7B49-C0BD-B123742B0B41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Linie">
              <a:extLst>
                <a:ext uri="{FF2B5EF4-FFF2-40B4-BE49-F238E27FC236}">
                  <a16:creationId xmlns:a16="http://schemas.microsoft.com/office/drawing/2014/main" id="{A42B08DC-53AF-C19A-1B64-6FBA8872FA1B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71DDB78B-8BEA-0BA4-5823-BF9AEAFE2CEF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Hilfslinien">
            <a:extLst>
              <a:ext uri="{FF2B5EF4-FFF2-40B4-BE49-F238E27FC236}">
                <a16:creationId xmlns:a16="http://schemas.microsoft.com/office/drawing/2014/main" id="{CE599F6C-E052-7805-BE63-B4D5892E85A2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4517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ign C.2 // Flächen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ihandform 28">
            <a:extLst>
              <a:ext uri="{FF2B5EF4-FFF2-40B4-BE49-F238E27FC236}">
                <a16:creationId xmlns:a16="http://schemas.microsoft.com/office/drawing/2014/main" id="{FBFC42BB-3257-08C2-B7A5-F7969332A604}"/>
              </a:ext>
            </a:extLst>
          </p:cNvPr>
          <p:cNvSpPr/>
          <p:nvPr userDrawn="1"/>
        </p:nvSpPr>
        <p:spPr>
          <a:xfrm>
            <a:off x="5179351" y="0"/>
            <a:ext cx="7012649" cy="3139126"/>
          </a:xfrm>
          <a:custGeom>
            <a:avLst/>
            <a:gdLst>
              <a:gd name="connsiteX0" fmla="*/ 0 w 7019954"/>
              <a:gd name="connsiteY0" fmla="*/ 0 h 3139126"/>
              <a:gd name="connsiteX1" fmla="*/ 7019954 w 7019954"/>
              <a:gd name="connsiteY1" fmla="*/ 0 h 3139126"/>
              <a:gd name="connsiteX2" fmla="*/ 7019954 w 7019954"/>
              <a:gd name="connsiteY2" fmla="*/ 3139126 h 3139126"/>
              <a:gd name="connsiteX3" fmla="*/ 7015760 w 7019954"/>
              <a:gd name="connsiteY3" fmla="*/ 3139126 h 3139126"/>
              <a:gd name="connsiteX4" fmla="*/ 0 w 7019954"/>
              <a:gd name="connsiteY4" fmla="*/ 1877 h 313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9954" h="3139126">
                <a:moveTo>
                  <a:pt x="0" y="0"/>
                </a:moveTo>
                <a:lnTo>
                  <a:pt x="7019954" y="0"/>
                </a:lnTo>
                <a:lnTo>
                  <a:pt x="7019954" y="3139126"/>
                </a:lnTo>
                <a:lnTo>
                  <a:pt x="7015760" y="3139126"/>
                </a:lnTo>
                <a:lnTo>
                  <a:pt x="0" y="18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sp>
        <p:nvSpPr>
          <p:cNvPr id="26" name="Freihandform 25">
            <a:extLst>
              <a:ext uri="{FF2B5EF4-FFF2-40B4-BE49-F238E27FC236}">
                <a16:creationId xmlns:a16="http://schemas.microsoft.com/office/drawing/2014/main" id="{029FF812-32AD-641E-8E98-F74C2E9D5661}"/>
              </a:ext>
            </a:extLst>
          </p:cNvPr>
          <p:cNvSpPr/>
          <p:nvPr userDrawn="1"/>
        </p:nvSpPr>
        <p:spPr>
          <a:xfrm>
            <a:off x="1" y="5114350"/>
            <a:ext cx="12192000" cy="1743449"/>
          </a:xfrm>
          <a:custGeom>
            <a:avLst/>
            <a:gdLst>
              <a:gd name="connsiteX0" fmla="*/ 0 w 12204700"/>
              <a:gd name="connsiteY0" fmla="*/ 0 h 1743449"/>
              <a:gd name="connsiteX1" fmla="*/ 3051 w 12204700"/>
              <a:gd name="connsiteY1" fmla="*/ 0 h 1743449"/>
              <a:gd name="connsiteX2" fmla="*/ 3181 w 12204700"/>
              <a:gd name="connsiteY2" fmla="*/ 17350 h 1743449"/>
              <a:gd name="connsiteX3" fmla="*/ 12204688 w 12204700"/>
              <a:gd name="connsiteY3" fmla="*/ 1336195 h 1743449"/>
              <a:gd name="connsiteX4" fmla="*/ 12204688 w 12204700"/>
              <a:gd name="connsiteY4" fmla="*/ 0 h 1743449"/>
              <a:gd name="connsiteX5" fmla="*/ 12204700 w 12204700"/>
              <a:gd name="connsiteY5" fmla="*/ 0 h 1743449"/>
              <a:gd name="connsiteX6" fmla="*/ 12204700 w 12204700"/>
              <a:gd name="connsiteY6" fmla="*/ 1743449 h 1743449"/>
              <a:gd name="connsiteX7" fmla="*/ 0 w 12204700"/>
              <a:gd name="connsiteY7" fmla="*/ 1743449 h 1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700" h="1743449">
                <a:moveTo>
                  <a:pt x="0" y="0"/>
                </a:moveTo>
                <a:lnTo>
                  <a:pt x="3051" y="0"/>
                </a:lnTo>
                <a:lnTo>
                  <a:pt x="3181" y="17350"/>
                </a:lnTo>
                <a:lnTo>
                  <a:pt x="12204688" y="1336195"/>
                </a:lnTo>
                <a:lnTo>
                  <a:pt x="12204688" y="0"/>
                </a:lnTo>
                <a:lnTo>
                  <a:pt x="12204700" y="0"/>
                </a:lnTo>
                <a:lnTo>
                  <a:pt x="12204700" y="1743449"/>
                </a:lnTo>
                <a:lnTo>
                  <a:pt x="0" y="174344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53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B25CB186-4490-397F-3CE7-FD582BD4FA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E7372A9E-16AF-9B53-BFA5-2F66EA779E6A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9" name="Hilfslinien">
              <a:extLst>
                <a:ext uri="{FF2B5EF4-FFF2-40B4-BE49-F238E27FC236}">
                  <a16:creationId xmlns:a16="http://schemas.microsoft.com/office/drawing/2014/main" id="{80D2F661-B188-71F3-C8B6-376384B592C6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10" name="Linie">
              <a:extLst>
                <a:ext uri="{FF2B5EF4-FFF2-40B4-BE49-F238E27FC236}">
                  <a16:creationId xmlns:a16="http://schemas.microsoft.com/office/drawing/2014/main" id="{7A3A6497-811A-829F-AC55-27484DCC1AD0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40A168C9-C53B-F3F8-8294-F1D88AAC2C14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E037E38C-49BC-2A86-5677-CAD2AB8F9DCD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97EF709C-66C3-B03C-09E8-D6184D57D9CC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7D6B045C-82AE-E218-5909-3F668C2496EC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7BD29B4D-6150-FAD4-7519-8A126EDE9253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78D827B0-10A4-BDFC-D86E-F49A397683FE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Hilfslinien">
            <a:extLst>
              <a:ext uri="{FF2B5EF4-FFF2-40B4-BE49-F238E27FC236}">
                <a16:creationId xmlns:a16="http://schemas.microsoft.com/office/drawing/2014/main" id="{4C4D0838-D508-2788-7BE0-7DB86715A9EF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27DDE81-6DD4-D5A4-BA15-AEA2C2826E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82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  <p15:guide id="5" pos="203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ign D.1 // Fläche + Schloss im Winter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rafik 34">
            <a:extLst>
              <a:ext uri="{FF2B5EF4-FFF2-40B4-BE49-F238E27FC236}">
                <a16:creationId xmlns:a16="http://schemas.microsoft.com/office/drawing/2014/main" id="{BBD88F10-E957-5CBD-06BA-742DAE225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4" t="37016" r="27387" b="14480"/>
          <a:stretch/>
        </p:blipFill>
        <p:spPr>
          <a:xfrm>
            <a:off x="2953992" y="1"/>
            <a:ext cx="9238008" cy="4135281"/>
          </a:xfrm>
          <a:custGeom>
            <a:avLst/>
            <a:gdLst>
              <a:gd name="connsiteX0" fmla="*/ 0 w 9247631"/>
              <a:gd name="connsiteY0" fmla="*/ 0 h 4135281"/>
              <a:gd name="connsiteX1" fmla="*/ 9247631 w 9247631"/>
              <a:gd name="connsiteY1" fmla="*/ 0 h 4135281"/>
              <a:gd name="connsiteX2" fmla="*/ 9247631 w 9247631"/>
              <a:gd name="connsiteY2" fmla="*/ 4135281 h 4135281"/>
              <a:gd name="connsiteX3" fmla="*/ 9242106 w 9247631"/>
              <a:gd name="connsiteY3" fmla="*/ 4135281 h 4135281"/>
              <a:gd name="connsiteX4" fmla="*/ 0 w 9247631"/>
              <a:gd name="connsiteY4" fmla="*/ 2473 h 413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631" h="4135281">
                <a:moveTo>
                  <a:pt x="0" y="0"/>
                </a:moveTo>
                <a:lnTo>
                  <a:pt x="9247631" y="0"/>
                </a:lnTo>
                <a:lnTo>
                  <a:pt x="9247631" y="4135281"/>
                </a:lnTo>
                <a:lnTo>
                  <a:pt x="9242106" y="4135281"/>
                </a:lnTo>
                <a:lnTo>
                  <a:pt x="0" y="2473"/>
                </a:lnTo>
                <a:close/>
              </a:path>
            </a:pathLst>
          </a:custGeom>
        </p:spPr>
      </p:pic>
      <p:sp>
        <p:nvSpPr>
          <p:cNvPr id="4" name="Freihandform 3">
            <a:extLst>
              <a:ext uri="{FF2B5EF4-FFF2-40B4-BE49-F238E27FC236}">
                <a16:creationId xmlns:a16="http://schemas.microsoft.com/office/drawing/2014/main" id="{92A1753A-2EA2-9B73-F4C3-F9DAC676F734}"/>
              </a:ext>
            </a:extLst>
          </p:cNvPr>
          <p:cNvSpPr/>
          <p:nvPr userDrawn="1"/>
        </p:nvSpPr>
        <p:spPr>
          <a:xfrm>
            <a:off x="1" y="5114350"/>
            <a:ext cx="12192000" cy="1743449"/>
          </a:xfrm>
          <a:custGeom>
            <a:avLst/>
            <a:gdLst>
              <a:gd name="connsiteX0" fmla="*/ 0 w 12204700"/>
              <a:gd name="connsiteY0" fmla="*/ 0 h 1743449"/>
              <a:gd name="connsiteX1" fmla="*/ 3051 w 12204700"/>
              <a:gd name="connsiteY1" fmla="*/ 0 h 1743449"/>
              <a:gd name="connsiteX2" fmla="*/ 3181 w 12204700"/>
              <a:gd name="connsiteY2" fmla="*/ 17350 h 1743449"/>
              <a:gd name="connsiteX3" fmla="*/ 12204688 w 12204700"/>
              <a:gd name="connsiteY3" fmla="*/ 1336195 h 1743449"/>
              <a:gd name="connsiteX4" fmla="*/ 12204688 w 12204700"/>
              <a:gd name="connsiteY4" fmla="*/ 0 h 1743449"/>
              <a:gd name="connsiteX5" fmla="*/ 12204700 w 12204700"/>
              <a:gd name="connsiteY5" fmla="*/ 0 h 1743449"/>
              <a:gd name="connsiteX6" fmla="*/ 12204700 w 12204700"/>
              <a:gd name="connsiteY6" fmla="*/ 1743449 h 1743449"/>
              <a:gd name="connsiteX7" fmla="*/ 0 w 12204700"/>
              <a:gd name="connsiteY7" fmla="*/ 1743449 h 1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700" h="1743449">
                <a:moveTo>
                  <a:pt x="0" y="0"/>
                </a:moveTo>
                <a:lnTo>
                  <a:pt x="3051" y="0"/>
                </a:lnTo>
                <a:lnTo>
                  <a:pt x="3181" y="17350"/>
                </a:lnTo>
                <a:lnTo>
                  <a:pt x="12204688" y="1336195"/>
                </a:lnTo>
                <a:lnTo>
                  <a:pt x="12204688" y="0"/>
                </a:lnTo>
                <a:lnTo>
                  <a:pt x="12204700" y="0"/>
                </a:lnTo>
                <a:lnTo>
                  <a:pt x="12204700" y="1743449"/>
                </a:lnTo>
                <a:lnTo>
                  <a:pt x="0" y="174344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8CEC0835-901B-2709-CDB6-027DACF44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32" name="Vertikaler Textplatzhalter 2">
            <a:extLst>
              <a:ext uri="{FF2B5EF4-FFF2-40B4-BE49-F238E27FC236}">
                <a16:creationId xmlns:a16="http://schemas.microsoft.com/office/drawing/2014/main" id="{17D363D7-5B0A-390A-CE33-8AE204EBB79A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E2A2275-CE74-9235-4FC1-F06FA153A6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34" name="Untertitel 2">
            <a:extLst>
              <a:ext uri="{FF2B5EF4-FFF2-40B4-BE49-F238E27FC236}">
                <a16:creationId xmlns:a16="http://schemas.microsoft.com/office/drawing/2014/main" id="{7125A2FF-8C5A-CCF3-ACE3-0A5816ED6D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0D569A2-F9BF-8049-566E-8DD74E7BB304}"/>
              </a:ext>
            </a:extLst>
          </p:cNvPr>
          <p:cNvGrpSpPr/>
          <p:nvPr userDrawn="1"/>
        </p:nvGrpSpPr>
        <p:grpSpPr>
          <a:xfrm>
            <a:off x="-467164" y="-459000"/>
            <a:ext cx="13126327" cy="7776000"/>
            <a:chOff x="-468000" y="-468000"/>
            <a:chExt cx="13140000" cy="7776000"/>
          </a:xfrm>
        </p:grpSpPr>
        <p:sp>
          <p:nvSpPr>
            <p:cNvPr id="5" name="Hilfslinien">
              <a:extLst>
                <a:ext uri="{FF2B5EF4-FFF2-40B4-BE49-F238E27FC236}">
                  <a16:creationId xmlns:a16="http://schemas.microsoft.com/office/drawing/2014/main" id="{93E74CCC-4C32-B3A5-F750-AECDD2D03B22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6" name="Linie">
              <a:extLst>
                <a:ext uri="{FF2B5EF4-FFF2-40B4-BE49-F238E27FC236}">
                  <a16:creationId xmlns:a16="http://schemas.microsoft.com/office/drawing/2014/main" id="{9AB0E142-7AED-51BB-051C-AF6E729CD8AE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ie">
              <a:extLst>
                <a:ext uri="{FF2B5EF4-FFF2-40B4-BE49-F238E27FC236}">
                  <a16:creationId xmlns:a16="http://schemas.microsoft.com/office/drawing/2014/main" id="{24EF96E2-2C84-3EB2-C71E-7629D873E7D5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4F780FFB-2935-A478-7B1A-BF02C4FF5DDE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Linie">
              <a:extLst>
                <a:ext uri="{FF2B5EF4-FFF2-40B4-BE49-F238E27FC236}">
                  <a16:creationId xmlns:a16="http://schemas.microsoft.com/office/drawing/2014/main" id="{7A8742FE-8F43-5893-5E63-702A8C32D0C4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nie">
              <a:extLst>
                <a:ext uri="{FF2B5EF4-FFF2-40B4-BE49-F238E27FC236}">
                  <a16:creationId xmlns:a16="http://schemas.microsoft.com/office/drawing/2014/main" id="{ACD4EB75-3DE8-3C95-5422-8CB8F53C6540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75C4660B-CDFC-4495-13D9-EAA8DF8925BC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448C592C-5F7F-62A8-97CA-3C166B36A805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Hilfslinien">
            <a:extLst>
              <a:ext uri="{FF2B5EF4-FFF2-40B4-BE49-F238E27FC236}">
                <a16:creationId xmlns:a16="http://schemas.microsoft.com/office/drawing/2014/main" id="{389CC1F5-BC32-B12B-3875-B5023622856D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151C8FC5-F554-A083-823C-3825254B91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CB47AB1D-CE29-4E9C-95AC-3821E7FC3E5B}"/>
              </a:ext>
            </a:extLst>
          </p:cNvPr>
          <p:cNvSpPr txBox="1"/>
          <p:nvPr userDrawn="1"/>
        </p:nvSpPr>
        <p:spPr>
          <a:xfrm>
            <a:off x="11901299" y="2908274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Sophie Pieper</a:t>
            </a:r>
          </a:p>
        </p:txBody>
      </p:sp>
    </p:spTree>
    <p:extLst>
      <p:ext uri="{BB962C8B-B14F-4D97-AF65-F5344CB8AC3E}">
        <p14:creationId xmlns:p14="http://schemas.microsoft.com/office/powerpoint/2010/main" val="570914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  <p15:guide id="5" pos="203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ign D.2 // Fläche + Schloss im Sommer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AD3CDC97-39FB-DD0C-21A0-138D16009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18" t="40288" r="31680" b="15885"/>
          <a:stretch/>
        </p:blipFill>
        <p:spPr>
          <a:xfrm>
            <a:off x="2953992" y="1"/>
            <a:ext cx="9238008" cy="4135281"/>
          </a:xfrm>
          <a:custGeom>
            <a:avLst/>
            <a:gdLst>
              <a:gd name="connsiteX0" fmla="*/ 0 w 9247631"/>
              <a:gd name="connsiteY0" fmla="*/ 0 h 4135281"/>
              <a:gd name="connsiteX1" fmla="*/ 9247631 w 9247631"/>
              <a:gd name="connsiteY1" fmla="*/ 0 h 4135281"/>
              <a:gd name="connsiteX2" fmla="*/ 9247631 w 9247631"/>
              <a:gd name="connsiteY2" fmla="*/ 4135281 h 4135281"/>
              <a:gd name="connsiteX3" fmla="*/ 9242106 w 9247631"/>
              <a:gd name="connsiteY3" fmla="*/ 4135281 h 4135281"/>
              <a:gd name="connsiteX4" fmla="*/ 0 w 9247631"/>
              <a:gd name="connsiteY4" fmla="*/ 2473 h 413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631" h="4135281">
                <a:moveTo>
                  <a:pt x="0" y="0"/>
                </a:moveTo>
                <a:lnTo>
                  <a:pt x="9247631" y="0"/>
                </a:lnTo>
                <a:lnTo>
                  <a:pt x="9247631" y="4135281"/>
                </a:lnTo>
                <a:lnTo>
                  <a:pt x="9242106" y="4135281"/>
                </a:lnTo>
                <a:lnTo>
                  <a:pt x="0" y="2473"/>
                </a:lnTo>
                <a:close/>
              </a:path>
            </a:pathLst>
          </a:custGeom>
        </p:spPr>
      </p:pic>
      <p:sp>
        <p:nvSpPr>
          <p:cNvPr id="4" name="Freihandform 3">
            <a:extLst>
              <a:ext uri="{FF2B5EF4-FFF2-40B4-BE49-F238E27FC236}">
                <a16:creationId xmlns:a16="http://schemas.microsoft.com/office/drawing/2014/main" id="{7C0B2F95-5AA5-694F-EF50-41F0D9149BF6}"/>
              </a:ext>
            </a:extLst>
          </p:cNvPr>
          <p:cNvSpPr/>
          <p:nvPr userDrawn="1"/>
        </p:nvSpPr>
        <p:spPr>
          <a:xfrm>
            <a:off x="1" y="5114350"/>
            <a:ext cx="12192000" cy="1743449"/>
          </a:xfrm>
          <a:custGeom>
            <a:avLst/>
            <a:gdLst>
              <a:gd name="connsiteX0" fmla="*/ 0 w 12204700"/>
              <a:gd name="connsiteY0" fmla="*/ 0 h 1743449"/>
              <a:gd name="connsiteX1" fmla="*/ 3051 w 12204700"/>
              <a:gd name="connsiteY1" fmla="*/ 0 h 1743449"/>
              <a:gd name="connsiteX2" fmla="*/ 3181 w 12204700"/>
              <a:gd name="connsiteY2" fmla="*/ 17350 h 1743449"/>
              <a:gd name="connsiteX3" fmla="*/ 12204688 w 12204700"/>
              <a:gd name="connsiteY3" fmla="*/ 1336195 h 1743449"/>
              <a:gd name="connsiteX4" fmla="*/ 12204688 w 12204700"/>
              <a:gd name="connsiteY4" fmla="*/ 0 h 1743449"/>
              <a:gd name="connsiteX5" fmla="*/ 12204700 w 12204700"/>
              <a:gd name="connsiteY5" fmla="*/ 0 h 1743449"/>
              <a:gd name="connsiteX6" fmla="*/ 12204700 w 12204700"/>
              <a:gd name="connsiteY6" fmla="*/ 1743449 h 1743449"/>
              <a:gd name="connsiteX7" fmla="*/ 0 w 12204700"/>
              <a:gd name="connsiteY7" fmla="*/ 1743449 h 1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700" h="1743449">
                <a:moveTo>
                  <a:pt x="0" y="0"/>
                </a:moveTo>
                <a:lnTo>
                  <a:pt x="3051" y="0"/>
                </a:lnTo>
                <a:lnTo>
                  <a:pt x="3181" y="17350"/>
                </a:lnTo>
                <a:lnTo>
                  <a:pt x="12204688" y="1336195"/>
                </a:lnTo>
                <a:lnTo>
                  <a:pt x="12204688" y="0"/>
                </a:lnTo>
                <a:lnTo>
                  <a:pt x="12204700" y="0"/>
                </a:lnTo>
                <a:lnTo>
                  <a:pt x="12204700" y="1743449"/>
                </a:lnTo>
                <a:lnTo>
                  <a:pt x="0" y="174344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8CEC0835-901B-2709-CDB6-027DACF44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32" name="Vertikaler Textplatzhalter 2">
            <a:extLst>
              <a:ext uri="{FF2B5EF4-FFF2-40B4-BE49-F238E27FC236}">
                <a16:creationId xmlns:a16="http://schemas.microsoft.com/office/drawing/2014/main" id="{17D363D7-5B0A-390A-CE33-8AE204EBB79A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E2A2275-CE74-9235-4FC1-F06FA153A6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rgbClr val="B1C800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34" name="Untertitel 2">
            <a:extLst>
              <a:ext uri="{FF2B5EF4-FFF2-40B4-BE49-F238E27FC236}">
                <a16:creationId xmlns:a16="http://schemas.microsoft.com/office/drawing/2014/main" id="{7125A2FF-8C5A-CCF3-ACE3-0A5816ED6D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8ED576E-A035-EC43-AB96-E951C149AB11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5" name="Hilfslinien">
              <a:extLst>
                <a:ext uri="{FF2B5EF4-FFF2-40B4-BE49-F238E27FC236}">
                  <a16:creationId xmlns:a16="http://schemas.microsoft.com/office/drawing/2014/main" id="{0E20D9F0-2943-AEE4-562C-239979C93485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6" name="Linie">
              <a:extLst>
                <a:ext uri="{FF2B5EF4-FFF2-40B4-BE49-F238E27FC236}">
                  <a16:creationId xmlns:a16="http://schemas.microsoft.com/office/drawing/2014/main" id="{D570C8CB-F89B-230A-AFB1-B0DACE17AC5D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ie">
              <a:extLst>
                <a:ext uri="{FF2B5EF4-FFF2-40B4-BE49-F238E27FC236}">
                  <a16:creationId xmlns:a16="http://schemas.microsoft.com/office/drawing/2014/main" id="{C935E6B5-CC75-0754-1628-2B3374AB3065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541B388C-0A60-DEF1-3FF8-120CD6EE4CA7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Linie">
              <a:extLst>
                <a:ext uri="{FF2B5EF4-FFF2-40B4-BE49-F238E27FC236}">
                  <a16:creationId xmlns:a16="http://schemas.microsoft.com/office/drawing/2014/main" id="{84D91832-3BBF-A95B-2514-81DD292A6C74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nie">
              <a:extLst>
                <a:ext uri="{FF2B5EF4-FFF2-40B4-BE49-F238E27FC236}">
                  <a16:creationId xmlns:a16="http://schemas.microsoft.com/office/drawing/2014/main" id="{3BDFB873-3196-0679-E5E5-1014F6AD39FF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8D292526-988C-3B02-EB64-915CF6509D2B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85E17717-849A-BC6A-6E15-F3D7D95F50F4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Hilfslinien">
            <a:extLst>
              <a:ext uri="{FF2B5EF4-FFF2-40B4-BE49-F238E27FC236}">
                <a16:creationId xmlns:a16="http://schemas.microsoft.com/office/drawing/2014/main" id="{474191FE-C857-0955-F96B-F3BF3AC0BAA7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E8C9470-0820-7A2D-8F7D-8546DA2588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D7B0E77E-1E87-4623-9D1C-CFD1B84FFC13}"/>
              </a:ext>
            </a:extLst>
          </p:cNvPr>
          <p:cNvSpPr txBox="1"/>
          <p:nvPr userDrawn="1"/>
        </p:nvSpPr>
        <p:spPr>
          <a:xfrm>
            <a:off x="11941013" y="2812863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Jan Lehmann</a:t>
            </a:r>
          </a:p>
        </p:txBody>
      </p:sp>
    </p:spTree>
    <p:extLst>
      <p:ext uri="{BB962C8B-B14F-4D97-AF65-F5344CB8AC3E}">
        <p14:creationId xmlns:p14="http://schemas.microsoft.com/office/powerpoint/2010/main" val="3570001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  <p15:guide id="5" pos="203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sign D.3 // Forschung 1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CC56B676-B741-5AAC-2439-95BCD61A9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7" t="33000" r="1066" b="4819"/>
          <a:stretch/>
        </p:blipFill>
        <p:spPr>
          <a:xfrm>
            <a:off x="2953992" y="1"/>
            <a:ext cx="9238008" cy="4135281"/>
          </a:xfrm>
          <a:custGeom>
            <a:avLst/>
            <a:gdLst>
              <a:gd name="connsiteX0" fmla="*/ 0 w 9247631"/>
              <a:gd name="connsiteY0" fmla="*/ 0 h 4135281"/>
              <a:gd name="connsiteX1" fmla="*/ 9247631 w 9247631"/>
              <a:gd name="connsiteY1" fmla="*/ 0 h 4135281"/>
              <a:gd name="connsiteX2" fmla="*/ 9247631 w 9247631"/>
              <a:gd name="connsiteY2" fmla="*/ 4135281 h 4135281"/>
              <a:gd name="connsiteX3" fmla="*/ 9242106 w 9247631"/>
              <a:gd name="connsiteY3" fmla="*/ 4135281 h 4135281"/>
              <a:gd name="connsiteX4" fmla="*/ 0 w 9247631"/>
              <a:gd name="connsiteY4" fmla="*/ 2473 h 413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631" h="4135281">
                <a:moveTo>
                  <a:pt x="0" y="0"/>
                </a:moveTo>
                <a:lnTo>
                  <a:pt x="9247631" y="0"/>
                </a:lnTo>
                <a:lnTo>
                  <a:pt x="9247631" y="4135281"/>
                </a:lnTo>
                <a:lnTo>
                  <a:pt x="9242106" y="4135281"/>
                </a:lnTo>
                <a:lnTo>
                  <a:pt x="0" y="2473"/>
                </a:lnTo>
                <a:close/>
              </a:path>
            </a:pathLst>
          </a:custGeom>
        </p:spPr>
      </p:pic>
      <p:sp>
        <p:nvSpPr>
          <p:cNvPr id="4" name="Freihandform 3">
            <a:extLst>
              <a:ext uri="{FF2B5EF4-FFF2-40B4-BE49-F238E27FC236}">
                <a16:creationId xmlns:a16="http://schemas.microsoft.com/office/drawing/2014/main" id="{D0BCA6E7-2E77-E59A-52E8-EAC41D331148}"/>
              </a:ext>
            </a:extLst>
          </p:cNvPr>
          <p:cNvSpPr/>
          <p:nvPr userDrawn="1"/>
        </p:nvSpPr>
        <p:spPr>
          <a:xfrm>
            <a:off x="1" y="5114350"/>
            <a:ext cx="12192000" cy="1743449"/>
          </a:xfrm>
          <a:custGeom>
            <a:avLst/>
            <a:gdLst>
              <a:gd name="connsiteX0" fmla="*/ 0 w 12204700"/>
              <a:gd name="connsiteY0" fmla="*/ 0 h 1743449"/>
              <a:gd name="connsiteX1" fmla="*/ 3051 w 12204700"/>
              <a:gd name="connsiteY1" fmla="*/ 0 h 1743449"/>
              <a:gd name="connsiteX2" fmla="*/ 3181 w 12204700"/>
              <a:gd name="connsiteY2" fmla="*/ 17350 h 1743449"/>
              <a:gd name="connsiteX3" fmla="*/ 12204688 w 12204700"/>
              <a:gd name="connsiteY3" fmla="*/ 1336195 h 1743449"/>
              <a:gd name="connsiteX4" fmla="*/ 12204688 w 12204700"/>
              <a:gd name="connsiteY4" fmla="*/ 0 h 1743449"/>
              <a:gd name="connsiteX5" fmla="*/ 12204700 w 12204700"/>
              <a:gd name="connsiteY5" fmla="*/ 0 h 1743449"/>
              <a:gd name="connsiteX6" fmla="*/ 12204700 w 12204700"/>
              <a:gd name="connsiteY6" fmla="*/ 1743449 h 1743449"/>
              <a:gd name="connsiteX7" fmla="*/ 0 w 12204700"/>
              <a:gd name="connsiteY7" fmla="*/ 1743449 h 1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700" h="1743449">
                <a:moveTo>
                  <a:pt x="0" y="0"/>
                </a:moveTo>
                <a:lnTo>
                  <a:pt x="3051" y="0"/>
                </a:lnTo>
                <a:lnTo>
                  <a:pt x="3181" y="17350"/>
                </a:lnTo>
                <a:lnTo>
                  <a:pt x="12204688" y="1336195"/>
                </a:lnTo>
                <a:lnTo>
                  <a:pt x="12204688" y="0"/>
                </a:lnTo>
                <a:lnTo>
                  <a:pt x="12204700" y="0"/>
                </a:lnTo>
                <a:lnTo>
                  <a:pt x="12204700" y="1743449"/>
                </a:lnTo>
                <a:lnTo>
                  <a:pt x="0" y="17434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8CEC0835-901B-2709-CDB6-027DACF44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32" name="Vertikaler Textplatzhalter 2">
            <a:extLst>
              <a:ext uri="{FF2B5EF4-FFF2-40B4-BE49-F238E27FC236}">
                <a16:creationId xmlns:a16="http://schemas.microsoft.com/office/drawing/2014/main" id="{17D363D7-5B0A-390A-CE33-8AE204EBB79A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E2A2275-CE74-9235-4FC1-F06FA153A6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34" name="Untertitel 2">
            <a:extLst>
              <a:ext uri="{FF2B5EF4-FFF2-40B4-BE49-F238E27FC236}">
                <a16:creationId xmlns:a16="http://schemas.microsoft.com/office/drawing/2014/main" id="{7125A2FF-8C5A-CCF3-ACE3-0A5816ED6D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8ED576E-A035-EC43-AB96-E951C149AB11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5" name="Hilfslinien">
              <a:extLst>
                <a:ext uri="{FF2B5EF4-FFF2-40B4-BE49-F238E27FC236}">
                  <a16:creationId xmlns:a16="http://schemas.microsoft.com/office/drawing/2014/main" id="{0E20D9F0-2943-AEE4-562C-239979C93485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6" name="Linie">
              <a:extLst>
                <a:ext uri="{FF2B5EF4-FFF2-40B4-BE49-F238E27FC236}">
                  <a16:creationId xmlns:a16="http://schemas.microsoft.com/office/drawing/2014/main" id="{D570C8CB-F89B-230A-AFB1-B0DACE17AC5D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ie">
              <a:extLst>
                <a:ext uri="{FF2B5EF4-FFF2-40B4-BE49-F238E27FC236}">
                  <a16:creationId xmlns:a16="http://schemas.microsoft.com/office/drawing/2014/main" id="{C935E6B5-CC75-0754-1628-2B3374AB3065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541B388C-0A60-DEF1-3FF8-120CD6EE4CA7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Linie">
              <a:extLst>
                <a:ext uri="{FF2B5EF4-FFF2-40B4-BE49-F238E27FC236}">
                  <a16:creationId xmlns:a16="http://schemas.microsoft.com/office/drawing/2014/main" id="{84D91832-3BBF-A95B-2514-81DD292A6C74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nie">
              <a:extLst>
                <a:ext uri="{FF2B5EF4-FFF2-40B4-BE49-F238E27FC236}">
                  <a16:creationId xmlns:a16="http://schemas.microsoft.com/office/drawing/2014/main" id="{3BDFB873-3196-0679-E5E5-1014F6AD39FF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8D292526-988C-3B02-EB64-915CF6509D2B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85E17717-849A-BC6A-6E15-F3D7D95F50F4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Hilfslinien">
            <a:extLst>
              <a:ext uri="{FF2B5EF4-FFF2-40B4-BE49-F238E27FC236}">
                <a16:creationId xmlns:a16="http://schemas.microsoft.com/office/drawing/2014/main" id="{474191FE-C857-0955-F96B-F3BF3AC0BAA7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870B062C-9E7D-8013-22DD-F15719EE77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7417D09B-B521-4692-9AC2-425B4A2C7793}"/>
              </a:ext>
            </a:extLst>
          </p:cNvPr>
          <p:cNvSpPr txBox="1"/>
          <p:nvPr userDrawn="1"/>
        </p:nvSpPr>
        <p:spPr>
          <a:xfrm>
            <a:off x="11901299" y="2803767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2621295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  <p15:guide id="5" pos="203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esign D.4 // Forschung 2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9EE07AB9-A516-F318-F7BD-FB4EEA659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7" t="27963" r="3481" b="7571"/>
          <a:stretch/>
        </p:blipFill>
        <p:spPr>
          <a:xfrm>
            <a:off x="2953992" y="1"/>
            <a:ext cx="9238008" cy="4135281"/>
          </a:xfrm>
          <a:custGeom>
            <a:avLst/>
            <a:gdLst>
              <a:gd name="connsiteX0" fmla="*/ 0 w 9247631"/>
              <a:gd name="connsiteY0" fmla="*/ 0 h 4135281"/>
              <a:gd name="connsiteX1" fmla="*/ 9247631 w 9247631"/>
              <a:gd name="connsiteY1" fmla="*/ 0 h 4135281"/>
              <a:gd name="connsiteX2" fmla="*/ 9247631 w 9247631"/>
              <a:gd name="connsiteY2" fmla="*/ 4135281 h 4135281"/>
              <a:gd name="connsiteX3" fmla="*/ 9242106 w 9247631"/>
              <a:gd name="connsiteY3" fmla="*/ 4135281 h 4135281"/>
              <a:gd name="connsiteX4" fmla="*/ 0 w 9247631"/>
              <a:gd name="connsiteY4" fmla="*/ 2473 h 413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631" h="4135281">
                <a:moveTo>
                  <a:pt x="0" y="0"/>
                </a:moveTo>
                <a:lnTo>
                  <a:pt x="9247631" y="0"/>
                </a:lnTo>
                <a:lnTo>
                  <a:pt x="9247631" y="4135281"/>
                </a:lnTo>
                <a:lnTo>
                  <a:pt x="9242106" y="4135281"/>
                </a:lnTo>
                <a:lnTo>
                  <a:pt x="0" y="2473"/>
                </a:lnTo>
                <a:close/>
              </a:path>
            </a:pathLst>
          </a:custGeom>
        </p:spPr>
      </p:pic>
      <p:sp>
        <p:nvSpPr>
          <p:cNvPr id="4" name="Freihandform 3">
            <a:extLst>
              <a:ext uri="{FF2B5EF4-FFF2-40B4-BE49-F238E27FC236}">
                <a16:creationId xmlns:a16="http://schemas.microsoft.com/office/drawing/2014/main" id="{58AD022F-0FF9-08CD-4C63-DED6F5554189}"/>
              </a:ext>
            </a:extLst>
          </p:cNvPr>
          <p:cNvSpPr/>
          <p:nvPr userDrawn="1"/>
        </p:nvSpPr>
        <p:spPr>
          <a:xfrm>
            <a:off x="1" y="5114350"/>
            <a:ext cx="12192000" cy="1743449"/>
          </a:xfrm>
          <a:custGeom>
            <a:avLst/>
            <a:gdLst>
              <a:gd name="connsiteX0" fmla="*/ 0 w 12204700"/>
              <a:gd name="connsiteY0" fmla="*/ 0 h 1743449"/>
              <a:gd name="connsiteX1" fmla="*/ 3051 w 12204700"/>
              <a:gd name="connsiteY1" fmla="*/ 0 h 1743449"/>
              <a:gd name="connsiteX2" fmla="*/ 3181 w 12204700"/>
              <a:gd name="connsiteY2" fmla="*/ 17350 h 1743449"/>
              <a:gd name="connsiteX3" fmla="*/ 12204688 w 12204700"/>
              <a:gd name="connsiteY3" fmla="*/ 1336195 h 1743449"/>
              <a:gd name="connsiteX4" fmla="*/ 12204688 w 12204700"/>
              <a:gd name="connsiteY4" fmla="*/ 0 h 1743449"/>
              <a:gd name="connsiteX5" fmla="*/ 12204700 w 12204700"/>
              <a:gd name="connsiteY5" fmla="*/ 0 h 1743449"/>
              <a:gd name="connsiteX6" fmla="*/ 12204700 w 12204700"/>
              <a:gd name="connsiteY6" fmla="*/ 1743449 h 1743449"/>
              <a:gd name="connsiteX7" fmla="*/ 0 w 12204700"/>
              <a:gd name="connsiteY7" fmla="*/ 1743449 h 1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700" h="1743449">
                <a:moveTo>
                  <a:pt x="0" y="0"/>
                </a:moveTo>
                <a:lnTo>
                  <a:pt x="3051" y="0"/>
                </a:lnTo>
                <a:lnTo>
                  <a:pt x="3181" y="17350"/>
                </a:lnTo>
                <a:lnTo>
                  <a:pt x="12204688" y="1336195"/>
                </a:lnTo>
                <a:lnTo>
                  <a:pt x="12204688" y="0"/>
                </a:lnTo>
                <a:lnTo>
                  <a:pt x="12204700" y="0"/>
                </a:lnTo>
                <a:lnTo>
                  <a:pt x="12204700" y="1743449"/>
                </a:lnTo>
                <a:lnTo>
                  <a:pt x="0" y="174344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8CEC0835-901B-2709-CDB6-027DACF44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32" name="Vertikaler Textplatzhalter 2">
            <a:extLst>
              <a:ext uri="{FF2B5EF4-FFF2-40B4-BE49-F238E27FC236}">
                <a16:creationId xmlns:a16="http://schemas.microsoft.com/office/drawing/2014/main" id="{17D363D7-5B0A-390A-CE33-8AE204EBB79A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E2A2275-CE74-9235-4FC1-F06FA153A6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34" name="Untertitel 2">
            <a:extLst>
              <a:ext uri="{FF2B5EF4-FFF2-40B4-BE49-F238E27FC236}">
                <a16:creationId xmlns:a16="http://schemas.microsoft.com/office/drawing/2014/main" id="{7125A2FF-8C5A-CCF3-ACE3-0A5816ED6D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8ED576E-A035-EC43-AB96-E951C149AB11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5" name="Hilfslinien">
              <a:extLst>
                <a:ext uri="{FF2B5EF4-FFF2-40B4-BE49-F238E27FC236}">
                  <a16:creationId xmlns:a16="http://schemas.microsoft.com/office/drawing/2014/main" id="{0E20D9F0-2943-AEE4-562C-239979C93485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Menu: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6" name="Linie">
              <a:extLst>
                <a:ext uri="{FF2B5EF4-FFF2-40B4-BE49-F238E27FC236}">
                  <a16:creationId xmlns:a16="http://schemas.microsoft.com/office/drawing/2014/main" id="{D570C8CB-F89B-230A-AFB1-B0DACE17AC5D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ie">
              <a:extLst>
                <a:ext uri="{FF2B5EF4-FFF2-40B4-BE49-F238E27FC236}">
                  <a16:creationId xmlns:a16="http://schemas.microsoft.com/office/drawing/2014/main" id="{C935E6B5-CC75-0754-1628-2B3374AB3065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541B388C-0A60-DEF1-3FF8-120CD6EE4CA7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Linie">
              <a:extLst>
                <a:ext uri="{FF2B5EF4-FFF2-40B4-BE49-F238E27FC236}">
                  <a16:creationId xmlns:a16="http://schemas.microsoft.com/office/drawing/2014/main" id="{84D91832-3BBF-A95B-2514-81DD292A6C74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nie">
              <a:extLst>
                <a:ext uri="{FF2B5EF4-FFF2-40B4-BE49-F238E27FC236}">
                  <a16:creationId xmlns:a16="http://schemas.microsoft.com/office/drawing/2014/main" id="{3BDFB873-3196-0679-E5E5-1014F6AD39FF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8D292526-988C-3B02-EB64-915CF6509D2B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85E17717-849A-BC6A-6E15-F3D7D95F50F4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Hilfslinien">
            <a:extLst>
              <a:ext uri="{FF2B5EF4-FFF2-40B4-BE49-F238E27FC236}">
                <a16:creationId xmlns:a16="http://schemas.microsoft.com/office/drawing/2014/main" id="{474191FE-C857-0955-F96B-F3BF3AC0BAA7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A45298D-FD92-4918-D31C-DC6BDA684C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764FBA65-0D0A-463B-9AAB-7126CE7BCEB1}"/>
              </a:ext>
            </a:extLst>
          </p:cNvPr>
          <p:cNvSpPr txBox="1"/>
          <p:nvPr userDrawn="1"/>
        </p:nvSpPr>
        <p:spPr>
          <a:xfrm>
            <a:off x="11915210" y="1271059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442418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  <p15:guide id="5" pos="203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Design D.5 // Forschung 3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38E54224-1B74-F332-D84A-57FBCCC16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5" t="14363" r="7040" b="12439"/>
          <a:stretch/>
        </p:blipFill>
        <p:spPr>
          <a:xfrm>
            <a:off x="2953992" y="1"/>
            <a:ext cx="9238008" cy="4135281"/>
          </a:xfrm>
          <a:custGeom>
            <a:avLst/>
            <a:gdLst>
              <a:gd name="connsiteX0" fmla="*/ 0 w 9247631"/>
              <a:gd name="connsiteY0" fmla="*/ 0 h 4135281"/>
              <a:gd name="connsiteX1" fmla="*/ 9247631 w 9247631"/>
              <a:gd name="connsiteY1" fmla="*/ 0 h 4135281"/>
              <a:gd name="connsiteX2" fmla="*/ 9247631 w 9247631"/>
              <a:gd name="connsiteY2" fmla="*/ 4135281 h 4135281"/>
              <a:gd name="connsiteX3" fmla="*/ 9242106 w 9247631"/>
              <a:gd name="connsiteY3" fmla="*/ 4135281 h 4135281"/>
              <a:gd name="connsiteX4" fmla="*/ 0 w 9247631"/>
              <a:gd name="connsiteY4" fmla="*/ 2473 h 413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631" h="4135281">
                <a:moveTo>
                  <a:pt x="0" y="0"/>
                </a:moveTo>
                <a:lnTo>
                  <a:pt x="9247631" y="0"/>
                </a:lnTo>
                <a:lnTo>
                  <a:pt x="9247631" y="4135281"/>
                </a:lnTo>
                <a:lnTo>
                  <a:pt x="9242106" y="4135281"/>
                </a:lnTo>
                <a:lnTo>
                  <a:pt x="0" y="2473"/>
                </a:lnTo>
                <a:close/>
              </a:path>
            </a:pathLst>
          </a:custGeom>
        </p:spPr>
      </p:pic>
      <p:sp>
        <p:nvSpPr>
          <p:cNvPr id="4" name="Freihandform 3">
            <a:extLst>
              <a:ext uri="{FF2B5EF4-FFF2-40B4-BE49-F238E27FC236}">
                <a16:creationId xmlns:a16="http://schemas.microsoft.com/office/drawing/2014/main" id="{03E6B18D-3473-07D1-82AE-DA67470918F4}"/>
              </a:ext>
            </a:extLst>
          </p:cNvPr>
          <p:cNvSpPr/>
          <p:nvPr userDrawn="1"/>
        </p:nvSpPr>
        <p:spPr>
          <a:xfrm>
            <a:off x="1" y="5114350"/>
            <a:ext cx="12192000" cy="1743449"/>
          </a:xfrm>
          <a:custGeom>
            <a:avLst/>
            <a:gdLst>
              <a:gd name="connsiteX0" fmla="*/ 0 w 12204700"/>
              <a:gd name="connsiteY0" fmla="*/ 0 h 1743449"/>
              <a:gd name="connsiteX1" fmla="*/ 3051 w 12204700"/>
              <a:gd name="connsiteY1" fmla="*/ 0 h 1743449"/>
              <a:gd name="connsiteX2" fmla="*/ 3181 w 12204700"/>
              <a:gd name="connsiteY2" fmla="*/ 17350 h 1743449"/>
              <a:gd name="connsiteX3" fmla="*/ 12204688 w 12204700"/>
              <a:gd name="connsiteY3" fmla="*/ 1336195 h 1743449"/>
              <a:gd name="connsiteX4" fmla="*/ 12204688 w 12204700"/>
              <a:gd name="connsiteY4" fmla="*/ 0 h 1743449"/>
              <a:gd name="connsiteX5" fmla="*/ 12204700 w 12204700"/>
              <a:gd name="connsiteY5" fmla="*/ 0 h 1743449"/>
              <a:gd name="connsiteX6" fmla="*/ 12204700 w 12204700"/>
              <a:gd name="connsiteY6" fmla="*/ 1743449 h 1743449"/>
              <a:gd name="connsiteX7" fmla="*/ 0 w 12204700"/>
              <a:gd name="connsiteY7" fmla="*/ 1743449 h 1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700" h="1743449">
                <a:moveTo>
                  <a:pt x="0" y="0"/>
                </a:moveTo>
                <a:lnTo>
                  <a:pt x="3051" y="0"/>
                </a:lnTo>
                <a:lnTo>
                  <a:pt x="3181" y="17350"/>
                </a:lnTo>
                <a:lnTo>
                  <a:pt x="12204688" y="1336195"/>
                </a:lnTo>
                <a:lnTo>
                  <a:pt x="12204688" y="0"/>
                </a:lnTo>
                <a:lnTo>
                  <a:pt x="12204700" y="0"/>
                </a:lnTo>
                <a:lnTo>
                  <a:pt x="12204700" y="1743449"/>
                </a:lnTo>
                <a:lnTo>
                  <a:pt x="0" y="174344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8CEC0835-901B-2709-CDB6-027DACF44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32" name="Vertikaler Textplatzhalter 2">
            <a:extLst>
              <a:ext uri="{FF2B5EF4-FFF2-40B4-BE49-F238E27FC236}">
                <a16:creationId xmlns:a16="http://schemas.microsoft.com/office/drawing/2014/main" id="{17D363D7-5B0A-390A-CE33-8AE204EBB79A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E2A2275-CE74-9235-4FC1-F06FA153A6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34" name="Untertitel 2">
            <a:extLst>
              <a:ext uri="{FF2B5EF4-FFF2-40B4-BE49-F238E27FC236}">
                <a16:creationId xmlns:a16="http://schemas.microsoft.com/office/drawing/2014/main" id="{7125A2FF-8C5A-CCF3-ACE3-0A5816ED6D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8ED576E-A035-EC43-AB96-E951C149AB11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5" name="Hilfslinien">
              <a:extLst>
                <a:ext uri="{FF2B5EF4-FFF2-40B4-BE49-F238E27FC236}">
                  <a16:creationId xmlns:a16="http://schemas.microsoft.com/office/drawing/2014/main" id="{0E20D9F0-2943-AEE4-562C-239979C93485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6" name="Linie">
              <a:extLst>
                <a:ext uri="{FF2B5EF4-FFF2-40B4-BE49-F238E27FC236}">
                  <a16:creationId xmlns:a16="http://schemas.microsoft.com/office/drawing/2014/main" id="{D570C8CB-F89B-230A-AFB1-B0DACE17AC5D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ie">
              <a:extLst>
                <a:ext uri="{FF2B5EF4-FFF2-40B4-BE49-F238E27FC236}">
                  <a16:creationId xmlns:a16="http://schemas.microsoft.com/office/drawing/2014/main" id="{C935E6B5-CC75-0754-1628-2B3374AB3065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541B388C-0A60-DEF1-3FF8-120CD6EE4CA7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Linie">
              <a:extLst>
                <a:ext uri="{FF2B5EF4-FFF2-40B4-BE49-F238E27FC236}">
                  <a16:creationId xmlns:a16="http://schemas.microsoft.com/office/drawing/2014/main" id="{84D91832-3BBF-A95B-2514-81DD292A6C74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nie">
              <a:extLst>
                <a:ext uri="{FF2B5EF4-FFF2-40B4-BE49-F238E27FC236}">
                  <a16:creationId xmlns:a16="http://schemas.microsoft.com/office/drawing/2014/main" id="{3BDFB873-3196-0679-E5E5-1014F6AD39FF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8D292526-988C-3B02-EB64-915CF6509D2B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85E17717-849A-BC6A-6E15-F3D7D95F50F4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Hilfslinien">
            <a:extLst>
              <a:ext uri="{FF2B5EF4-FFF2-40B4-BE49-F238E27FC236}">
                <a16:creationId xmlns:a16="http://schemas.microsoft.com/office/drawing/2014/main" id="{474191FE-C857-0955-F96B-F3BF3AC0BAA7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3C321EB7-56D3-1C94-741A-B338D242B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C0105BB4-E46F-46CA-B029-5F58286A83F2}"/>
              </a:ext>
            </a:extLst>
          </p:cNvPr>
          <p:cNvSpPr txBox="1"/>
          <p:nvPr userDrawn="1"/>
        </p:nvSpPr>
        <p:spPr>
          <a:xfrm>
            <a:off x="11918699" y="652728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21435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  <p15:guide id="5" pos="203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Design D.7 // Geisteswissenschaften 2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EEB0042C-AA9E-E8A6-71F6-604E45F1C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4" t="29495" r="1025" b="4463"/>
          <a:stretch/>
        </p:blipFill>
        <p:spPr>
          <a:xfrm>
            <a:off x="2953992" y="1"/>
            <a:ext cx="9238008" cy="4135281"/>
          </a:xfrm>
          <a:custGeom>
            <a:avLst/>
            <a:gdLst>
              <a:gd name="connsiteX0" fmla="*/ 0 w 9247631"/>
              <a:gd name="connsiteY0" fmla="*/ 0 h 4135281"/>
              <a:gd name="connsiteX1" fmla="*/ 9247631 w 9247631"/>
              <a:gd name="connsiteY1" fmla="*/ 0 h 4135281"/>
              <a:gd name="connsiteX2" fmla="*/ 9247631 w 9247631"/>
              <a:gd name="connsiteY2" fmla="*/ 4135281 h 4135281"/>
              <a:gd name="connsiteX3" fmla="*/ 9242106 w 9247631"/>
              <a:gd name="connsiteY3" fmla="*/ 4135281 h 4135281"/>
              <a:gd name="connsiteX4" fmla="*/ 0 w 9247631"/>
              <a:gd name="connsiteY4" fmla="*/ 2473 h 413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631" h="4135281">
                <a:moveTo>
                  <a:pt x="0" y="0"/>
                </a:moveTo>
                <a:lnTo>
                  <a:pt x="9247631" y="0"/>
                </a:lnTo>
                <a:lnTo>
                  <a:pt x="9247631" y="4135281"/>
                </a:lnTo>
                <a:lnTo>
                  <a:pt x="9242106" y="4135281"/>
                </a:lnTo>
                <a:lnTo>
                  <a:pt x="0" y="2473"/>
                </a:lnTo>
                <a:close/>
              </a:path>
            </a:pathLst>
          </a:custGeom>
        </p:spPr>
      </p:pic>
      <p:sp>
        <p:nvSpPr>
          <p:cNvPr id="4" name="Freihandform 3">
            <a:extLst>
              <a:ext uri="{FF2B5EF4-FFF2-40B4-BE49-F238E27FC236}">
                <a16:creationId xmlns:a16="http://schemas.microsoft.com/office/drawing/2014/main" id="{A149FA84-F02F-91B9-6EC1-B041F89E6494}"/>
              </a:ext>
            </a:extLst>
          </p:cNvPr>
          <p:cNvSpPr/>
          <p:nvPr userDrawn="1"/>
        </p:nvSpPr>
        <p:spPr>
          <a:xfrm>
            <a:off x="1" y="5114350"/>
            <a:ext cx="12192000" cy="1743449"/>
          </a:xfrm>
          <a:custGeom>
            <a:avLst/>
            <a:gdLst>
              <a:gd name="connsiteX0" fmla="*/ 0 w 12204700"/>
              <a:gd name="connsiteY0" fmla="*/ 0 h 1743449"/>
              <a:gd name="connsiteX1" fmla="*/ 3051 w 12204700"/>
              <a:gd name="connsiteY1" fmla="*/ 0 h 1743449"/>
              <a:gd name="connsiteX2" fmla="*/ 3181 w 12204700"/>
              <a:gd name="connsiteY2" fmla="*/ 17350 h 1743449"/>
              <a:gd name="connsiteX3" fmla="*/ 12204688 w 12204700"/>
              <a:gd name="connsiteY3" fmla="*/ 1336195 h 1743449"/>
              <a:gd name="connsiteX4" fmla="*/ 12204688 w 12204700"/>
              <a:gd name="connsiteY4" fmla="*/ 0 h 1743449"/>
              <a:gd name="connsiteX5" fmla="*/ 12204700 w 12204700"/>
              <a:gd name="connsiteY5" fmla="*/ 0 h 1743449"/>
              <a:gd name="connsiteX6" fmla="*/ 12204700 w 12204700"/>
              <a:gd name="connsiteY6" fmla="*/ 1743449 h 1743449"/>
              <a:gd name="connsiteX7" fmla="*/ 0 w 12204700"/>
              <a:gd name="connsiteY7" fmla="*/ 1743449 h 1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700" h="1743449">
                <a:moveTo>
                  <a:pt x="0" y="0"/>
                </a:moveTo>
                <a:lnTo>
                  <a:pt x="3051" y="0"/>
                </a:lnTo>
                <a:lnTo>
                  <a:pt x="3181" y="17350"/>
                </a:lnTo>
                <a:lnTo>
                  <a:pt x="12204688" y="1336195"/>
                </a:lnTo>
                <a:lnTo>
                  <a:pt x="12204688" y="0"/>
                </a:lnTo>
                <a:lnTo>
                  <a:pt x="12204700" y="0"/>
                </a:lnTo>
                <a:lnTo>
                  <a:pt x="12204700" y="1743449"/>
                </a:lnTo>
                <a:lnTo>
                  <a:pt x="0" y="174344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8CEC0835-901B-2709-CDB6-027DACF44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32" name="Vertikaler Textplatzhalter 2">
            <a:extLst>
              <a:ext uri="{FF2B5EF4-FFF2-40B4-BE49-F238E27FC236}">
                <a16:creationId xmlns:a16="http://schemas.microsoft.com/office/drawing/2014/main" id="{17D363D7-5B0A-390A-CE33-8AE204EBB79A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E2A2275-CE74-9235-4FC1-F06FA153A6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bg2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34" name="Untertitel 2">
            <a:extLst>
              <a:ext uri="{FF2B5EF4-FFF2-40B4-BE49-F238E27FC236}">
                <a16:creationId xmlns:a16="http://schemas.microsoft.com/office/drawing/2014/main" id="{7125A2FF-8C5A-CCF3-ACE3-0A5816ED6D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8ED576E-A035-EC43-AB96-E951C149AB11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5" name="Hilfslinien">
              <a:extLst>
                <a:ext uri="{FF2B5EF4-FFF2-40B4-BE49-F238E27FC236}">
                  <a16:creationId xmlns:a16="http://schemas.microsoft.com/office/drawing/2014/main" id="{0E20D9F0-2943-AEE4-562C-239979C93485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6" name="Linie">
              <a:extLst>
                <a:ext uri="{FF2B5EF4-FFF2-40B4-BE49-F238E27FC236}">
                  <a16:creationId xmlns:a16="http://schemas.microsoft.com/office/drawing/2014/main" id="{D570C8CB-F89B-230A-AFB1-B0DACE17AC5D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ie">
              <a:extLst>
                <a:ext uri="{FF2B5EF4-FFF2-40B4-BE49-F238E27FC236}">
                  <a16:creationId xmlns:a16="http://schemas.microsoft.com/office/drawing/2014/main" id="{C935E6B5-CC75-0754-1628-2B3374AB3065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541B388C-0A60-DEF1-3FF8-120CD6EE4CA7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Linie">
              <a:extLst>
                <a:ext uri="{FF2B5EF4-FFF2-40B4-BE49-F238E27FC236}">
                  <a16:creationId xmlns:a16="http://schemas.microsoft.com/office/drawing/2014/main" id="{84D91832-3BBF-A95B-2514-81DD292A6C74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nie">
              <a:extLst>
                <a:ext uri="{FF2B5EF4-FFF2-40B4-BE49-F238E27FC236}">
                  <a16:creationId xmlns:a16="http://schemas.microsoft.com/office/drawing/2014/main" id="{3BDFB873-3196-0679-E5E5-1014F6AD39FF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8D292526-988C-3B02-EB64-915CF6509D2B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85E17717-849A-BC6A-6E15-F3D7D95F50F4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Hilfslinien">
            <a:extLst>
              <a:ext uri="{FF2B5EF4-FFF2-40B4-BE49-F238E27FC236}">
                <a16:creationId xmlns:a16="http://schemas.microsoft.com/office/drawing/2014/main" id="{474191FE-C857-0955-F96B-F3BF3AC0BAA7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49A017F-51D7-B52F-C9C3-5CF1D765B2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0975CC4C-B516-48D3-88A6-A70408117216}"/>
              </a:ext>
            </a:extLst>
          </p:cNvPr>
          <p:cNvSpPr txBox="1"/>
          <p:nvPr userDrawn="1"/>
        </p:nvSpPr>
        <p:spPr>
          <a:xfrm>
            <a:off x="11939359" y="2085974"/>
            <a:ext cx="276871" cy="179750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25000"/>
                  </a:schemeClr>
                </a:solidFill>
              </a:rPr>
              <a:t>© stock.adobe.com - Jade Maas/</a:t>
            </a:r>
            <a:r>
              <a:rPr lang="de-DE" sz="599" err="1">
                <a:solidFill>
                  <a:schemeClr val="bg1">
                    <a:lumMod val="25000"/>
                  </a:schemeClr>
                </a:solidFill>
              </a:rPr>
              <a:t>peopleimages.coms</a:t>
            </a:r>
            <a:endParaRPr lang="de-DE" sz="599">
              <a:solidFill>
                <a:schemeClr val="bg1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891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  <p15:guide id="5" pos="203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esign D.8 // Studierende 1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 11">
            <a:extLst>
              <a:ext uri="{FF2B5EF4-FFF2-40B4-BE49-F238E27FC236}">
                <a16:creationId xmlns:a16="http://schemas.microsoft.com/office/drawing/2014/main" id="{C84F029B-552D-B878-C5C3-EDD87518B4DC}"/>
              </a:ext>
            </a:extLst>
          </p:cNvPr>
          <p:cNvSpPr/>
          <p:nvPr userDrawn="1"/>
        </p:nvSpPr>
        <p:spPr>
          <a:xfrm>
            <a:off x="1" y="5114350"/>
            <a:ext cx="12192000" cy="1743449"/>
          </a:xfrm>
          <a:custGeom>
            <a:avLst/>
            <a:gdLst>
              <a:gd name="connsiteX0" fmla="*/ 0 w 12204700"/>
              <a:gd name="connsiteY0" fmla="*/ 0 h 1743449"/>
              <a:gd name="connsiteX1" fmla="*/ 3051 w 12204700"/>
              <a:gd name="connsiteY1" fmla="*/ 0 h 1743449"/>
              <a:gd name="connsiteX2" fmla="*/ 3181 w 12204700"/>
              <a:gd name="connsiteY2" fmla="*/ 17350 h 1743449"/>
              <a:gd name="connsiteX3" fmla="*/ 12204688 w 12204700"/>
              <a:gd name="connsiteY3" fmla="*/ 1336195 h 1743449"/>
              <a:gd name="connsiteX4" fmla="*/ 12204688 w 12204700"/>
              <a:gd name="connsiteY4" fmla="*/ 0 h 1743449"/>
              <a:gd name="connsiteX5" fmla="*/ 12204700 w 12204700"/>
              <a:gd name="connsiteY5" fmla="*/ 0 h 1743449"/>
              <a:gd name="connsiteX6" fmla="*/ 12204700 w 12204700"/>
              <a:gd name="connsiteY6" fmla="*/ 1743449 h 1743449"/>
              <a:gd name="connsiteX7" fmla="*/ 0 w 12204700"/>
              <a:gd name="connsiteY7" fmla="*/ 1743449 h 1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700" h="1743449">
                <a:moveTo>
                  <a:pt x="0" y="0"/>
                </a:moveTo>
                <a:lnTo>
                  <a:pt x="3051" y="0"/>
                </a:lnTo>
                <a:lnTo>
                  <a:pt x="3181" y="17350"/>
                </a:lnTo>
                <a:lnTo>
                  <a:pt x="12204688" y="1336195"/>
                </a:lnTo>
                <a:lnTo>
                  <a:pt x="12204688" y="0"/>
                </a:lnTo>
                <a:lnTo>
                  <a:pt x="12204700" y="0"/>
                </a:lnTo>
                <a:lnTo>
                  <a:pt x="12204700" y="1743449"/>
                </a:lnTo>
                <a:lnTo>
                  <a:pt x="0" y="17434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6BF6E44-7F0A-2B91-64F9-9F04B1EBA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5" t="35075" r="25626" b="15240"/>
          <a:stretch/>
        </p:blipFill>
        <p:spPr>
          <a:xfrm>
            <a:off x="2953992" y="1"/>
            <a:ext cx="9238008" cy="4135281"/>
          </a:xfrm>
          <a:custGeom>
            <a:avLst/>
            <a:gdLst>
              <a:gd name="connsiteX0" fmla="*/ 0 w 9247631"/>
              <a:gd name="connsiteY0" fmla="*/ 0 h 4135281"/>
              <a:gd name="connsiteX1" fmla="*/ 9247631 w 9247631"/>
              <a:gd name="connsiteY1" fmla="*/ 0 h 4135281"/>
              <a:gd name="connsiteX2" fmla="*/ 9247631 w 9247631"/>
              <a:gd name="connsiteY2" fmla="*/ 4135281 h 4135281"/>
              <a:gd name="connsiteX3" fmla="*/ 9242106 w 9247631"/>
              <a:gd name="connsiteY3" fmla="*/ 4135281 h 4135281"/>
              <a:gd name="connsiteX4" fmla="*/ 0 w 9247631"/>
              <a:gd name="connsiteY4" fmla="*/ 2473 h 413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631" h="4135281">
                <a:moveTo>
                  <a:pt x="0" y="0"/>
                </a:moveTo>
                <a:lnTo>
                  <a:pt x="9247631" y="0"/>
                </a:lnTo>
                <a:lnTo>
                  <a:pt x="9247631" y="4135281"/>
                </a:lnTo>
                <a:lnTo>
                  <a:pt x="9242106" y="4135281"/>
                </a:lnTo>
                <a:lnTo>
                  <a:pt x="0" y="2473"/>
                </a:lnTo>
                <a:close/>
              </a:path>
            </a:pathLst>
          </a:cu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8CEC0835-901B-2709-CDB6-027DACF44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32" name="Vertikaler Textplatzhalter 2">
            <a:extLst>
              <a:ext uri="{FF2B5EF4-FFF2-40B4-BE49-F238E27FC236}">
                <a16:creationId xmlns:a16="http://schemas.microsoft.com/office/drawing/2014/main" id="{17D363D7-5B0A-390A-CE33-8AE204EBB79A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E2A2275-CE74-9235-4FC1-F06FA153A6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34" name="Untertitel 2">
            <a:extLst>
              <a:ext uri="{FF2B5EF4-FFF2-40B4-BE49-F238E27FC236}">
                <a16:creationId xmlns:a16="http://schemas.microsoft.com/office/drawing/2014/main" id="{7125A2FF-8C5A-CCF3-ACE3-0A5816ED6D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8ED576E-A035-EC43-AB96-E951C149AB11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5" name="Hilfslinien">
              <a:extLst>
                <a:ext uri="{FF2B5EF4-FFF2-40B4-BE49-F238E27FC236}">
                  <a16:creationId xmlns:a16="http://schemas.microsoft.com/office/drawing/2014/main" id="{0E20D9F0-2943-AEE4-562C-239979C93485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6" name="Linie">
              <a:extLst>
                <a:ext uri="{FF2B5EF4-FFF2-40B4-BE49-F238E27FC236}">
                  <a16:creationId xmlns:a16="http://schemas.microsoft.com/office/drawing/2014/main" id="{D570C8CB-F89B-230A-AFB1-B0DACE17AC5D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ie">
              <a:extLst>
                <a:ext uri="{FF2B5EF4-FFF2-40B4-BE49-F238E27FC236}">
                  <a16:creationId xmlns:a16="http://schemas.microsoft.com/office/drawing/2014/main" id="{C935E6B5-CC75-0754-1628-2B3374AB3065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541B388C-0A60-DEF1-3FF8-120CD6EE4CA7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Linie">
              <a:extLst>
                <a:ext uri="{FF2B5EF4-FFF2-40B4-BE49-F238E27FC236}">
                  <a16:creationId xmlns:a16="http://schemas.microsoft.com/office/drawing/2014/main" id="{84D91832-3BBF-A95B-2514-81DD292A6C74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nie">
              <a:extLst>
                <a:ext uri="{FF2B5EF4-FFF2-40B4-BE49-F238E27FC236}">
                  <a16:creationId xmlns:a16="http://schemas.microsoft.com/office/drawing/2014/main" id="{3BDFB873-3196-0679-E5E5-1014F6AD39FF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8D292526-988C-3B02-EB64-915CF6509D2B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85E17717-849A-BC6A-6E15-F3D7D95F50F4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Hilfslinien">
            <a:extLst>
              <a:ext uri="{FF2B5EF4-FFF2-40B4-BE49-F238E27FC236}">
                <a16:creationId xmlns:a16="http://schemas.microsoft.com/office/drawing/2014/main" id="{474191FE-C857-0955-F96B-F3BF3AC0BAA7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CB79CEB-59EA-3691-86F7-85232B8522D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BAF27D88-EB1E-4DB2-A5A8-CDB3F30C06EB}"/>
              </a:ext>
            </a:extLst>
          </p:cNvPr>
          <p:cNvSpPr txBox="1"/>
          <p:nvPr userDrawn="1"/>
        </p:nvSpPr>
        <p:spPr>
          <a:xfrm>
            <a:off x="11901299" y="2411889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1066602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  <p15:guide id="5" pos="203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esign D.9 // Studierende 2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 11">
            <a:extLst>
              <a:ext uri="{FF2B5EF4-FFF2-40B4-BE49-F238E27FC236}">
                <a16:creationId xmlns:a16="http://schemas.microsoft.com/office/drawing/2014/main" id="{5750FA79-D612-24FE-418F-2C1EDD6408A3}"/>
              </a:ext>
            </a:extLst>
          </p:cNvPr>
          <p:cNvSpPr/>
          <p:nvPr userDrawn="1"/>
        </p:nvSpPr>
        <p:spPr>
          <a:xfrm>
            <a:off x="1" y="5114350"/>
            <a:ext cx="12192000" cy="1743449"/>
          </a:xfrm>
          <a:custGeom>
            <a:avLst/>
            <a:gdLst>
              <a:gd name="connsiteX0" fmla="*/ 0 w 12204700"/>
              <a:gd name="connsiteY0" fmla="*/ 0 h 1743449"/>
              <a:gd name="connsiteX1" fmla="*/ 3051 w 12204700"/>
              <a:gd name="connsiteY1" fmla="*/ 0 h 1743449"/>
              <a:gd name="connsiteX2" fmla="*/ 3181 w 12204700"/>
              <a:gd name="connsiteY2" fmla="*/ 17350 h 1743449"/>
              <a:gd name="connsiteX3" fmla="*/ 12204688 w 12204700"/>
              <a:gd name="connsiteY3" fmla="*/ 1336195 h 1743449"/>
              <a:gd name="connsiteX4" fmla="*/ 12204688 w 12204700"/>
              <a:gd name="connsiteY4" fmla="*/ 0 h 1743449"/>
              <a:gd name="connsiteX5" fmla="*/ 12204700 w 12204700"/>
              <a:gd name="connsiteY5" fmla="*/ 0 h 1743449"/>
              <a:gd name="connsiteX6" fmla="*/ 12204700 w 12204700"/>
              <a:gd name="connsiteY6" fmla="*/ 1743449 h 1743449"/>
              <a:gd name="connsiteX7" fmla="*/ 0 w 12204700"/>
              <a:gd name="connsiteY7" fmla="*/ 1743449 h 1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700" h="1743449">
                <a:moveTo>
                  <a:pt x="0" y="0"/>
                </a:moveTo>
                <a:lnTo>
                  <a:pt x="3051" y="0"/>
                </a:lnTo>
                <a:lnTo>
                  <a:pt x="3181" y="17350"/>
                </a:lnTo>
                <a:lnTo>
                  <a:pt x="12204688" y="1336195"/>
                </a:lnTo>
                <a:lnTo>
                  <a:pt x="12204688" y="0"/>
                </a:lnTo>
                <a:lnTo>
                  <a:pt x="12204700" y="0"/>
                </a:lnTo>
                <a:lnTo>
                  <a:pt x="12204700" y="1743449"/>
                </a:lnTo>
                <a:lnTo>
                  <a:pt x="0" y="17434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25EE5AE-750C-2056-2030-53FB6787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3" t="2626" r="571" b="31028"/>
          <a:stretch/>
        </p:blipFill>
        <p:spPr>
          <a:xfrm>
            <a:off x="2953992" y="1"/>
            <a:ext cx="9238008" cy="4135281"/>
          </a:xfrm>
          <a:custGeom>
            <a:avLst/>
            <a:gdLst>
              <a:gd name="connsiteX0" fmla="*/ 0 w 9247631"/>
              <a:gd name="connsiteY0" fmla="*/ 0 h 4135281"/>
              <a:gd name="connsiteX1" fmla="*/ 9247631 w 9247631"/>
              <a:gd name="connsiteY1" fmla="*/ 0 h 4135281"/>
              <a:gd name="connsiteX2" fmla="*/ 9247631 w 9247631"/>
              <a:gd name="connsiteY2" fmla="*/ 4135281 h 4135281"/>
              <a:gd name="connsiteX3" fmla="*/ 9242106 w 9247631"/>
              <a:gd name="connsiteY3" fmla="*/ 4135281 h 4135281"/>
              <a:gd name="connsiteX4" fmla="*/ 0 w 9247631"/>
              <a:gd name="connsiteY4" fmla="*/ 2473 h 413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631" h="4135281">
                <a:moveTo>
                  <a:pt x="0" y="0"/>
                </a:moveTo>
                <a:lnTo>
                  <a:pt x="9247631" y="0"/>
                </a:lnTo>
                <a:lnTo>
                  <a:pt x="9247631" y="4135281"/>
                </a:lnTo>
                <a:lnTo>
                  <a:pt x="9242106" y="4135281"/>
                </a:lnTo>
                <a:lnTo>
                  <a:pt x="0" y="2473"/>
                </a:lnTo>
                <a:close/>
              </a:path>
            </a:pathLst>
          </a:cu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8CEC0835-901B-2709-CDB6-027DACF44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32" name="Vertikaler Textplatzhalter 2">
            <a:extLst>
              <a:ext uri="{FF2B5EF4-FFF2-40B4-BE49-F238E27FC236}">
                <a16:creationId xmlns:a16="http://schemas.microsoft.com/office/drawing/2014/main" id="{17D363D7-5B0A-390A-CE33-8AE204EBB79A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E2A2275-CE74-9235-4FC1-F06FA153A6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bg2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34" name="Untertitel 2">
            <a:extLst>
              <a:ext uri="{FF2B5EF4-FFF2-40B4-BE49-F238E27FC236}">
                <a16:creationId xmlns:a16="http://schemas.microsoft.com/office/drawing/2014/main" id="{7125A2FF-8C5A-CCF3-ACE3-0A5816ED6D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8ED576E-A035-EC43-AB96-E951C149AB11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5" name="Hilfslinien">
              <a:extLst>
                <a:ext uri="{FF2B5EF4-FFF2-40B4-BE49-F238E27FC236}">
                  <a16:creationId xmlns:a16="http://schemas.microsoft.com/office/drawing/2014/main" id="{0E20D9F0-2943-AEE4-562C-239979C93485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6" name="Linie">
              <a:extLst>
                <a:ext uri="{FF2B5EF4-FFF2-40B4-BE49-F238E27FC236}">
                  <a16:creationId xmlns:a16="http://schemas.microsoft.com/office/drawing/2014/main" id="{D570C8CB-F89B-230A-AFB1-B0DACE17AC5D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ie">
              <a:extLst>
                <a:ext uri="{FF2B5EF4-FFF2-40B4-BE49-F238E27FC236}">
                  <a16:creationId xmlns:a16="http://schemas.microsoft.com/office/drawing/2014/main" id="{C935E6B5-CC75-0754-1628-2B3374AB3065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541B388C-0A60-DEF1-3FF8-120CD6EE4CA7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Linie">
              <a:extLst>
                <a:ext uri="{FF2B5EF4-FFF2-40B4-BE49-F238E27FC236}">
                  <a16:creationId xmlns:a16="http://schemas.microsoft.com/office/drawing/2014/main" id="{84D91832-3BBF-A95B-2514-81DD292A6C74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nie">
              <a:extLst>
                <a:ext uri="{FF2B5EF4-FFF2-40B4-BE49-F238E27FC236}">
                  <a16:creationId xmlns:a16="http://schemas.microsoft.com/office/drawing/2014/main" id="{3BDFB873-3196-0679-E5E5-1014F6AD39FF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8D292526-988C-3B02-EB64-915CF6509D2B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85E17717-849A-BC6A-6E15-F3D7D95F50F4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Hilfslinien">
            <a:extLst>
              <a:ext uri="{FF2B5EF4-FFF2-40B4-BE49-F238E27FC236}">
                <a16:creationId xmlns:a16="http://schemas.microsoft.com/office/drawing/2014/main" id="{474191FE-C857-0955-F96B-F3BF3AC0BAA7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F5B9E5C-21AA-B47A-2D87-37316E3D66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1AD53320-DAF0-4B9B-B7A6-C2FAE38013CF}"/>
              </a:ext>
            </a:extLst>
          </p:cNvPr>
          <p:cNvSpPr txBox="1"/>
          <p:nvPr userDrawn="1"/>
        </p:nvSpPr>
        <p:spPr>
          <a:xfrm>
            <a:off x="11901299" y="-26529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3683957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  <p15:guide id="5" pos="203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Design D.9 // Studierende 2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 11">
            <a:extLst>
              <a:ext uri="{FF2B5EF4-FFF2-40B4-BE49-F238E27FC236}">
                <a16:creationId xmlns:a16="http://schemas.microsoft.com/office/drawing/2014/main" id="{105C0A3A-F55E-B0E0-9829-B8A355B71722}"/>
              </a:ext>
            </a:extLst>
          </p:cNvPr>
          <p:cNvSpPr/>
          <p:nvPr userDrawn="1"/>
        </p:nvSpPr>
        <p:spPr>
          <a:xfrm>
            <a:off x="1" y="5114350"/>
            <a:ext cx="12192000" cy="1743449"/>
          </a:xfrm>
          <a:custGeom>
            <a:avLst/>
            <a:gdLst>
              <a:gd name="connsiteX0" fmla="*/ 0 w 12204700"/>
              <a:gd name="connsiteY0" fmla="*/ 0 h 1743449"/>
              <a:gd name="connsiteX1" fmla="*/ 3051 w 12204700"/>
              <a:gd name="connsiteY1" fmla="*/ 0 h 1743449"/>
              <a:gd name="connsiteX2" fmla="*/ 3181 w 12204700"/>
              <a:gd name="connsiteY2" fmla="*/ 17350 h 1743449"/>
              <a:gd name="connsiteX3" fmla="*/ 12204688 w 12204700"/>
              <a:gd name="connsiteY3" fmla="*/ 1336195 h 1743449"/>
              <a:gd name="connsiteX4" fmla="*/ 12204688 w 12204700"/>
              <a:gd name="connsiteY4" fmla="*/ 0 h 1743449"/>
              <a:gd name="connsiteX5" fmla="*/ 12204700 w 12204700"/>
              <a:gd name="connsiteY5" fmla="*/ 0 h 1743449"/>
              <a:gd name="connsiteX6" fmla="*/ 12204700 w 12204700"/>
              <a:gd name="connsiteY6" fmla="*/ 1743449 h 1743449"/>
              <a:gd name="connsiteX7" fmla="*/ 0 w 12204700"/>
              <a:gd name="connsiteY7" fmla="*/ 1743449 h 1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700" h="1743449">
                <a:moveTo>
                  <a:pt x="0" y="0"/>
                </a:moveTo>
                <a:lnTo>
                  <a:pt x="3051" y="0"/>
                </a:lnTo>
                <a:lnTo>
                  <a:pt x="3181" y="17350"/>
                </a:lnTo>
                <a:lnTo>
                  <a:pt x="12204688" y="1336195"/>
                </a:lnTo>
                <a:lnTo>
                  <a:pt x="12204688" y="0"/>
                </a:lnTo>
                <a:lnTo>
                  <a:pt x="12204700" y="0"/>
                </a:lnTo>
                <a:lnTo>
                  <a:pt x="12204700" y="1743449"/>
                </a:lnTo>
                <a:lnTo>
                  <a:pt x="0" y="1743449"/>
                </a:lnTo>
                <a:close/>
              </a:path>
            </a:pathLst>
          </a:cu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6B3F723-0433-0505-479C-C7AD4CF5B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8" t="26009" r="184" b="1026"/>
          <a:stretch/>
        </p:blipFill>
        <p:spPr>
          <a:xfrm>
            <a:off x="2953992" y="1"/>
            <a:ext cx="9238008" cy="4135281"/>
          </a:xfrm>
          <a:custGeom>
            <a:avLst/>
            <a:gdLst>
              <a:gd name="connsiteX0" fmla="*/ 0 w 9247631"/>
              <a:gd name="connsiteY0" fmla="*/ 0 h 4135281"/>
              <a:gd name="connsiteX1" fmla="*/ 9247631 w 9247631"/>
              <a:gd name="connsiteY1" fmla="*/ 0 h 4135281"/>
              <a:gd name="connsiteX2" fmla="*/ 9247631 w 9247631"/>
              <a:gd name="connsiteY2" fmla="*/ 4135281 h 4135281"/>
              <a:gd name="connsiteX3" fmla="*/ 9242106 w 9247631"/>
              <a:gd name="connsiteY3" fmla="*/ 4135281 h 4135281"/>
              <a:gd name="connsiteX4" fmla="*/ 0 w 9247631"/>
              <a:gd name="connsiteY4" fmla="*/ 2473 h 413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631" h="4135281">
                <a:moveTo>
                  <a:pt x="0" y="0"/>
                </a:moveTo>
                <a:lnTo>
                  <a:pt x="9247631" y="0"/>
                </a:lnTo>
                <a:lnTo>
                  <a:pt x="9247631" y="4135281"/>
                </a:lnTo>
                <a:lnTo>
                  <a:pt x="9242106" y="4135281"/>
                </a:lnTo>
                <a:lnTo>
                  <a:pt x="0" y="2473"/>
                </a:lnTo>
                <a:close/>
              </a:path>
            </a:pathLst>
          </a:cu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8CEC0835-901B-2709-CDB6-027DACF447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32" name="Vertikaler Textplatzhalter 2">
            <a:extLst>
              <a:ext uri="{FF2B5EF4-FFF2-40B4-BE49-F238E27FC236}">
                <a16:creationId xmlns:a16="http://schemas.microsoft.com/office/drawing/2014/main" id="{17D363D7-5B0A-390A-CE33-8AE204EBB79A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E2A2275-CE74-9235-4FC1-F06FA153A6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rgbClr val="B1C800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34" name="Untertitel 2">
            <a:extLst>
              <a:ext uri="{FF2B5EF4-FFF2-40B4-BE49-F238E27FC236}">
                <a16:creationId xmlns:a16="http://schemas.microsoft.com/office/drawing/2014/main" id="{7125A2FF-8C5A-CCF3-ACE3-0A5816ED6D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333F48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8ED576E-A035-EC43-AB96-E951C149AB11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5" name="Hilfslinien">
              <a:extLst>
                <a:ext uri="{FF2B5EF4-FFF2-40B4-BE49-F238E27FC236}">
                  <a16:creationId xmlns:a16="http://schemas.microsoft.com/office/drawing/2014/main" id="{0E20D9F0-2943-AEE4-562C-239979C93485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6" name="Linie">
              <a:extLst>
                <a:ext uri="{FF2B5EF4-FFF2-40B4-BE49-F238E27FC236}">
                  <a16:creationId xmlns:a16="http://schemas.microsoft.com/office/drawing/2014/main" id="{D570C8CB-F89B-230A-AFB1-B0DACE17AC5D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nie">
              <a:extLst>
                <a:ext uri="{FF2B5EF4-FFF2-40B4-BE49-F238E27FC236}">
                  <a16:creationId xmlns:a16="http://schemas.microsoft.com/office/drawing/2014/main" id="{C935E6B5-CC75-0754-1628-2B3374AB3065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541B388C-0A60-DEF1-3FF8-120CD6EE4CA7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Linie">
              <a:extLst>
                <a:ext uri="{FF2B5EF4-FFF2-40B4-BE49-F238E27FC236}">
                  <a16:creationId xmlns:a16="http://schemas.microsoft.com/office/drawing/2014/main" id="{84D91832-3BBF-A95B-2514-81DD292A6C74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nie">
              <a:extLst>
                <a:ext uri="{FF2B5EF4-FFF2-40B4-BE49-F238E27FC236}">
                  <a16:creationId xmlns:a16="http://schemas.microsoft.com/office/drawing/2014/main" id="{3BDFB873-3196-0679-E5E5-1014F6AD39FF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8D292526-988C-3B02-EB64-915CF6509D2B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85E17717-849A-BC6A-6E15-F3D7D95F50F4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Hilfslinien">
            <a:extLst>
              <a:ext uri="{FF2B5EF4-FFF2-40B4-BE49-F238E27FC236}">
                <a16:creationId xmlns:a16="http://schemas.microsoft.com/office/drawing/2014/main" id="{474191FE-C857-0955-F96B-F3BF3AC0BAA7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CE82CE3-6CE8-A257-0360-A352BD8F3A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B920C0C5-5BAC-4A8D-99D8-288EEB1D23B9}"/>
              </a:ext>
            </a:extLst>
          </p:cNvPr>
          <p:cNvSpPr txBox="1"/>
          <p:nvPr userDrawn="1"/>
        </p:nvSpPr>
        <p:spPr>
          <a:xfrm>
            <a:off x="11936097" y="2803758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25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4006506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  <p15:guide id="5" pos="203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sign F.1 // Forschung 1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715575E-929A-058E-56FD-AA4BB32689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84" t="14262" b="6169"/>
          <a:stretch/>
        </p:blipFill>
        <p:spPr>
          <a:xfrm>
            <a:off x="-1938" y="3089"/>
            <a:ext cx="12206625" cy="6862741"/>
          </a:xfrm>
          <a:prstGeom prst="rect">
            <a:avLst/>
          </a:prstGeom>
        </p:spPr>
      </p:pic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accent2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2" name="Rechteck 2">
            <a:extLst>
              <a:ext uri="{FF2B5EF4-FFF2-40B4-BE49-F238E27FC236}">
                <a16:creationId xmlns:a16="http://schemas.microsoft.com/office/drawing/2014/main" id="{C5FCF425-F40A-D955-4162-CDB8AA61A791}"/>
              </a:ext>
            </a:extLst>
          </p:cNvPr>
          <p:cNvSpPr/>
          <p:nvPr userDrawn="1"/>
        </p:nvSpPr>
        <p:spPr>
          <a:xfrm>
            <a:off x="1" y="1"/>
            <a:ext cx="9494033" cy="2023353"/>
          </a:xfrm>
          <a:custGeom>
            <a:avLst/>
            <a:gdLst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9503923 w 9503923"/>
              <a:gd name="connsiteY2" fmla="*/ 2023353 h 2023353"/>
              <a:gd name="connsiteX3" fmla="*/ 0 w 9503923"/>
              <a:gd name="connsiteY3" fmla="*/ 2023353 h 2023353"/>
              <a:gd name="connsiteX4" fmla="*/ 0 w 9503923"/>
              <a:gd name="connsiteY4" fmla="*/ 0 h 2023353"/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0 w 9503923"/>
              <a:gd name="connsiteY2" fmla="*/ 2023353 h 2023353"/>
              <a:gd name="connsiteX3" fmla="*/ 0 w 9503923"/>
              <a:gd name="connsiteY3" fmla="*/ 0 h 202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3923" h="2023353">
                <a:moveTo>
                  <a:pt x="0" y="0"/>
                </a:moveTo>
                <a:lnTo>
                  <a:pt x="9503923" y="0"/>
                </a:lnTo>
                <a:lnTo>
                  <a:pt x="0" y="2023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6234BC3-0B58-A40E-D8EC-F8213D251D77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7" name="Hilfslinien">
              <a:extLst>
                <a:ext uri="{FF2B5EF4-FFF2-40B4-BE49-F238E27FC236}">
                  <a16:creationId xmlns:a16="http://schemas.microsoft.com/office/drawing/2014/main" id="{E3A2185E-AA2F-AFE9-A394-FA6D4B31816C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7FBC7988-B0EC-1014-158E-279877C9B451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3C35C003-A0D8-FDE1-8C48-6FA37F709C4E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601D163C-9CF0-1386-42BE-07482BD5CF05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E2343A27-15A5-B967-D2F1-E97DEE3C2370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127838DB-3D27-D9D5-573D-2093DEA3F412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D335F13D-E418-67A6-031E-51CEBC1C9201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D3F14C6D-5D88-FD47-F5D3-2A4370434F4B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Hilfslinien">
            <a:extLst>
              <a:ext uri="{FF2B5EF4-FFF2-40B4-BE49-F238E27FC236}">
                <a16:creationId xmlns:a16="http://schemas.microsoft.com/office/drawing/2014/main" id="{192ADBFE-BBCA-16C7-E4D3-1DE6795D709B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0C6D6F75-1082-9AE5-CB00-421663BF3F1A}"/>
              </a:ext>
            </a:extLst>
          </p:cNvPr>
          <p:cNvCxnSpPr>
            <a:cxnSpLocks/>
          </p:cNvCxnSpPr>
          <p:nvPr userDrawn="1"/>
        </p:nvCxnSpPr>
        <p:spPr>
          <a:xfrm rot="720000">
            <a:off x="-237975" y="6236942"/>
            <a:ext cx="683288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fik 24">
            <a:extLst>
              <a:ext uri="{FF2B5EF4-FFF2-40B4-BE49-F238E27FC236}">
                <a16:creationId xmlns:a16="http://schemas.microsoft.com/office/drawing/2014/main" id="{9D175489-3B32-EF94-34E3-18404B0854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2" y="293869"/>
            <a:ext cx="2877003" cy="780560"/>
          </a:xfrm>
          <a:prstGeom prst="rect">
            <a:avLst/>
          </a:prstGeom>
          <a:noFill/>
        </p:spPr>
      </p:pic>
      <p:sp>
        <p:nvSpPr>
          <p:cNvPr id="27" name="Vertikaler Textplatzhalter 2">
            <a:extLst>
              <a:ext uri="{FF2B5EF4-FFF2-40B4-BE49-F238E27FC236}">
                <a16:creationId xmlns:a16="http://schemas.microsoft.com/office/drawing/2014/main" id="{86F0FAEE-0395-37A3-D420-3A17210C49F4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3550A6A-42C4-E11D-F4E8-F9DC5DA37B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381" b="2381"/>
          <a:stretch/>
        </p:blipFill>
        <p:spPr>
          <a:xfrm>
            <a:off x="334614" y="6335368"/>
            <a:ext cx="1200484" cy="182081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A1A688CD-064B-46DB-A8B1-AFCC9CEE67EE}"/>
              </a:ext>
            </a:extLst>
          </p:cNvPr>
          <p:cNvSpPr txBox="1"/>
          <p:nvPr userDrawn="1"/>
        </p:nvSpPr>
        <p:spPr>
          <a:xfrm>
            <a:off x="11901299" y="1963928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3552538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esign F.2 // Forschung 2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715575E-929A-058E-56FD-AA4BB32689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0" t="21567" r="7108" b="560"/>
          <a:stretch/>
        </p:blipFill>
        <p:spPr>
          <a:xfrm>
            <a:off x="-699" y="3089"/>
            <a:ext cx="12192699" cy="6854912"/>
          </a:xfrm>
          <a:prstGeom prst="rect">
            <a:avLst/>
          </a:prstGeom>
        </p:spPr>
      </p:pic>
      <p:sp>
        <p:nvSpPr>
          <p:cNvPr id="31" name="Rechteck 30">
            <a:extLst>
              <a:ext uri="{FF2B5EF4-FFF2-40B4-BE49-F238E27FC236}">
                <a16:creationId xmlns:a16="http://schemas.microsoft.com/office/drawing/2014/main" id="{DC8E386C-4D74-9DCE-A3AD-98C4DDEFC74B}"/>
              </a:ext>
            </a:extLst>
          </p:cNvPr>
          <p:cNvSpPr/>
          <p:nvPr userDrawn="1"/>
        </p:nvSpPr>
        <p:spPr>
          <a:xfrm>
            <a:off x="1" y="0"/>
            <a:ext cx="12191998" cy="6858000"/>
          </a:xfrm>
          <a:prstGeom prst="rect">
            <a:avLst/>
          </a:prstGeom>
          <a:solidFill>
            <a:schemeClr val="accent1">
              <a:alpha val="2473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6" name="Freihandform 5">
            <a:extLst>
              <a:ext uri="{FF2B5EF4-FFF2-40B4-BE49-F238E27FC236}">
                <a16:creationId xmlns:a16="http://schemas.microsoft.com/office/drawing/2014/main" id="{3B8786AE-EFD0-2E85-B1F3-8854B929CCD7}"/>
              </a:ext>
            </a:extLst>
          </p:cNvPr>
          <p:cNvSpPr/>
          <p:nvPr userDrawn="1"/>
        </p:nvSpPr>
        <p:spPr>
          <a:xfrm>
            <a:off x="1" y="5114350"/>
            <a:ext cx="12192000" cy="1743449"/>
          </a:xfrm>
          <a:custGeom>
            <a:avLst/>
            <a:gdLst>
              <a:gd name="connsiteX0" fmla="*/ 0 w 12204700"/>
              <a:gd name="connsiteY0" fmla="*/ 0 h 1743449"/>
              <a:gd name="connsiteX1" fmla="*/ 3051 w 12204700"/>
              <a:gd name="connsiteY1" fmla="*/ 0 h 1743449"/>
              <a:gd name="connsiteX2" fmla="*/ 3181 w 12204700"/>
              <a:gd name="connsiteY2" fmla="*/ 17350 h 1743449"/>
              <a:gd name="connsiteX3" fmla="*/ 12204688 w 12204700"/>
              <a:gd name="connsiteY3" fmla="*/ 1336195 h 1743449"/>
              <a:gd name="connsiteX4" fmla="*/ 12204688 w 12204700"/>
              <a:gd name="connsiteY4" fmla="*/ 0 h 1743449"/>
              <a:gd name="connsiteX5" fmla="*/ 12204700 w 12204700"/>
              <a:gd name="connsiteY5" fmla="*/ 0 h 1743449"/>
              <a:gd name="connsiteX6" fmla="*/ 12204700 w 12204700"/>
              <a:gd name="connsiteY6" fmla="*/ 1743449 h 1743449"/>
              <a:gd name="connsiteX7" fmla="*/ 0 w 12204700"/>
              <a:gd name="connsiteY7" fmla="*/ 1743449 h 1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700" h="1743449">
                <a:moveTo>
                  <a:pt x="0" y="0"/>
                </a:moveTo>
                <a:lnTo>
                  <a:pt x="3051" y="0"/>
                </a:lnTo>
                <a:lnTo>
                  <a:pt x="3181" y="17350"/>
                </a:lnTo>
                <a:lnTo>
                  <a:pt x="12204688" y="1336195"/>
                </a:lnTo>
                <a:lnTo>
                  <a:pt x="12204688" y="0"/>
                </a:lnTo>
                <a:lnTo>
                  <a:pt x="12204700" y="0"/>
                </a:lnTo>
                <a:lnTo>
                  <a:pt x="12204700" y="1743449"/>
                </a:lnTo>
                <a:lnTo>
                  <a:pt x="0" y="17434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798"/>
          </a:p>
        </p:txBody>
      </p:sp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rgbClr val="FFFFFF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FFFFFF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2" name="Rechteck 2">
            <a:extLst>
              <a:ext uri="{FF2B5EF4-FFF2-40B4-BE49-F238E27FC236}">
                <a16:creationId xmlns:a16="http://schemas.microsoft.com/office/drawing/2014/main" id="{C5FCF425-F40A-D955-4162-CDB8AA61A791}"/>
              </a:ext>
            </a:extLst>
          </p:cNvPr>
          <p:cNvSpPr/>
          <p:nvPr userDrawn="1"/>
        </p:nvSpPr>
        <p:spPr>
          <a:xfrm>
            <a:off x="1" y="1"/>
            <a:ext cx="9494033" cy="2023353"/>
          </a:xfrm>
          <a:custGeom>
            <a:avLst/>
            <a:gdLst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9503923 w 9503923"/>
              <a:gd name="connsiteY2" fmla="*/ 2023353 h 2023353"/>
              <a:gd name="connsiteX3" fmla="*/ 0 w 9503923"/>
              <a:gd name="connsiteY3" fmla="*/ 2023353 h 2023353"/>
              <a:gd name="connsiteX4" fmla="*/ 0 w 9503923"/>
              <a:gd name="connsiteY4" fmla="*/ 0 h 2023353"/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0 w 9503923"/>
              <a:gd name="connsiteY2" fmla="*/ 2023353 h 2023353"/>
              <a:gd name="connsiteX3" fmla="*/ 0 w 9503923"/>
              <a:gd name="connsiteY3" fmla="*/ 0 h 202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3923" h="2023353">
                <a:moveTo>
                  <a:pt x="0" y="0"/>
                </a:moveTo>
                <a:lnTo>
                  <a:pt x="9503923" y="0"/>
                </a:lnTo>
                <a:lnTo>
                  <a:pt x="0" y="20233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6234BC3-0B58-A40E-D8EC-F8213D251D77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7" name="Hilfslinien">
              <a:extLst>
                <a:ext uri="{FF2B5EF4-FFF2-40B4-BE49-F238E27FC236}">
                  <a16:creationId xmlns:a16="http://schemas.microsoft.com/office/drawing/2014/main" id="{E3A2185E-AA2F-AFE9-A394-FA6D4B31816C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7FBC7988-B0EC-1014-158E-279877C9B451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3C35C003-A0D8-FDE1-8C48-6FA37F709C4E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601D163C-9CF0-1386-42BE-07482BD5CF05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E2343A27-15A5-B967-D2F1-E97DEE3C2370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127838DB-3D27-D9D5-573D-2093DEA3F412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D335F13D-E418-67A6-031E-51CEBC1C9201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D3F14C6D-5D88-FD47-F5D3-2A4370434F4B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Hilfslinien">
            <a:extLst>
              <a:ext uri="{FF2B5EF4-FFF2-40B4-BE49-F238E27FC236}">
                <a16:creationId xmlns:a16="http://schemas.microsoft.com/office/drawing/2014/main" id="{192ADBFE-BBCA-16C7-E4D3-1DE6795D709B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Vertikaler Textplatzhalter 2">
            <a:extLst>
              <a:ext uri="{FF2B5EF4-FFF2-40B4-BE49-F238E27FC236}">
                <a16:creationId xmlns:a16="http://schemas.microsoft.com/office/drawing/2014/main" id="{66FBEF87-AE8E-B562-8F54-29B3B2831A28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chemeClr val="bg2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81C290C-D27D-AC07-5708-38E2539AD2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81" b="2381"/>
          <a:stretch/>
        </p:blipFill>
        <p:spPr>
          <a:xfrm>
            <a:off x="334614" y="6335368"/>
            <a:ext cx="1200484" cy="18208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1CD6A36-6159-516D-42A7-25D71875F42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790D3F81-87F4-4A29-9BC0-20ECACE40736}"/>
              </a:ext>
            </a:extLst>
          </p:cNvPr>
          <p:cNvSpPr txBox="1"/>
          <p:nvPr userDrawn="1"/>
        </p:nvSpPr>
        <p:spPr>
          <a:xfrm>
            <a:off x="11863239" y="3480042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22256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esign F.3 // Forschung 3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715575E-929A-058E-56FD-AA4BB32689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5" r="7235" b="20276"/>
          <a:stretch/>
        </p:blipFill>
        <p:spPr>
          <a:xfrm>
            <a:off x="-699" y="3089"/>
            <a:ext cx="12192699" cy="6854912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E38D7D54-A97B-8524-3A25-E195B65D3F6B}"/>
              </a:ext>
            </a:extLst>
          </p:cNvPr>
          <p:cNvSpPr/>
          <p:nvPr userDrawn="1"/>
        </p:nvSpPr>
        <p:spPr>
          <a:xfrm>
            <a:off x="0" y="-3089"/>
            <a:ext cx="12192000" cy="6858000"/>
          </a:xfrm>
          <a:prstGeom prst="rect">
            <a:avLst/>
          </a:prstGeom>
          <a:solidFill>
            <a:schemeClr val="bg1">
              <a:lumMod val="1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rgbClr val="FFFFFF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FFFFFF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53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B25CB186-4490-397F-3CE7-FD582BD4FA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2" name="Rechteck 2">
            <a:extLst>
              <a:ext uri="{FF2B5EF4-FFF2-40B4-BE49-F238E27FC236}">
                <a16:creationId xmlns:a16="http://schemas.microsoft.com/office/drawing/2014/main" id="{C5FCF425-F40A-D955-4162-CDB8AA61A791}"/>
              </a:ext>
            </a:extLst>
          </p:cNvPr>
          <p:cNvSpPr/>
          <p:nvPr userDrawn="1"/>
        </p:nvSpPr>
        <p:spPr>
          <a:xfrm>
            <a:off x="1" y="1"/>
            <a:ext cx="9494033" cy="2023353"/>
          </a:xfrm>
          <a:custGeom>
            <a:avLst/>
            <a:gdLst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9503923 w 9503923"/>
              <a:gd name="connsiteY2" fmla="*/ 2023353 h 2023353"/>
              <a:gd name="connsiteX3" fmla="*/ 0 w 9503923"/>
              <a:gd name="connsiteY3" fmla="*/ 2023353 h 2023353"/>
              <a:gd name="connsiteX4" fmla="*/ 0 w 9503923"/>
              <a:gd name="connsiteY4" fmla="*/ 0 h 2023353"/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0 w 9503923"/>
              <a:gd name="connsiteY2" fmla="*/ 2023353 h 2023353"/>
              <a:gd name="connsiteX3" fmla="*/ 0 w 9503923"/>
              <a:gd name="connsiteY3" fmla="*/ 0 h 202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3923" h="2023353">
                <a:moveTo>
                  <a:pt x="0" y="0"/>
                </a:moveTo>
                <a:lnTo>
                  <a:pt x="9503923" y="0"/>
                </a:lnTo>
                <a:lnTo>
                  <a:pt x="0" y="20233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6234BC3-0B58-A40E-D8EC-F8213D251D77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7" name="Hilfslinien">
              <a:extLst>
                <a:ext uri="{FF2B5EF4-FFF2-40B4-BE49-F238E27FC236}">
                  <a16:creationId xmlns:a16="http://schemas.microsoft.com/office/drawing/2014/main" id="{E3A2185E-AA2F-AFE9-A394-FA6D4B31816C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7FBC7988-B0EC-1014-158E-279877C9B451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3C35C003-A0D8-FDE1-8C48-6FA37F709C4E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601D163C-9CF0-1386-42BE-07482BD5CF05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E2343A27-15A5-B967-D2F1-E97DEE3C2370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127838DB-3D27-D9D5-573D-2093DEA3F412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D335F13D-E418-67A6-031E-51CEBC1C9201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D3F14C6D-5D88-FD47-F5D3-2A4370434F4B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Hilfslinien">
            <a:extLst>
              <a:ext uri="{FF2B5EF4-FFF2-40B4-BE49-F238E27FC236}">
                <a16:creationId xmlns:a16="http://schemas.microsoft.com/office/drawing/2014/main" id="{192ADBFE-BBCA-16C7-E4D3-1DE6795D709B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0C6D6F75-1082-9AE5-CB00-421663BF3F1A}"/>
              </a:ext>
            </a:extLst>
          </p:cNvPr>
          <p:cNvCxnSpPr>
            <a:cxnSpLocks/>
          </p:cNvCxnSpPr>
          <p:nvPr userDrawn="1"/>
        </p:nvCxnSpPr>
        <p:spPr>
          <a:xfrm rot="720000">
            <a:off x="-237975" y="6236942"/>
            <a:ext cx="683288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3F2E3BBB-AE88-060D-1381-08DCC0D0CA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082B8AFF-E03E-450B-A829-0F6258C46EC6}"/>
              </a:ext>
            </a:extLst>
          </p:cNvPr>
          <p:cNvSpPr txBox="1"/>
          <p:nvPr userDrawn="1"/>
        </p:nvSpPr>
        <p:spPr>
          <a:xfrm>
            <a:off x="11901299" y="79616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25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1365112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esign F.3 // Forschung 3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715575E-929A-058E-56FD-AA4BB32689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" t="7016" r="17585" b="23524"/>
          <a:stretch/>
        </p:blipFill>
        <p:spPr>
          <a:xfrm>
            <a:off x="-699" y="3089"/>
            <a:ext cx="12192699" cy="6854912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E38D7D54-A97B-8524-3A25-E195B65D3F6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1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rgbClr val="FFFFFF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FFFFFF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53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B25CB186-4490-397F-3CE7-FD582BD4FA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2" name="Rechteck 2">
            <a:extLst>
              <a:ext uri="{FF2B5EF4-FFF2-40B4-BE49-F238E27FC236}">
                <a16:creationId xmlns:a16="http://schemas.microsoft.com/office/drawing/2014/main" id="{C5FCF425-F40A-D955-4162-CDB8AA61A791}"/>
              </a:ext>
            </a:extLst>
          </p:cNvPr>
          <p:cNvSpPr/>
          <p:nvPr userDrawn="1"/>
        </p:nvSpPr>
        <p:spPr>
          <a:xfrm>
            <a:off x="1" y="1"/>
            <a:ext cx="9494033" cy="2023353"/>
          </a:xfrm>
          <a:custGeom>
            <a:avLst/>
            <a:gdLst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9503923 w 9503923"/>
              <a:gd name="connsiteY2" fmla="*/ 2023353 h 2023353"/>
              <a:gd name="connsiteX3" fmla="*/ 0 w 9503923"/>
              <a:gd name="connsiteY3" fmla="*/ 2023353 h 2023353"/>
              <a:gd name="connsiteX4" fmla="*/ 0 w 9503923"/>
              <a:gd name="connsiteY4" fmla="*/ 0 h 2023353"/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0 w 9503923"/>
              <a:gd name="connsiteY2" fmla="*/ 2023353 h 2023353"/>
              <a:gd name="connsiteX3" fmla="*/ 0 w 9503923"/>
              <a:gd name="connsiteY3" fmla="*/ 0 h 202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3923" h="2023353">
                <a:moveTo>
                  <a:pt x="0" y="0"/>
                </a:moveTo>
                <a:lnTo>
                  <a:pt x="9503923" y="0"/>
                </a:lnTo>
                <a:lnTo>
                  <a:pt x="0" y="20233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6234BC3-0B58-A40E-D8EC-F8213D251D77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7" name="Hilfslinien">
              <a:extLst>
                <a:ext uri="{FF2B5EF4-FFF2-40B4-BE49-F238E27FC236}">
                  <a16:creationId xmlns:a16="http://schemas.microsoft.com/office/drawing/2014/main" id="{E3A2185E-AA2F-AFE9-A394-FA6D4B31816C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7FBC7988-B0EC-1014-158E-279877C9B451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3C35C003-A0D8-FDE1-8C48-6FA37F709C4E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601D163C-9CF0-1386-42BE-07482BD5CF05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E2343A27-15A5-B967-D2F1-E97DEE3C2370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127838DB-3D27-D9D5-573D-2093DEA3F412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D335F13D-E418-67A6-031E-51CEBC1C9201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D3F14C6D-5D88-FD47-F5D3-2A4370434F4B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Hilfslinien">
            <a:extLst>
              <a:ext uri="{FF2B5EF4-FFF2-40B4-BE49-F238E27FC236}">
                <a16:creationId xmlns:a16="http://schemas.microsoft.com/office/drawing/2014/main" id="{192ADBFE-BBCA-16C7-E4D3-1DE6795D709B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0C6D6F75-1082-9AE5-CB00-421663BF3F1A}"/>
              </a:ext>
            </a:extLst>
          </p:cNvPr>
          <p:cNvCxnSpPr>
            <a:cxnSpLocks/>
          </p:cNvCxnSpPr>
          <p:nvPr userDrawn="1"/>
        </p:nvCxnSpPr>
        <p:spPr>
          <a:xfrm rot="720000">
            <a:off x="-237975" y="6236942"/>
            <a:ext cx="683288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FEE86A60-98B9-1786-4167-44D0A9AFAC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20A3684D-83EB-4FA7-9E48-9004595642BD}"/>
              </a:ext>
            </a:extLst>
          </p:cNvPr>
          <p:cNvSpPr txBox="1"/>
          <p:nvPr userDrawn="1"/>
        </p:nvSpPr>
        <p:spPr>
          <a:xfrm>
            <a:off x="11901299" y="4784967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942953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Design F.5 // Geisteswissenschaften 2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715575E-929A-058E-56FD-AA4BB32689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980" r="11882" b="10863"/>
          <a:stretch/>
        </p:blipFill>
        <p:spPr>
          <a:xfrm>
            <a:off x="-699" y="3089"/>
            <a:ext cx="12192699" cy="6854912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CDFB2AE1-99E0-1C55-C999-183FCE7A2D51}"/>
              </a:ext>
            </a:extLst>
          </p:cNvPr>
          <p:cNvSpPr/>
          <p:nvPr userDrawn="1"/>
        </p:nvSpPr>
        <p:spPr>
          <a:xfrm>
            <a:off x="0" y="-3089"/>
            <a:ext cx="12192000" cy="6864175"/>
          </a:xfrm>
          <a:prstGeom prst="rect">
            <a:avLst/>
          </a:prstGeom>
          <a:solidFill>
            <a:schemeClr val="bg1">
              <a:lumMod val="10000"/>
              <a:alpha val="3482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rgbClr val="FFFFFF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FFFFFF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53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B25CB186-4490-397F-3CE7-FD582BD4FA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2" name="Rechteck 2">
            <a:extLst>
              <a:ext uri="{FF2B5EF4-FFF2-40B4-BE49-F238E27FC236}">
                <a16:creationId xmlns:a16="http://schemas.microsoft.com/office/drawing/2014/main" id="{C5FCF425-F40A-D955-4162-CDB8AA61A791}"/>
              </a:ext>
            </a:extLst>
          </p:cNvPr>
          <p:cNvSpPr/>
          <p:nvPr userDrawn="1"/>
        </p:nvSpPr>
        <p:spPr>
          <a:xfrm>
            <a:off x="1" y="1"/>
            <a:ext cx="9494033" cy="2023353"/>
          </a:xfrm>
          <a:custGeom>
            <a:avLst/>
            <a:gdLst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9503923 w 9503923"/>
              <a:gd name="connsiteY2" fmla="*/ 2023353 h 2023353"/>
              <a:gd name="connsiteX3" fmla="*/ 0 w 9503923"/>
              <a:gd name="connsiteY3" fmla="*/ 2023353 h 2023353"/>
              <a:gd name="connsiteX4" fmla="*/ 0 w 9503923"/>
              <a:gd name="connsiteY4" fmla="*/ 0 h 2023353"/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0 w 9503923"/>
              <a:gd name="connsiteY2" fmla="*/ 2023353 h 2023353"/>
              <a:gd name="connsiteX3" fmla="*/ 0 w 9503923"/>
              <a:gd name="connsiteY3" fmla="*/ 0 h 202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3923" h="2023353">
                <a:moveTo>
                  <a:pt x="0" y="0"/>
                </a:moveTo>
                <a:lnTo>
                  <a:pt x="9503923" y="0"/>
                </a:lnTo>
                <a:lnTo>
                  <a:pt x="0" y="2023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6234BC3-0B58-A40E-D8EC-F8213D251D77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7" name="Hilfslinien">
              <a:extLst>
                <a:ext uri="{FF2B5EF4-FFF2-40B4-BE49-F238E27FC236}">
                  <a16:creationId xmlns:a16="http://schemas.microsoft.com/office/drawing/2014/main" id="{E3A2185E-AA2F-AFE9-A394-FA6D4B31816C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7FBC7988-B0EC-1014-158E-279877C9B451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3C35C003-A0D8-FDE1-8C48-6FA37F709C4E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601D163C-9CF0-1386-42BE-07482BD5CF05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E2343A27-15A5-B967-D2F1-E97DEE3C2370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127838DB-3D27-D9D5-573D-2093DEA3F412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D335F13D-E418-67A6-031E-51CEBC1C9201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D3F14C6D-5D88-FD47-F5D3-2A4370434F4B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Hilfslinien">
            <a:extLst>
              <a:ext uri="{FF2B5EF4-FFF2-40B4-BE49-F238E27FC236}">
                <a16:creationId xmlns:a16="http://schemas.microsoft.com/office/drawing/2014/main" id="{192ADBFE-BBCA-16C7-E4D3-1DE6795D709B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0C6D6F75-1082-9AE5-CB00-421663BF3F1A}"/>
              </a:ext>
            </a:extLst>
          </p:cNvPr>
          <p:cNvCxnSpPr>
            <a:cxnSpLocks/>
          </p:cNvCxnSpPr>
          <p:nvPr userDrawn="1"/>
        </p:nvCxnSpPr>
        <p:spPr>
          <a:xfrm rot="720000">
            <a:off x="-237975" y="6236942"/>
            <a:ext cx="6832882" cy="0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k 20">
            <a:extLst>
              <a:ext uri="{FF2B5EF4-FFF2-40B4-BE49-F238E27FC236}">
                <a16:creationId xmlns:a16="http://schemas.microsoft.com/office/drawing/2014/main" id="{B8D9788A-0217-7A0C-8507-07C08BE1B62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58402" y="293869"/>
            <a:ext cx="2877003" cy="780560"/>
          </a:xfrm>
          <a:prstGeom prst="rect">
            <a:avLst/>
          </a:prstGeom>
          <a:noFill/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41209F7A-C888-40E4-82C3-DA20C94CDC05}"/>
              </a:ext>
            </a:extLst>
          </p:cNvPr>
          <p:cNvSpPr txBox="1"/>
          <p:nvPr userDrawn="1"/>
        </p:nvSpPr>
        <p:spPr>
          <a:xfrm>
            <a:off x="11901299" y="200024"/>
            <a:ext cx="276871" cy="179750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25000"/>
                  </a:schemeClr>
                </a:solidFill>
              </a:rPr>
              <a:t>© stock.adobe.com - Jade Maas/</a:t>
            </a:r>
            <a:r>
              <a:rPr lang="de-DE" sz="599" err="1">
                <a:solidFill>
                  <a:schemeClr val="bg1">
                    <a:lumMod val="25000"/>
                  </a:schemeClr>
                </a:solidFill>
              </a:rPr>
              <a:t>peopleimages.coms</a:t>
            </a:r>
            <a:endParaRPr lang="de-DE" sz="599">
              <a:solidFill>
                <a:schemeClr val="bg1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381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Design F.6 // Studierende 1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715575E-929A-058E-56FD-AA4BB32689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90" t="31432" r="29932" b="16356"/>
          <a:stretch/>
        </p:blipFill>
        <p:spPr>
          <a:xfrm>
            <a:off x="-699" y="3089"/>
            <a:ext cx="12192699" cy="6854912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E4A24737-1A3C-272F-2CA2-842AE5133E6B}"/>
              </a:ext>
            </a:extLst>
          </p:cNvPr>
          <p:cNvSpPr/>
          <p:nvPr userDrawn="1"/>
        </p:nvSpPr>
        <p:spPr>
          <a:xfrm>
            <a:off x="0" y="-4684"/>
            <a:ext cx="12192000" cy="6862684"/>
          </a:xfrm>
          <a:prstGeom prst="rect">
            <a:avLst/>
          </a:pr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tx1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2" name="Rechteck 2">
            <a:extLst>
              <a:ext uri="{FF2B5EF4-FFF2-40B4-BE49-F238E27FC236}">
                <a16:creationId xmlns:a16="http://schemas.microsoft.com/office/drawing/2014/main" id="{C5FCF425-F40A-D955-4162-CDB8AA61A791}"/>
              </a:ext>
            </a:extLst>
          </p:cNvPr>
          <p:cNvSpPr/>
          <p:nvPr userDrawn="1"/>
        </p:nvSpPr>
        <p:spPr>
          <a:xfrm>
            <a:off x="1" y="1"/>
            <a:ext cx="9494033" cy="2023353"/>
          </a:xfrm>
          <a:custGeom>
            <a:avLst/>
            <a:gdLst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9503923 w 9503923"/>
              <a:gd name="connsiteY2" fmla="*/ 2023353 h 2023353"/>
              <a:gd name="connsiteX3" fmla="*/ 0 w 9503923"/>
              <a:gd name="connsiteY3" fmla="*/ 2023353 h 2023353"/>
              <a:gd name="connsiteX4" fmla="*/ 0 w 9503923"/>
              <a:gd name="connsiteY4" fmla="*/ 0 h 2023353"/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0 w 9503923"/>
              <a:gd name="connsiteY2" fmla="*/ 2023353 h 2023353"/>
              <a:gd name="connsiteX3" fmla="*/ 0 w 9503923"/>
              <a:gd name="connsiteY3" fmla="*/ 0 h 202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3923" h="2023353">
                <a:moveTo>
                  <a:pt x="0" y="0"/>
                </a:moveTo>
                <a:lnTo>
                  <a:pt x="9503923" y="0"/>
                </a:lnTo>
                <a:lnTo>
                  <a:pt x="0" y="2023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6234BC3-0B58-A40E-D8EC-F8213D251D77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7" name="Hilfslinien">
              <a:extLst>
                <a:ext uri="{FF2B5EF4-FFF2-40B4-BE49-F238E27FC236}">
                  <a16:creationId xmlns:a16="http://schemas.microsoft.com/office/drawing/2014/main" id="{E3A2185E-AA2F-AFE9-A394-FA6D4B31816C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7FBC7988-B0EC-1014-158E-279877C9B451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3C35C003-A0D8-FDE1-8C48-6FA37F709C4E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601D163C-9CF0-1386-42BE-07482BD5CF05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E2343A27-15A5-B967-D2F1-E97DEE3C2370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127838DB-3D27-D9D5-573D-2093DEA3F412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D335F13D-E418-67A6-031E-51CEBC1C9201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D3F14C6D-5D88-FD47-F5D3-2A4370434F4B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Hilfslinien">
            <a:extLst>
              <a:ext uri="{FF2B5EF4-FFF2-40B4-BE49-F238E27FC236}">
                <a16:creationId xmlns:a16="http://schemas.microsoft.com/office/drawing/2014/main" id="{192ADBFE-BBCA-16C7-E4D3-1DE6795D709B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0C6D6F75-1082-9AE5-CB00-421663BF3F1A}"/>
              </a:ext>
            </a:extLst>
          </p:cNvPr>
          <p:cNvCxnSpPr>
            <a:cxnSpLocks/>
          </p:cNvCxnSpPr>
          <p:nvPr userDrawn="1"/>
        </p:nvCxnSpPr>
        <p:spPr>
          <a:xfrm rot="720000">
            <a:off x="-237975" y="6236942"/>
            <a:ext cx="6832882" cy="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k 20">
            <a:extLst>
              <a:ext uri="{FF2B5EF4-FFF2-40B4-BE49-F238E27FC236}">
                <a16:creationId xmlns:a16="http://schemas.microsoft.com/office/drawing/2014/main" id="{B8D9788A-0217-7A0C-8507-07C08BE1B6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2" y="293869"/>
            <a:ext cx="2877003" cy="780560"/>
          </a:xfrm>
          <a:prstGeom prst="rect">
            <a:avLst/>
          </a:prstGeom>
          <a:noFill/>
        </p:spPr>
      </p:pic>
      <p:sp>
        <p:nvSpPr>
          <p:cNvPr id="24" name="Vertikaler Textplatzhalter 2">
            <a:extLst>
              <a:ext uri="{FF2B5EF4-FFF2-40B4-BE49-F238E27FC236}">
                <a16:creationId xmlns:a16="http://schemas.microsoft.com/office/drawing/2014/main" id="{B496DE94-1169-B147-79DF-9A06ADAC2E23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3AFDFAC-527C-4C54-4996-00DC2A05EE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381" b="2381"/>
          <a:stretch/>
        </p:blipFill>
        <p:spPr>
          <a:xfrm>
            <a:off x="334614" y="6335368"/>
            <a:ext cx="1200484" cy="182081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6EF4DEF9-1A85-47B1-A15A-A0FD1331A812}"/>
              </a:ext>
            </a:extLst>
          </p:cNvPr>
          <p:cNvSpPr txBox="1"/>
          <p:nvPr userDrawn="1"/>
        </p:nvSpPr>
        <p:spPr>
          <a:xfrm>
            <a:off x="11901299" y="1756016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1891159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esign F.7 // Studierende 2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715575E-929A-058E-56FD-AA4BB32689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" r="5496" b="20288"/>
          <a:stretch/>
        </p:blipFill>
        <p:spPr>
          <a:xfrm>
            <a:off x="-699" y="3089"/>
            <a:ext cx="12192699" cy="6854912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3B845782-415C-8152-7FAC-8E1B81AD7125}"/>
              </a:ext>
            </a:extLst>
          </p:cNvPr>
          <p:cNvSpPr/>
          <p:nvPr userDrawn="1"/>
        </p:nvSpPr>
        <p:spPr>
          <a:xfrm>
            <a:off x="0" y="1"/>
            <a:ext cx="12192000" cy="6854907"/>
          </a:xfrm>
          <a:prstGeom prst="rect">
            <a:avLst/>
          </a:pr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tx1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2" name="Rechteck 2">
            <a:extLst>
              <a:ext uri="{FF2B5EF4-FFF2-40B4-BE49-F238E27FC236}">
                <a16:creationId xmlns:a16="http://schemas.microsoft.com/office/drawing/2014/main" id="{C5FCF425-F40A-D955-4162-CDB8AA61A791}"/>
              </a:ext>
            </a:extLst>
          </p:cNvPr>
          <p:cNvSpPr/>
          <p:nvPr userDrawn="1"/>
        </p:nvSpPr>
        <p:spPr>
          <a:xfrm>
            <a:off x="1" y="1"/>
            <a:ext cx="9494033" cy="2023353"/>
          </a:xfrm>
          <a:custGeom>
            <a:avLst/>
            <a:gdLst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9503923 w 9503923"/>
              <a:gd name="connsiteY2" fmla="*/ 2023353 h 2023353"/>
              <a:gd name="connsiteX3" fmla="*/ 0 w 9503923"/>
              <a:gd name="connsiteY3" fmla="*/ 2023353 h 2023353"/>
              <a:gd name="connsiteX4" fmla="*/ 0 w 9503923"/>
              <a:gd name="connsiteY4" fmla="*/ 0 h 2023353"/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0 w 9503923"/>
              <a:gd name="connsiteY2" fmla="*/ 2023353 h 2023353"/>
              <a:gd name="connsiteX3" fmla="*/ 0 w 9503923"/>
              <a:gd name="connsiteY3" fmla="*/ 0 h 202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3923" h="2023353">
                <a:moveTo>
                  <a:pt x="0" y="0"/>
                </a:moveTo>
                <a:lnTo>
                  <a:pt x="9503923" y="0"/>
                </a:lnTo>
                <a:lnTo>
                  <a:pt x="0" y="20233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6234BC3-0B58-A40E-D8EC-F8213D251D77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7" name="Hilfslinien">
              <a:extLst>
                <a:ext uri="{FF2B5EF4-FFF2-40B4-BE49-F238E27FC236}">
                  <a16:creationId xmlns:a16="http://schemas.microsoft.com/office/drawing/2014/main" id="{E3A2185E-AA2F-AFE9-A394-FA6D4B31816C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Menu: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7FBC7988-B0EC-1014-158E-279877C9B451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3C35C003-A0D8-FDE1-8C48-6FA37F709C4E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601D163C-9CF0-1386-42BE-07482BD5CF05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E2343A27-15A5-B967-D2F1-E97DEE3C2370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127838DB-3D27-D9D5-573D-2093DEA3F412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D335F13D-E418-67A6-031E-51CEBC1C9201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D3F14C6D-5D88-FD47-F5D3-2A4370434F4B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Hilfslinien">
            <a:extLst>
              <a:ext uri="{FF2B5EF4-FFF2-40B4-BE49-F238E27FC236}">
                <a16:creationId xmlns:a16="http://schemas.microsoft.com/office/drawing/2014/main" id="{192ADBFE-BBCA-16C7-E4D3-1DE6795D709B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0C6D6F75-1082-9AE5-CB00-421663BF3F1A}"/>
              </a:ext>
            </a:extLst>
          </p:cNvPr>
          <p:cNvCxnSpPr>
            <a:cxnSpLocks/>
          </p:cNvCxnSpPr>
          <p:nvPr userDrawn="1"/>
        </p:nvCxnSpPr>
        <p:spPr>
          <a:xfrm rot="720000">
            <a:off x="-237975" y="6236942"/>
            <a:ext cx="683288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k 20">
            <a:extLst>
              <a:ext uri="{FF2B5EF4-FFF2-40B4-BE49-F238E27FC236}">
                <a16:creationId xmlns:a16="http://schemas.microsoft.com/office/drawing/2014/main" id="{B8D9788A-0217-7A0C-8507-07C08BE1B6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2" y="293869"/>
            <a:ext cx="2877003" cy="780560"/>
          </a:xfrm>
          <a:prstGeom prst="rect">
            <a:avLst/>
          </a:prstGeom>
          <a:noFill/>
        </p:spPr>
      </p:pic>
      <p:sp>
        <p:nvSpPr>
          <p:cNvPr id="24" name="Vertikaler Textplatzhalter 2">
            <a:extLst>
              <a:ext uri="{FF2B5EF4-FFF2-40B4-BE49-F238E27FC236}">
                <a16:creationId xmlns:a16="http://schemas.microsoft.com/office/drawing/2014/main" id="{B496DE94-1169-B147-79DF-9A06ADAC2E23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B5B3E85-BC98-2141-5ADD-FC6AEA8C9A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381" b="2381"/>
          <a:stretch/>
        </p:blipFill>
        <p:spPr>
          <a:xfrm>
            <a:off x="334614" y="6335368"/>
            <a:ext cx="1200484" cy="182081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7D4A78C9-B02F-405F-BCBD-878D44CA993A}"/>
              </a:ext>
            </a:extLst>
          </p:cNvPr>
          <p:cNvSpPr txBox="1"/>
          <p:nvPr userDrawn="1"/>
        </p:nvSpPr>
        <p:spPr>
          <a:xfrm>
            <a:off x="11901299" y="3270492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2990723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esign F.7 // Studierende 2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715575E-929A-058E-56FD-AA4BB32689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62" b="7862"/>
          <a:stretch/>
        </p:blipFill>
        <p:spPr>
          <a:xfrm>
            <a:off x="-699" y="3089"/>
            <a:ext cx="12192699" cy="6854912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3B845782-415C-8152-7FAC-8E1B81AD7125}"/>
              </a:ext>
            </a:extLst>
          </p:cNvPr>
          <p:cNvSpPr/>
          <p:nvPr userDrawn="1"/>
        </p:nvSpPr>
        <p:spPr>
          <a:xfrm>
            <a:off x="0" y="0"/>
            <a:ext cx="12192000" cy="6854909"/>
          </a:xfrm>
          <a:prstGeom prst="rect">
            <a:avLst/>
          </a:pr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tx1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2" name="Rechteck 2">
            <a:extLst>
              <a:ext uri="{FF2B5EF4-FFF2-40B4-BE49-F238E27FC236}">
                <a16:creationId xmlns:a16="http://schemas.microsoft.com/office/drawing/2014/main" id="{C5FCF425-F40A-D955-4162-CDB8AA61A791}"/>
              </a:ext>
            </a:extLst>
          </p:cNvPr>
          <p:cNvSpPr/>
          <p:nvPr userDrawn="1"/>
        </p:nvSpPr>
        <p:spPr>
          <a:xfrm>
            <a:off x="1" y="1"/>
            <a:ext cx="9494033" cy="2023353"/>
          </a:xfrm>
          <a:custGeom>
            <a:avLst/>
            <a:gdLst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9503923 w 9503923"/>
              <a:gd name="connsiteY2" fmla="*/ 2023353 h 2023353"/>
              <a:gd name="connsiteX3" fmla="*/ 0 w 9503923"/>
              <a:gd name="connsiteY3" fmla="*/ 2023353 h 2023353"/>
              <a:gd name="connsiteX4" fmla="*/ 0 w 9503923"/>
              <a:gd name="connsiteY4" fmla="*/ 0 h 2023353"/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0 w 9503923"/>
              <a:gd name="connsiteY2" fmla="*/ 2023353 h 2023353"/>
              <a:gd name="connsiteX3" fmla="*/ 0 w 9503923"/>
              <a:gd name="connsiteY3" fmla="*/ 0 h 202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3923" h="2023353">
                <a:moveTo>
                  <a:pt x="0" y="0"/>
                </a:moveTo>
                <a:lnTo>
                  <a:pt x="9503923" y="0"/>
                </a:lnTo>
                <a:lnTo>
                  <a:pt x="0" y="2023353"/>
                </a:lnTo>
                <a:lnTo>
                  <a:pt x="0" y="0"/>
                </a:lnTo>
                <a:close/>
              </a:path>
            </a:pathLst>
          </a:cu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6234BC3-0B58-A40E-D8EC-F8213D251D77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7" name="Hilfslinien">
              <a:extLst>
                <a:ext uri="{FF2B5EF4-FFF2-40B4-BE49-F238E27FC236}">
                  <a16:creationId xmlns:a16="http://schemas.microsoft.com/office/drawing/2014/main" id="{E3A2185E-AA2F-AFE9-A394-FA6D4B31816C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7FBC7988-B0EC-1014-158E-279877C9B451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3C35C003-A0D8-FDE1-8C48-6FA37F709C4E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601D163C-9CF0-1386-42BE-07482BD5CF05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E2343A27-15A5-B967-D2F1-E97DEE3C2370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127838DB-3D27-D9D5-573D-2093DEA3F412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D335F13D-E418-67A6-031E-51CEBC1C9201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D3F14C6D-5D88-FD47-F5D3-2A4370434F4B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Hilfslinien">
            <a:extLst>
              <a:ext uri="{FF2B5EF4-FFF2-40B4-BE49-F238E27FC236}">
                <a16:creationId xmlns:a16="http://schemas.microsoft.com/office/drawing/2014/main" id="{192ADBFE-BBCA-16C7-E4D3-1DE6795D709B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0C6D6F75-1082-9AE5-CB00-421663BF3F1A}"/>
              </a:ext>
            </a:extLst>
          </p:cNvPr>
          <p:cNvCxnSpPr>
            <a:cxnSpLocks/>
          </p:cNvCxnSpPr>
          <p:nvPr userDrawn="1"/>
        </p:nvCxnSpPr>
        <p:spPr>
          <a:xfrm rot="720000">
            <a:off x="-237975" y="6236942"/>
            <a:ext cx="6832882" cy="0"/>
          </a:xfrm>
          <a:prstGeom prst="line">
            <a:avLst/>
          </a:prstGeom>
          <a:ln w="57150">
            <a:solidFill>
              <a:srgbClr val="B1C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k 20">
            <a:extLst>
              <a:ext uri="{FF2B5EF4-FFF2-40B4-BE49-F238E27FC236}">
                <a16:creationId xmlns:a16="http://schemas.microsoft.com/office/drawing/2014/main" id="{B8D9788A-0217-7A0C-8507-07C08BE1B6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2" y="293869"/>
            <a:ext cx="2877003" cy="780560"/>
          </a:xfrm>
          <a:prstGeom prst="rect">
            <a:avLst/>
          </a:prstGeom>
          <a:noFill/>
        </p:spPr>
      </p:pic>
      <p:sp>
        <p:nvSpPr>
          <p:cNvPr id="24" name="Vertikaler Textplatzhalter 2">
            <a:extLst>
              <a:ext uri="{FF2B5EF4-FFF2-40B4-BE49-F238E27FC236}">
                <a16:creationId xmlns:a16="http://schemas.microsoft.com/office/drawing/2014/main" id="{B496DE94-1169-B147-79DF-9A06ADAC2E23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7FB1A02-E3E8-4FCE-AFA2-F22379D3B7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381" b="2381"/>
          <a:stretch/>
        </p:blipFill>
        <p:spPr>
          <a:xfrm>
            <a:off x="334614" y="6335368"/>
            <a:ext cx="1200484" cy="182081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B00C8D27-9DD6-4AE6-9ED7-1229F76FB1D0}"/>
              </a:ext>
            </a:extLst>
          </p:cNvPr>
          <p:cNvSpPr txBox="1"/>
          <p:nvPr userDrawn="1"/>
        </p:nvSpPr>
        <p:spPr>
          <a:xfrm>
            <a:off x="11901299" y="3813417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3173079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ign E // Eigene Bilder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9F53E8E-1412-0ACF-E34E-0C3D9704C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8" t="43529" r="7685" b="36602"/>
          <a:stretch/>
        </p:blipFill>
        <p:spPr>
          <a:xfrm>
            <a:off x="2584098" y="1"/>
            <a:ext cx="9607903" cy="3119473"/>
          </a:xfrm>
          <a:custGeom>
            <a:avLst/>
            <a:gdLst>
              <a:gd name="connsiteX0" fmla="*/ 0 w 9247631"/>
              <a:gd name="connsiteY0" fmla="*/ 0 h 4135281"/>
              <a:gd name="connsiteX1" fmla="*/ 9247631 w 9247631"/>
              <a:gd name="connsiteY1" fmla="*/ 0 h 4135281"/>
              <a:gd name="connsiteX2" fmla="*/ 9247631 w 9247631"/>
              <a:gd name="connsiteY2" fmla="*/ 4135281 h 4135281"/>
              <a:gd name="connsiteX3" fmla="*/ 9242106 w 9247631"/>
              <a:gd name="connsiteY3" fmla="*/ 4135281 h 4135281"/>
              <a:gd name="connsiteX4" fmla="*/ 0 w 9247631"/>
              <a:gd name="connsiteY4" fmla="*/ 2473 h 413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7631" h="4135281">
                <a:moveTo>
                  <a:pt x="0" y="0"/>
                </a:moveTo>
                <a:lnTo>
                  <a:pt x="9247631" y="0"/>
                </a:lnTo>
                <a:lnTo>
                  <a:pt x="9247631" y="4135281"/>
                </a:lnTo>
                <a:lnTo>
                  <a:pt x="9242106" y="4135281"/>
                </a:lnTo>
                <a:lnTo>
                  <a:pt x="0" y="2473"/>
                </a:lnTo>
                <a:close/>
              </a:path>
            </a:pathLst>
          </a:custGeom>
        </p:spPr>
      </p:pic>
      <p:sp>
        <p:nvSpPr>
          <p:cNvPr id="32" name="Vertikaler Textplatzhalter 2">
            <a:extLst>
              <a:ext uri="{FF2B5EF4-FFF2-40B4-BE49-F238E27FC236}">
                <a16:creationId xmlns:a16="http://schemas.microsoft.com/office/drawing/2014/main" id="{17D363D7-5B0A-390A-CE33-8AE204EBB79A}"/>
              </a:ext>
            </a:extLst>
          </p:cNvPr>
          <p:cNvSpPr>
            <a:spLocks noGrp="1"/>
          </p:cNvSpPr>
          <p:nvPr>
            <p:ph type="body" orient="vert" idx="13" hasCustomPrompt="1"/>
          </p:nvPr>
        </p:nvSpPr>
        <p:spPr>
          <a:xfrm>
            <a:off x="3235405" y="6069200"/>
            <a:ext cx="5179828" cy="468000"/>
          </a:xfrm>
        </p:spPr>
        <p:txBody>
          <a:bodyPr vert="horz"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E2A2275-CE74-9235-4FC1-F06FA153A6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067931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34" name="Untertitel 2">
            <a:extLst>
              <a:ext uri="{FF2B5EF4-FFF2-40B4-BE49-F238E27FC236}">
                <a16:creationId xmlns:a16="http://schemas.microsoft.com/office/drawing/2014/main" id="{7125A2FF-8C5A-CCF3-ACE3-0A5816ED6D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344281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EB08FA4-B622-2B72-8FD4-CB474C3CCDBB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6" name="Hilfslinien">
              <a:extLst>
                <a:ext uri="{FF2B5EF4-FFF2-40B4-BE49-F238E27FC236}">
                  <a16:creationId xmlns:a16="http://schemas.microsoft.com/office/drawing/2014/main" id="{A7AE69A8-2229-A533-7A8E-98D88F8F4019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7" name="Linie">
              <a:extLst>
                <a:ext uri="{FF2B5EF4-FFF2-40B4-BE49-F238E27FC236}">
                  <a16:creationId xmlns:a16="http://schemas.microsoft.com/office/drawing/2014/main" id="{E07173E2-265B-5FEE-D8C9-4FC1B14DAF2E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DFAE9437-79E8-C770-79FE-402A8C3F9F7F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Linie">
              <a:extLst>
                <a:ext uri="{FF2B5EF4-FFF2-40B4-BE49-F238E27FC236}">
                  <a16:creationId xmlns:a16="http://schemas.microsoft.com/office/drawing/2014/main" id="{7A74F3D2-F71B-9DBB-92D5-1451C7902F5D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Linie">
              <a:extLst>
                <a:ext uri="{FF2B5EF4-FFF2-40B4-BE49-F238E27FC236}">
                  <a16:creationId xmlns:a16="http://schemas.microsoft.com/office/drawing/2014/main" id="{9F13D6B8-92F8-57D6-BBB0-4C64F499B2CB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0F107C7C-1735-3634-EA60-34B95F248904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7DC78891-CE3B-A771-3BF7-05240F13BEB9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6022DDB6-7863-0F48-D401-BFBD30A753DC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Hilfslinien">
            <a:extLst>
              <a:ext uri="{FF2B5EF4-FFF2-40B4-BE49-F238E27FC236}">
                <a16:creationId xmlns:a16="http://schemas.microsoft.com/office/drawing/2014/main" id="{DCE1B0F8-DB33-7AF4-CDFB-63EDCB0ACB7A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B661E3DC-4AFD-B3A5-B5B4-1CE416165D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928" t="66368" r="18915" b="19739"/>
          <a:stretch/>
        </p:blipFill>
        <p:spPr>
          <a:xfrm>
            <a:off x="5869356" y="4801508"/>
            <a:ext cx="6322645" cy="2056492"/>
          </a:xfrm>
          <a:custGeom>
            <a:avLst/>
            <a:gdLst>
              <a:gd name="connsiteX0" fmla="*/ 6329231 w 6329231"/>
              <a:gd name="connsiteY0" fmla="*/ 0 h 2056492"/>
              <a:gd name="connsiteX1" fmla="*/ 6329231 w 6329231"/>
              <a:gd name="connsiteY1" fmla="*/ 2056492 h 2056492"/>
              <a:gd name="connsiteX2" fmla="*/ 0 w 6329231"/>
              <a:gd name="connsiteY2" fmla="*/ 2056492 h 2056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9231" h="2056492">
                <a:moveTo>
                  <a:pt x="6329231" y="0"/>
                </a:moveTo>
                <a:lnTo>
                  <a:pt x="6329231" y="2056492"/>
                </a:lnTo>
                <a:lnTo>
                  <a:pt x="0" y="2056492"/>
                </a:lnTo>
                <a:close/>
              </a:path>
            </a:pathLst>
          </a:cu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7CBC32A-EEA0-1161-5C2D-666C329DBB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2381" b="2381"/>
          <a:stretch/>
        </p:blipFill>
        <p:spPr>
          <a:xfrm>
            <a:off x="334614" y="6335368"/>
            <a:ext cx="1200484" cy="18208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98235FB-3538-A26C-449D-30C4D54C89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CA415A99-C5C7-42BE-811C-2D7DF58D1C85}"/>
              </a:ext>
            </a:extLst>
          </p:cNvPr>
          <p:cNvSpPr txBox="1"/>
          <p:nvPr userDrawn="1"/>
        </p:nvSpPr>
        <p:spPr>
          <a:xfrm>
            <a:off x="11901299" y="5423142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Nike Gais</a:t>
            </a:r>
          </a:p>
        </p:txBody>
      </p:sp>
    </p:spTree>
    <p:extLst>
      <p:ext uri="{BB962C8B-B14F-4D97-AF65-F5344CB8AC3E}">
        <p14:creationId xmlns:p14="http://schemas.microsoft.com/office/powerpoint/2010/main" val="2514600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092">
          <p15:clr>
            <a:srgbClr val="FBAE40"/>
          </p15:clr>
        </p15:guide>
        <p15:guide id="5" pos="203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ign F.1 // Fläche + Hintergrundbild Schloss im Winter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draußen, Himmel, Baum, Gebäude enthält.&#10;&#10;Automatisch generierte Beschreibung">
            <a:extLst>
              <a:ext uri="{FF2B5EF4-FFF2-40B4-BE49-F238E27FC236}">
                <a16:creationId xmlns:a16="http://schemas.microsoft.com/office/drawing/2014/main" id="{1715575E-929A-058E-56FD-AA4BB32689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82"/>
          <a:stretch/>
        </p:blipFill>
        <p:spPr>
          <a:xfrm>
            <a:off x="-699" y="3089"/>
            <a:ext cx="12192699" cy="6854912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754810E7-1824-43CF-69E3-635575B0405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6003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rgbClr val="FFFFFF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FFFFFF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53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B25CB186-4490-397F-3CE7-FD582BD4FA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2" name="Rechteck 2">
            <a:extLst>
              <a:ext uri="{FF2B5EF4-FFF2-40B4-BE49-F238E27FC236}">
                <a16:creationId xmlns:a16="http://schemas.microsoft.com/office/drawing/2014/main" id="{C5FCF425-F40A-D955-4162-CDB8AA61A791}"/>
              </a:ext>
            </a:extLst>
          </p:cNvPr>
          <p:cNvSpPr/>
          <p:nvPr userDrawn="1"/>
        </p:nvSpPr>
        <p:spPr>
          <a:xfrm>
            <a:off x="1" y="1"/>
            <a:ext cx="9494033" cy="2023353"/>
          </a:xfrm>
          <a:custGeom>
            <a:avLst/>
            <a:gdLst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9503923 w 9503923"/>
              <a:gd name="connsiteY2" fmla="*/ 2023353 h 2023353"/>
              <a:gd name="connsiteX3" fmla="*/ 0 w 9503923"/>
              <a:gd name="connsiteY3" fmla="*/ 2023353 h 2023353"/>
              <a:gd name="connsiteX4" fmla="*/ 0 w 9503923"/>
              <a:gd name="connsiteY4" fmla="*/ 0 h 2023353"/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0 w 9503923"/>
              <a:gd name="connsiteY2" fmla="*/ 2023353 h 2023353"/>
              <a:gd name="connsiteX3" fmla="*/ 0 w 9503923"/>
              <a:gd name="connsiteY3" fmla="*/ 0 h 202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3923" h="2023353">
                <a:moveTo>
                  <a:pt x="0" y="0"/>
                </a:moveTo>
                <a:lnTo>
                  <a:pt x="9503923" y="0"/>
                </a:lnTo>
                <a:lnTo>
                  <a:pt x="0" y="20233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6234BC3-0B58-A40E-D8EC-F8213D251D77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7" name="Hilfslinien">
              <a:extLst>
                <a:ext uri="{FF2B5EF4-FFF2-40B4-BE49-F238E27FC236}">
                  <a16:creationId xmlns:a16="http://schemas.microsoft.com/office/drawing/2014/main" id="{E3A2185E-AA2F-AFE9-A394-FA6D4B31816C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7FBC7988-B0EC-1014-158E-279877C9B451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3C35C003-A0D8-FDE1-8C48-6FA37F709C4E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601D163C-9CF0-1386-42BE-07482BD5CF05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E2343A27-15A5-B967-D2F1-E97DEE3C2370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127838DB-3D27-D9D5-573D-2093DEA3F412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D335F13D-E418-67A6-031E-51CEBC1C9201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D3F14C6D-5D88-FD47-F5D3-2A4370434F4B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Hilfslinien">
            <a:extLst>
              <a:ext uri="{FF2B5EF4-FFF2-40B4-BE49-F238E27FC236}">
                <a16:creationId xmlns:a16="http://schemas.microsoft.com/office/drawing/2014/main" id="{192ADBFE-BBCA-16C7-E4D3-1DE6795D709B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AF5206A-047A-44E8-5950-B0A24AA2F9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01BCB084-0831-4D2F-B6F5-B1532A9745BD}"/>
              </a:ext>
            </a:extLst>
          </p:cNvPr>
          <p:cNvSpPr txBox="1"/>
          <p:nvPr userDrawn="1"/>
        </p:nvSpPr>
        <p:spPr>
          <a:xfrm>
            <a:off x="11901299" y="4718292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25000"/>
                  </a:schemeClr>
                </a:solidFill>
              </a:rPr>
              <a:t>© Uni Münster – MünsterView</a:t>
            </a:r>
          </a:p>
        </p:txBody>
      </p:sp>
    </p:spTree>
    <p:extLst>
      <p:ext uri="{BB962C8B-B14F-4D97-AF65-F5344CB8AC3E}">
        <p14:creationId xmlns:p14="http://schemas.microsoft.com/office/powerpoint/2010/main" val="3360966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ign F.2 // Fläche + Hintergrundbild Schloss im Sommer //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715575E-929A-058E-56FD-AA4BB32689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754810E7-1824-43CF-69E3-635575B04051}"/>
              </a:ext>
            </a:extLst>
          </p:cNvPr>
          <p:cNvSpPr/>
          <p:nvPr userDrawn="1"/>
        </p:nvSpPr>
        <p:spPr>
          <a:xfrm>
            <a:off x="-1" y="-2"/>
            <a:ext cx="12192001" cy="6858002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48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rgbClr val="FFFFFF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49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FFFFFF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sp>
        <p:nvSpPr>
          <p:cNvPr id="53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B25CB186-4490-397F-3CE7-FD582BD4FA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sp>
        <p:nvSpPr>
          <p:cNvPr id="2" name="Rechteck 2">
            <a:extLst>
              <a:ext uri="{FF2B5EF4-FFF2-40B4-BE49-F238E27FC236}">
                <a16:creationId xmlns:a16="http://schemas.microsoft.com/office/drawing/2014/main" id="{0D601545-9F4C-CDD8-D5C6-52511CB1D885}"/>
              </a:ext>
            </a:extLst>
          </p:cNvPr>
          <p:cNvSpPr/>
          <p:nvPr userDrawn="1"/>
        </p:nvSpPr>
        <p:spPr>
          <a:xfrm>
            <a:off x="1" y="1"/>
            <a:ext cx="9494033" cy="2023353"/>
          </a:xfrm>
          <a:custGeom>
            <a:avLst/>
            <a:gdLst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9503923 w 9503923"/>
              <a:gd name="connsiteY2" fmla="*/ 2023353 h 2023353"/>
              <a:gd name="connsiteX3" fmla="*/ 0 w 9503923"/>
              <a:gd name="connsiteY3" fmla="*/ 2023353 h 2023353"/>
              <a:gd name="connsiteX4" fmla="*/ 0 w 9503923"/>
              <a:gd name="connsiteY4" fmla="*/ 0 h 2023353"/>
              <a:gd name="connsiteX0" fmla="*/ 0 w 9503923"/>
              <a:gd name="connsiteY0" fmla="*/ 0 h 2023353"/>
              <a:gd name="connsiteX1" fmla="*/ 9503923 w 9503923"/>
              <a:gd name="connsiteY1" fmla="*/ 0 h 2023353"/>
              <a:gd name="connsiteX2" fmla="*/ 0 w 9503923"/>
              <a:gd name="connsiteY2" fmla="*/ 2023353 h 2023353"/>
              <a:gd name="connsiteX3" fmla="*/ 0 w 9503923"/>
              <a:gd name="connsiteY3" fmla="*/ 0 h 202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3923" h="2023353">
                <a:moveTo>
                  <a:pt x="0" y="0"/>
                </a:moveTo>
                <a:lnTo>
                  <a:pt x="9503923" y="0"/>
                </a:lnTo>
                <a:lnTo>
                  <a:pt x="0" y="20233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AB742821-D639-46DC-6DA7-90E7CA1E4841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7" name="Hilfslinien">
              <a:extLst>
                <a:ext uri="{FF2B5EF4-FFF2-40B4-BE49-F238E27FC236}">
                  <a16:creationId xmlns:a16="http://schemas.microsoft.com/office/drawing/2014/main" id="{8CB63E9E-C537-8F3D-A058-C3EF864664DC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8" name="Linie">
              <a:extLst>
                <a:ext uri="{FF2B5EF4-FFF2-40B4-BE49-F238E27FC236}">
                  <a16:creationId xmlns:a16="http://schemas.microsoft.com/office/drawing/2014/main" id="{FABDC077-B75B-13AA-A6A9-C48FD85976C2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Linie">
              <a:extLst>
                <a:ext uri="{FF2B5EF4-FFF2-40B4-BE49-F238E27FC236}">
                  <a16:creationId xmlns:a16="http://schemas.microsoft.com/office/drawing/2014/main" id="{8DDD35ED-8C22-07BC-30F0-2CDFC2D12002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3B56841E-2428-DF73-DEF9-6F8DB11C43A8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2CDC533A-6DBC-DF4D-1A8F-CC58C8B22398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CFD4069E-BBE5-D398-1B9F-C934F2DBF55E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56219451-68C9-FEFF-15C0-F0DFF559087A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29832F06-F155-6583-B74C-1D89F0CB7C71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Hilfslinien">
            <a:extLst>
              <a:ext uri="{FF2B5EF4-FFF2-40B4-BE49-F238E27FC236}">
                <a16:creationId xmlns:a16="http://schemas.microsoft.com/office/drawing/2014/main" id="{658C6D76-7E1D-9A56-9CD0-8E958F255446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CA0B7D0-5814-508D-9218-94E6F3D0946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957" y="276643"/>
            <a:ext cx="2906903" cy="813335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7DD58189-7244-4889-9F57-33DD2896AA64}"/>
              </a:ext>
            </a:extLst>
          </p:cNvPr>
          <p:cNvSpPr txBox="1"/>
          <p:nvPr userDrawn="1"/>
        </p:nvSpPr>
        <p:spPr>
          <a:xfrm>
            <a:off x="11901299" y="1001093"/>
            <a:ext cx="276871" cy="113686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r>
              <a:rPr lang="de-DE" sz="599">
                <a:solidFill>
                  <a:schemeClr val="bg1">
                    <a:lumMod val="50000"/>
                  </a:schemeClr>
                </a:solidFill>
              </a:rPr>
              <a:t>© Uni Münster – Jan Lehmann</a:t>
            </a:r>
          </a:p>
        </p:txBody>
      </p:sp>
    </p:spTree>
    <p:extLst>
      <p:ext uri="{BB962C8B-B14F-4D97-AF65-F5344CB8AC3E}">
        <p14:creationId xmlns:p14="http://schemas.microsoft.com/office/powerpoint/2010/main" val="3061629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sign G.1 // Linien + Farbhintergrund // Tite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5F01273-5048-0153-5100-D203C69CDE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8402" y="293869"/>
            <a:ext cx="2877003" cy="780560"/>
          </a:xfrm>
          <a:prstGeom prst="rect">
            <a:avLst/>
          </a:prstGeom>
          <a:noFill/>
        </p:spPr>
      </p:pic>
      <p:sp>
        <p:nvSpPr>
          <p:cNvPr id="53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60A18E1-A7FB-7C2C-04F1-9ABF46BE9D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AA5F9C5A-7865-EBB2-60FD-D1B0994BFC7F}"/>
              </a:ext>
            </a:extLst>
          </p:cNvPr>
          <p:cNvCxnSpPr>
            <a:cxnSpLocks/>
          </p:cNvCxnSpPr>
          <p:nvPr userDrawn="1"/>
        </p:nvCxnSpPr>
        <p:spPr>
          <a:xfrm rot="720000">
            <a:off x="-237975" y="6236942"/>
            <a:ext cx="6832882" cy="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7FE61742-A4C8-2CE9-70CA-A5F5EA3D01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0628F250-DF1B-5A96-0223-7138498661C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FFFFFF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cxnSp>
        <p:nvCxnSpPr>
          <p:cNvPr id="4" name="Gerade Verbindung 3">
            <a:extLst>
              <a:ext uri="{FF2B5EF4-FFF2-40B4-BE49-F238E27FC236}">
                <a16:creationId xmlns:a16="http://schemas.microsoft.com/office/drawing/2014/main" id="{8264E5A0-E6C6-8251-3EEB-174459B080CC}"/>
              </a:ext>
            </a:extLst>
          </p:cNvPr>
          <p:cNvCxnSpPr>
            <a:cxnSpLocks/>
          </p:cNvCxnSpPr>
          <p:nvPr userDrawn="1"/>
        </p:nvCxnSpPr>
        <p:spPr>
          <a:xfrm rot="-360000">
            <a:off x="-197794" y="1203107"/>
            <a:ext cx="12586889" cy="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8012B200-22E6-0AE3-FE50-6D1BF37AA494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11" name="Hilfslinien">
              <a:extLst>
                <a:ext uri="{FF2B5EF4-FFF2-40B4-BE49-F238E27FC236}">
                  <a16:creationId xmlns:a16="http://schemas.microsoft.com/office/drawing/2014/main" id="{7DC5F531-C3FF-F1A6-EF60-879BF9F5FA05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DE1E3A56-8454-772A-39AC-61985FABC632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197FE9B5-9004-E60F-AC43-65F4757874FB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42347A49-60B1-5F9B-7EC4-209EC041E9BA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0B5C75E3-6811-1068-53E3-434C78638E69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Linie">
              <a:extLst>
                <a:ext uri="{FF2B5EF4-FFF2-40B4-BE49-F238E27FC236}">
                  <a16:creationId xmlns:a16="http://schemas.microsoft.com/office/drawing/2014/main" id="{EDA1359A-3864-5311-2897-EC1EEBD791A7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CD012E89-8EAD-8CD9-165A-15688C40A2EC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nie">
              <a:extLst>
                <a:ext uri="{FF2B5EF4-FFF2-40B4-BE49-F238E27FC236}">
                  <a16:creationId xmlns:a16="http://schemas.microsoft.com/office/drawing/2014/main" id="{DF9A0C2D-582A-6E09-2981-1915224FE0EE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Hilfslinien">
            <a:extLst>
              <a:ext uri="{FF2B5EF4-FFF2-40B4-BE49-F238E27FC236}">
                <a16:creationId xmlns:a16="http://schemas.microsoft.com/office/drawing/2014/main" id="{496C045C-A67C-ED9C-C9F7-3AE3F8FE54C2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335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sign G.2 // Linien + Farbhintergrund // Titel">
    <p:bg>
      <p:bgPr>
        <a:solidFill>
          <a:srgbClr val="7AB5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5F01273-5048-0153-5100-D203C69CDE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8402" y="293869"/>
            <a:ext cx="2877003" cy="780560"/>
          </a:xfrm>
          <a:prstGeom prst="rect">
            <a:avLst/>
          </a:prstGeom>
          <a:noFill/>
        </p:spPr>
      </p:pic>
      <p:sp>
        <p:nvSpPr>
          <p:cNvPr id="53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6651847" y="6069200"/>
            <a:ext cx="5179828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rgbClr val="FFFFFF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/>
              <a:t>Freiraum für Sekundärlogo(s) / Name </a:t>
            </a:r>
            <a:br>
              <a:rPr lang="de-DE"/>
            </a:br>
            <a:r>
              <a:rPr lang="de-DE"/>
              <a:t>des Fachbereichs, Instituts oder SFBs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60A18E1-A7FB-7C2C-04F1-9ABF46BE9D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58403" y="6343342"/>
            <a:ext cx="1150799" cy="160744"/>
          </a:xfrm>
          <a:prstGeom prst="rect">
            <a:avLst/>
          </a:prstGeom>
        </p:spPr>
      </p:pic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AA5F9C5A-7865-EBB2-60FD-D1B0994BFC7F}"/>
              </a:ext>
            </a:extLst>
          </p:cNvPr>
          <p:cNvCxnSpPr>
            <a:cxnSpLocks/>
          </p:cNvCxnSpPr>
          <p:nvPr userDrawn="1"/>
        </p:nvCxnSpPr>
        <p:spPr>
          <a:xfrm rot="720000">
            <a:off x="-237975" y="6236942"/>
            <a:ext cx="6832882" cy="0"/>
          </a:xfrm>
          <a:prstGeom prst="line">
            <a:avLst/>
          </a:prstGeom>
          <a:ln w="57150">
            <a:solidFill>
              <a:srgbClr val="FFFFFF">
                <a:alpha val="2496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7FE61742-A4C8-2CE9-70CA-A5F5EA3D01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625" y="2609492"/>
            <a:ext cx="6401332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rgbClr val="FFFFFF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auf zwei Zeilen einfügen</a:t>
            </a: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0628F250-DF1B-5A96-0223-7138498661C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625" y="3885842"/>
            <a:ext cx="6401332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rgbClr val="FFFFFF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/>
              <a:t>Untertitel bzw. Kurzbeschreibung der Präsentation</a:t>
            </a:r>
            <a:br>
              <a:rPr lang="de-DE"/>
            </a:br>
            <a:r>
              <a:rPr lang="de-DE"/>
              <a:t>Name: der Referentin / des Referenten</a:t>
            </a:r>
          </a:p>
        </p:txBody>
      </p:sp>
      <p:cxnSp>
        <p:nvCxnSpPr>
          <p:cNvPr id="4" name="Gerade Verbindung 3">
            <a:extLst>
              <a:ext uri="{FF2B5EF4-FFF2-40B4-BE49-F238E27FC236}">
                <a16:creationId xmlns:a16="http://schemas.microsoft.com/office/drawing/2014/main" id="{3E1B9525-C544-24A8-A4B5-136A9198378D}"/>
              </a:ext>
            </a:extLst>
          </p:cNvPr>
          <p:cNvCxnSpPr>
            <a:cxnSpLocks/>
          </p:cNvCxnSpPr>
          <p:nvPr userDrawn="1"/>
        </p:nvCxnSpPr>
        <p:spPr>
          <a:xfrm rot="-360000">
            <a:off x="-197794" y="1203107"/>
            <a:ext cx="12586889" cy="0"/>
          </a:xfrm>
          <a:prstGeom prst="line">
            <a:avLst/>
          </a:prstGeom>
          <a:ln w="57150">
            <a:solidFill>
              <a:srgbClr val="FFFFFF">
                <a:alpha val="25361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AE8F833-389E-2C73-6368-253A85DFF511}"/>
              </a:ext>
            </a:extLst>
          </p:cNvPr>
          <p:cNvGrpSpPr/>
          <p:nvPr userDrawn="1"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sp>
          <p:nvSpPr>
            <p:cNvPr id="11" name="Hilfslinien">
              <a:extLst>
                <a:ext uri="{FF2B5EF4-FFF2-40B4-BE49-F238E27FC236}">
                  <a16:creationId xmlns:a16="http://schemas.microsoft.com/office/drawing/2014/main" id="{C04BE030-B12A-8C58-A0FF-2915C21D4648}"/>
                </a:ext>
              </a:extLst>
            </p:cNvPr>
            <p:cNvSpPr txBox="1"/>
            <p:nvPr userDrawn="1"/>
          </p:nvSpPr>
          <p:spPr>
            <a:xfrm rot="10800000" flipH="1" flipV="1">
              <a:off x="360000" y="-468000"/>
              <a:ext cx="114840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6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99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099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cxnSp>
          <p:nvCxnSpPr>
            <p:cNvPr id="12" name="Linie">
              <a:extLst>
                <a:ext uri="{FF2B5EF4-FFF2-40B4-BE49-F238E27FC236}">
                  <a16:creationId xmlns:a16="http://schemas.microsoft.com/office/drawing/2014/main" id="{BF19BDF1-2CE0-B008-CB1A-F6634B944312}"/>
                </a:ext>
              </a:extLst>
            </p:cNvPr>
            <p:cNvCxnSpPr/>
            <p:nvPr userDrawn="1"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Linie">
              <a:extLst>
                <a:ext uri="{FF2B5EF4-FFF2-40B4-BE49-F238E27FC236}">
                  <a16:creationId xmlns:a16="http://schemas.microsoft.com/office/drawing/2014/main" id="{06DC76DF-C7F6-864F-C513-A230C36A7180}"/>
                </a:ext>
              </a:extLst>
            </p:cNvPr>
            <p:cNvCxnSpPr/>
            <p:nvPr userDrawn="1"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Linie">
              <a:extLst>
                <a:ext uri="{FF2B5EF4-FFF2-40B4-BE49-F238E27FC236}">
                  <a16:creationId xmlns:a16="http://schemas.microsoft.com/office/drawing/2014/main" id="{6DE1BACC-43A4-773B-0241-C642E0619A8E}"/>
                </a:ext>
              </a:extLst>
            </p:cNvPr>
            <p:cNvCxnSpPr/>
            <p:nvPr userDrawn="1"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Linie">
              <a:extLst>
                <a:ext uri="{FF2B5EF4-FFF2-40B4-BE49-F238E27FC236}">
                  <a16:creationId xmlns:a16="http://schemas.microsoft.com/office/drawing/2014/main" id="{8638854B-0FAD-9AC3-3132-6922D6B4C81D}"/>
                </a:ext>
              </a:extLst>
            </p:cNvPr>
            <p:cNvCxnSpPr/>
            <p:nvPr userDrawn="1"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Linie">
              <a:extLst>
                <a:ext uri="{FF2B5EF4-FFF2-40B4-BE49-F238E27FC236}">
                  <a16:creationId xmlns:a16="http://schemas.microsoft.com/office/drawing/2014/main" id="{1FC8C080-9D28-EFCF-F153-79939473C775}"/>
                </a:ext>
              </a:extLst>
            </p:cNvPr>
            <p:cNvCxnSpPr/>
            <p:nvPr userDrawn="1"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Linie">
              <a:extLst>
                <a:ext uri="{FF2B5EF4-FFF2-40B4-BE49-F238E27FC236}">
                  <a16:creationId xmlns:a16="http://schemas.microsoft.com/office/drawing/2014/main" id="{D4754DBB-F3A4-F058-F8A6-6A1CA7F16200}"/>
                </a:ext>
              </a:extLst>
            </p:cNvPr>
            <p:cNvCxnSpPr/>
            <p:nvPr userDrawn="1"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Linie">
              <a:extLst>
                <a:ext uri="{FF2B5EF4-FFF2-40B4-BE49-F238E27FC236}">
                  <a16:creationId xmlns:a16="http://schemas.microsoft.com/office/drawing/2014/main" id="{84D12409-580E-3251-F013-FD05C00C7C10}"/>
                </a:ext>
              </a:extLst>
            </p:cNvPr>
            <p:cNvCxnSpPr/>
            <p:nvPr userDrawn="1"/>
          </p:nvCxnSpPr>
          <p:spPr>
            <a:xfrm>
              <a:off x="-468000" y="1346554"/>
              <a:ext cx="360000" cy="0"/>
            </a:xfrm>
            <a:prstGeom prst="line">
              <a:avLst/>
            </a:prstGeom>
            <a:ln w="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Hilfslinien">
            <a:extLst>
              <a:ext uri="{FF2B5EF4-FFF2-40B4-BE49-F238E27FC236}">
                <a16:creationId xmlns:a16="http://schemas.microsoft.com/office/drawing/2014/main" id="{B26A0BD4-0F79-9AA2-77C8-8D092BE972D8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722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orient="horz" pos="243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Inhalt // Headlin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33F48"/>
                </a:solidFill>
              </a:defRPr>
            </a:lvl1pPr>
          </a:lstStyle>
          <a:p>
            <a:fld id="{6C8FC03C-C266-4645-ABC5-645062898383}" type="slidenum">
              <a:rPr lang="de-DE" sz="1100" b="0" smtClean="0">
                <a:cs typeface="Calibri" panose="020F0502020204030204" pitchFamily="34" charset="0"/>
              </a:rPr>
              <a:pPr/>
              <a:t>‹Nr.›</a:t>
            </a:fld>
            <a:r>
              <a:rPr lang="de-DE"/>
              <a:t> </a:t>
            </a:r>
            <a:endParaRPr lang="de-DE" sz="1399"/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359625" y="1350963"/>
            <a:ext cx="11473273" cy="575329"/>
          </a:xfrm>
        </p:spPr>
        <p:txBody>
          <a:bodyPr/>
          <a:lstStyle>
            <a:lvl1pPr>
              <a:defRPr>
                <a:solidFill>
                  <a:srgbClr val="333F48"/>
                </a:solidFill>
              </a:defRPr>
            </a:lvl1pPr>
          </a:lstStyle>
          <a:p>
            <a:r>
              <a:rPr lang="de-DE"/>
              <a:t>Headline einfügen</a:t>
            </a:r>
          </a:p>
        </p:txBody>
      </p:sp>
      <p:sp>
        <p:nvSpPr>
          <p:cNvPr id="14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358401" y="2322513"/>
            <a:ext cx="11473274" cy="3421062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/>
              <a:t>Fließtext auf erster Ebene // für weitere Aufzählungen </a:t>
            </a:r>
            <a:br>
              <a:rPr lang="de-DE"/>
            </a:br>
            <a:r>
              <a:rPr lang="de-DE"/>
              <a:t>&gt;&gt; Menü &gt; Start &gt; Absatz &gt; Listenebene erhöhen 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3" name="Gerade Verbindung 2">
            <a:extLst>
              <a:ext uri="{FF2B5EF4-FFF2-40B4-BE49-F238E27FC236}">
                <a16:creationId xmlns:a16="http://schemas.microsoft.com/office/drawing/2014/main" id="{585C42AE-67FD-C367-F369-9B7A5B21F896}"/>
              </a:ext>
            </a:extLst>
          </p:cNvPr>
          <p:cNvCxnSpPr>
            <a:cxnSpLocks/>
          </p:cNvCxnSpPr>
          <p:nvPr userDrawn="1"/>
        </p:nvCxnSpPr>
        <p:spPr>
          <a:xfrm>
            <a:off x="358401" y="6274733"/>
            <a:ext cx="114732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214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845">
          <p15:clr>
            <a:srgbClr val="FBAE40"/>
          </p15:clr>
        </p15:guide>
        <p15:guide id="3" orient="horz" pos="145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Inhalt // Headline +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33F48"/>
                </a:solidFill>
              </a:defRPr>
            </a:lvl1pPr>
          </a:lstStyle>
          <a:p>
            <a:fld id="{6C8FC03C-C266-4645-ABC5-645062898383}" type="slidenum">
              <a:rPr lang="de-DE" sz="1598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‹Nr.›</a:t>
            </a:fld>
            <a:r>
              <a:rPr lang="de-DE"/>
              <a:t> </a:t>
            </a:r>
            <a:endParaRPr lang="de-DE" sz="1399"/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359625" y="1350963"/>
            <a:ext cx="11472050" cy="575329"/>
          </a:xfrm>
        </p:spPr>
        <p:txBody>
          <a:bodyPr/>
          <a:lstStyle>
            <a:lvl1pPr>
              <a:defRPr>
                <a:solidFill>
                  <a:srgbClr val="333F48"/>
                </a:solidFill>
              </a:defRPr>
            </a:lvl1pPr>
          </a:lstStyle>
          <a:p>
            <a:r>
              <a:rPr lang="de-DE"/>
              <a:t>Headline einfügen</a:t>
            </a:r>
          </a:p>
        </p:txBody>
      </p:sp>
      <p:sp>
        <p:nvSpPr>
          <p:cNvPr id="14" name="Inhaltsplatzhalter 2"/>
          <p:cNvSpPr>
            <a:spLocks noGrp="1"/>
          </p:cNvSpPr>
          <p:nvPr>
            <p:ph idx="1" hasCustomPrompt="1"/>
          </p:nvPr>
        </p:nvSpPr>
        <p:spPr>
          <a:xfrm>
            <a:off x="359625" y="2322513"/>
            <a:ext cx="11472050" cy="342106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/>
              <a:t>Fließtext auf erster Ebene // für weitere Aufzählungen </a:t>
            </a:r>
            <a:br>
              <a:rPr lang="de-DE"/>
            </a:br>
            <a:r>
              <a:rPr lang="de-DE"/>
              <a:t>&gt;&gt; Menü &gt; Start &gt; Absatz &gt; Listenebene erhöhen 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91575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57">
          <p15:clr>
            <a:srgbClr val="FBAE40"/>
          </p15:clr>
        </p15:guide>
        <p15:guide id="3" orient="horz" pos="845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Inhalt // Headline + Tex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C8FC03C-C266-4645-ABC5-645062898383}" type="slidenum">
              <a:rPr lang="de-DE" sz="1598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‹Nr.›</a:t>
            </a:fld>
            <a:r>
              <a:rPr lang="de-DE"/>
              <a:t> </a:t>
            </a:r>
            <a:endParaRPr lang="de-DE" sz="1399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358400" y="1350962"/>
            <a:ext cx="5745016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Headline einfügen</a:t>
            </a:r>
            <a:br>
              <a:rPr lang="de-DE"/>
            </a:br>
            <a:r>
              <a:rPr lang="de-DE"/>
              <a:t>über zwei Zeilen</a:t>
            </a:r>
          </a:p>
        </p:txBody>
      </p:sp>
      <p:sp>
        <p:nvSpPr>
          <p:cNvPr id="15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358401" y="2827338"/>
            <a:ext cx="5745016" cy="29162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/>
              <a:t>Fließtext auf erster Ebene // für weitere Aufzählungen </a:t>
            </a:r>
            <a:br>
              <a:rPr lang="de-DE"/>
            </a:br>
            <a:r>
              <a:rPr lang="de-DE"/>
              <a:t>&gt;&gt; Menü &gt; Start &gt; Absatz &gt; Listenebene erhöhen 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6" name="Bildplatzhalter 3"/>
          <p:cNvSpPr>
            <a:spLocks noGrp="1"/>
          </p:cNvSpPr>
          <p:nvPr>
            <p:ph type="pic" sz="quarter" idx="13" hasCustomPrompt="1"/>
          </p:nvPr>
        </p:nvSpPr>
        <p:spPr>
          <a:xfrm>
            <a:off x="7516170" y="1512000"/>
            <a:ext cx="4315505" cy="3240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1199"/>
            </a:lvl1pPr>
          </a:lstStyle>
          <a:p>
            <a:r>
              <a:rPr lang="de-DE"/>
              <a:t>Platzhalter für ein Bild (Format: 4:3)</a:t>
            </a:r>
            <a:br>
              <a:rPr lang="de-DE"/>
            </a:br>
            <a:br>
              <a:rPr lang="de-DE"/>
            </a:br>
            <a:br>
              <a:rPr lang="de-DE"/>
            </a:br>
            <a:endParaRPr lang="de-DE"/>
          </a:p>
        </p:txBody>
      </p:sp>
      <p:sp>
        <p:nvSpPr>
          <p:cNvPr id="17" name="Vertikaler Textplatzhalter 2"/>
          <p:cNvSpPr>
            <a:spLocks noGrp="1"/>
          </p:cNvSpPr>
          <p:nvPr>
            <p:ph type="body" orient="vert" idx="14" hasCustomPrompt="1"/>
          </p:nvPr>
        </p:nvSpPr>
        <p:spPr>
          <a:xfrm>
            <a:off x="7516170" y="4896001"/>
            <a:ext cx="4315505" cy="847575"/>
          </a:xfrm>
        </p:spPr>
        <p:txBody>
          <a:bodyPr vert="horz"/>
          <a:lstStyle>
            <a:lvl1pPr marL="0" indent="0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2pPr>
            <a:lvl3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3pPr>
            <a:lvl4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4pPr>
            <a:lvl5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5pPr>
            <a:lvl6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6pPr>
            <a:lvl7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7pPr>
            <a:lvl8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8pPr>
            <a:lvl9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9pPr>
          </a:lstStyle>
          <a:p>
            <a:pPr lvl="0"/>
            <a:r>
              <a:rPr lang="de-DE"/>
              <a:t>Bildunterschrift</a:t>
            </a:r>
          </a:p>
        </p:txBody>
      </p:sp>
      <p:cxnSp>
        <p:nvCxnSpPr>
          <p:cNvPr id="3" name="Gerade Verbindung 2">
            <a:extLst>
              <a:ext uri="{FF2B5EF4-FFF2-40B4-BE49-F238E27FC236}">
                <a16:creationId xmlns:a16="http://schemas.microsoft.com/office/drawing/2014/main" id="{AF94708D-93CA-ECCC-BE4E-EAA554F30A35}"/>
              </a:ext>
            </a:extLst>
          </p:cNvPr>
          <p:cNvCxnSpPr>
            <a:cxnSpLocks/>
          </p:cNvCxnSpPr>
          <p:nvPr userDrawn="1"/>
        </p:nvCxnSpPr>
        <p:spPr>
          <a:xfrm>
            <a:off x="358400" y="6266577"/>
            <a:ext cx="11473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138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845">
          <p15:clr>
            <a:srgbClr val="FBAE40"/>
          </p15:clr>
        </p15:guide>
        <p15:guide id="3" orient="horz" pos="177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Inhalt // 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98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359625" y="1350963"/>
            <a:ext cx="11472050" cy="575329"/>
          </a:xfrm>
        </p:spPr>
        <p:txBody>
          <a:bodyPr/>
          <a:lstStyle/>
          <a:p>
            <a:r>
              <a:rPr lang="de-DE"/>
              <a:t>Headline einfügen</a:t>
            </a:r>
          </a:p>
        </p:txBody>
      </p:sp>
    </p:spTree>
    <p:extLst>
      <p:ext uri="{BB962C8B-B14F-4D97-AF65-F5344CB8AC3E}">
        <p14:creationId xmlns:p14="http://schemas.microsoft.com/office/powerpoint/2010/main" val="1413672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84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3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elplatzhalter 1"/>
          <p:cNvSpPr>
            <a:spLocks noGrp="1"/>
          </p:cNvSpPr>
          <p:nvPr>
            <p:ph type="title"/>
          </p:nvPr>
        </p:nvSpPr>
        <p:spPr>
          <a:xfrm>
            <a:off x="359625" y="1350963"/>
            <a:ext cx="11472050" cy="57532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Headline einfügen</a:t>
            </a:r>
          </a:p>
        </p:txBody>
      </p:sp>
      <p:sp>
        <p:nvSpPr>
          <p:cNvPr id="59" name="Textplatzhalter 2"/>
          <p:cNvSpPr>
            <a:spLocks noGrp="1"/>
          </p:cNvSpPr>
          <p:nvPr>
            <p:ph type="body" idx="1"/>
          </p:nvPr>
        </p:nvSpPr>
        <p:spPr>
          <a:xfrm>
            <a:off x="359625" y="2322513"/>
            <a:ext cx="11472050" cy="34210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/>
              <a:t>Fließtext auf erster Ebene // für weitere Aufzählungen </a:t>
            </a:r>
            <a:br>
              <a:rPr lang="de-DE"/>
            </a:br>
            <a:r>
              <a:rPr lang="de-DE"/>
              <a:t>&gt;&gt; Menü &gt; Start &gt; Absatz &gt; Listenebene erhöhen 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2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rgbClr val="333F48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C8FC03C-C266-4645-ABC5-645062898383}" type="slidenum">
              <a:rPr lang="de-DE" sz="1598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‹Nr.›</a:t>
            </a:fld>
            <a:r>
              <a:rPr lang="de-DE"/>
              <a:t> </a:t>
            </a:r>
            <a:endParaRPr lang="de-DE" sz="1399"/>
          </a:p>
        </p:txBody>
      </p:sp>
      <p:sp>
        <p:nvSpPr>
          <p:cNvPr id="35" name="Hilfslinien"/>
          <p:cNvSpPr txBox="1"/>
          <p:nvPr userDrawn="1"/>
        </p:nvSpPr>
        <p:spPr>
          <a:xfrm rot="10800000" flipH="1" flipV="1">
            <a:off x="359625" y="-46800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Hilfslinien anzeigen über Menü: </a:t>
            </a:r>
            <a:r>
              <a:rPr kumimoji="0" lang="de-DE" sz="1099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Ansicht &gt; Anzeigen &gt; Haken bei Führungslinien setzen</a:t>
            </a:r>
          </a:p>
        </p:txBody>
      </p:sp>
      <p:cxnSp>
        <p:nvCxnSpPr>
          <p:cNvPr id="40" name="Linie"/>
          <p:cNvCxnSpPr/>
          <p:nvPr userDrawn="1"/>
        </p:nvCxnSpPr>
        <p:spPr>
          <a:xfrm>
            <a:off x="12299189" y="5742000"/>
            <a:ext cx="359625" cy="0"/>
          </a:xfrm>
          <a:prstGeom prst="line">
            <a:avLst/>
          </a:prstGeom>
          <a:ln w="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Linie"/>
          <p:cNvCxnSpPr/>
          <p:nvPr userDrawn="1"/>
        </p:nvCxnSpPr>
        <p:spPr>
          <a:xfrm>
            <a:off x="11831675" y="-468000"/>
            <a:ext cx="0" cy="360000"/>
          </a:xfrm>
          <a:prstGeom prst="line">
            <a:avLst/>
          </a:prstGeom>
          <a:ln w="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Linie"/>
          <p:cNvCxnSpPr/>
          <p:nvPr userDrawn="1"/>
        </p:nvCxnSpPr>
        <p:spPr>
          <a:xfrm>
            <a:off x="359625" y="-468000"/>
            <a:ext cx="0" cy="360000"/>
          </a:xfrm>
          <a:prstGeom prst="line">
            <a:avLst/>
          </a:prstGeom>
          <a:ln w="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Linie"/>
          <p:cNvCxnSpPr/>
          <p:nvPr userDrawn="1"/>
        </p:nvCxnSpPr>
        <p:spPr>
          <a:xfrm>
            <a:off x="11831675" y="6948000"/>
            <a:ext cx="0" cy="360000"/>
          </a:xfrm>
          <a:prstGeom prst="line">
            <a:avLst/>
          </a:prstGeom>
          <a:ln w="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Linie"/>
          <p:cNvCxnSpPr/>
          <p:nvPr userDrawn="1"/>
        </p:nvCxnSpPr>
        <p:spPr>
          <a:xfrm>
            <a:off x="359625" y="6948000"/>
            <a:ext cx="0" cy="360000"/>
          </a:xfrm>
          <a:prstGeom prst="line">
            <a:avLst/>
          </a:prstGeom>
          <a:ln w="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Linie"/>
          <p:cNvCxnSpPr/>
          <p:nvPr userDrawn="1"/>
        </p:nvCxnSpPr>
        <p:spPr>
          <a:xfrm>
            <a:off x="-467513" y="5742000"/>
            <a:ext cx="359625" cy="0"/>
          </a:xfrm>
          <a:prstGeom prst="line">
            <a:avLst/>
          </a:prstGeom>
          <a:ln w="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Linie">
            <a:extLst>
              <a:ext uri="{FF2B5EF4-FFF2-40B4-BE49-F238E27FC236}">
                <a16:creationId xmlns:a16="http://schemas.microsoft.com/office/drawing/2014/main" id="{8D0B170D-1F12-9FE3-0ECD-DF3E32E971CD}"/>
              </a:ext>
            </a:extLst>
          </p:cNvPr>
          <p:cNvCxnSpPr/>
          <p:nvPr userDrawn="1"/>
        </p:nvCxnSpPr>
        <p:spPr>
          <a:xfrm>
            <a:off x="-467513" y="1346554"/>
            <a:ext cx="359625" cy="0"/>
          </a:xfrm>
          <a:prstGeom prst="line">
            <a:avLst/>
          </a:prstGeom>
          <a:ln w="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ilfslinien">
            <a:extLst>
              <a:ext uri="{FF2B5EF4-FFF2-40B4-BE49-F238E27FC236}">
                <a16:creationId xmlns:a16="http://schemas.microsoft.com/office/drawing/2014/main" id="{99CCA73F-E792-6EBF-94D2-5DF266706ABB}"/>
              </a:ext>
            </a:extLst>
          </p:cNvPr>
          <p:cNvSpPr txBox="1"/>
          <p:nvPr userDrawn="1"/>
        </p:nvSpPr>
        <p:spPr>
          <a:xfrm rot="10800000" flipH="1" flipV="1">
            <a:off x="359625" y="7029450"/>
            <a:ext cx="11472050" cy="36000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 anchor="b" anchorCtr="0">
            <a:noAutofit/>
          </a:bodyPr>
          <a:lstStyle>
            <a:defPPr>
              <a:defRPr lang="de-DE"/>
            </a:defPPr>
            <a:lvl1pPr marL="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52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05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58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6112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640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168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96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2224" algn="l" defTabSz="104305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99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1376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99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 Linien und Flächen dürfen im Rahmen des Corporate Designs (siehe CD Manual) verändert werden. </a:t>
            </a:r>
            <a:endParaRPr kumimoji="0" lang="de-DE" sz="1099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098D97F-4A11-D976-2BB1-FC183C5BDF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t="-78" b="-78"/>
          <a:stretch/>
        </p:blipFill>
        <p:spPr>
          <a:xfrm>
            <a:off x="350473" y="267118"/>
            <a:ext cx="1630639" cy="45624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46" y="271799"/>
            <a:ext cx="1163576" cy="49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3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p:hf hdr="0"/>
  <p:txStyles>
    <p:titleStyle>
      <a:lvl1pPr marL="0" indent="0" algn="l" defTabSz="913385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797" b="1" i="0" kern="1200" baseline="0">
          <a:solidFill>
            <a:srgbClr val="333F48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3385" rtl="0" eaLnBrk="1" latinLnBrk="0" hangingPunct="1">
        <a:lnSpc>
          <a:spcPct val="112000"/>
        </a:lnSpc>
        <a:spcBef>
          <a:spcPts val="1299"/>
        </a:spcBef>
        <a:spcAft>
          <a:spcPts val="0"/>
        </a:spcAft>
        <a:buFont typeface="Arial" panose="020B0604020202020204" pitchFamily="34" charset="0"/>
        <a:buNone/>
        <a:defRPr lang="de-DE" sz="1998" b="0" i="0" u="none" strike="noStrike" kern="1200" baseline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23648" indent="-143844" algn="l" defTabSz="913385" rtl="0" eaLnBrk="1" latinLnBrk="0" hangingPunct="1">
        <a:lnSpc>
          <a:spcPct val="112000"/>
        </a:lnSpc>
        <a:spcBef>
          <a:spcPts val="1299"/>
        </a:spcBef>
        <a:spcAft>
          <a:spcPts val="0"/>
        </a:spcAft>
        <a:buFont typeface="Meta Offc Pro" panose="020B0504030101020102" pitchFamily="34" charset="0"/>
        <a:buChar char="-"/>
        <a:defRPr sz="1998" b="1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503454" indent="-143844" algn="l" defTabSz="913385" rtl="0" eaLnBrk="1" latinLnBrk="0" hangingPunct="1">
        <a:lnSpc>
          <a:spcPct val="112000"/>
        </a:lnSpc>
        <a:spcBef>
          <a:spcPts val="1299"/>
        </a:spcBef>
        <a:spcAft>
          <a:spcPts val="0"/>
        </a:spcAft>
        <a:buFont typeface="Meta Offc Pro" panose="020B0504030101020102" pitchFamily="34" charset="0"/>
        <a:buChar char="-"/>
        <a:defRPr sz="1998" b="1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683258" indent="-143844" algn="l" defTabSz="913385" rtl="0" eaLnBrk="1" latinLnBrk="0" hangingPunct="1">
        <a:lnSpc>
          <a:spcPct val="112000"/>
        </a:lnSpc>
        <a:spcBef>
          <a:spcPts val="1299"/>
        </a:spcBef>
        <a:spcAft>
          <a:spcPts val="0"/>
        </a:spcAft>
        <a:buFont typeface="Meta Offc Pro" panose="020B0504030101020102" pitchFamily="34" charset="0"/>
        <a:buChar char="-"/>
        <a:defRPr sz="1998" b="1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863062" indent="-143844" algn="l" defTabSz="913385" rtl="0" eaLnBrk="1" latinLnBrk="0" hangingPunct="1">
        <a:lnSpc>
          <a:spcPct val="112000"/>
        </a:lnSpc>
        <a:spcBef>
          <a:spcPts val="1299"/>
        </a:spcBef>
        <a:spcAft>
          <a:spcPts val="0"/>
        </a:spcAft>
        <a:buFont typeface="Meta Offc Pro" panose="020B0504030101020102" pitchFamily="34" charset="0"/>
        <a:buChar char="-"/>
        <a:defRPr sz="1998" b="1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719218" indent="0" algn="l" defTabSz="913385" rtl="0" eaLnBrk="1" latinLnBrk="0" hangingPunct="1">
        <a:lnSpc>
          <a:spcPct val="112000"/>
        </a:lnSpc>
        <a:spcBef>
          <a:spcPts val="1299"/>
        </a:spcBef>
        <a:spcAft>
          <a:spcPts val="0"/>
        </a:spcAft>
        <a:buFont typeface="Meta Offc Pro" panose="020B0504030101020102" pitchFamily="34" charset="0"/>
        <a:buNone/>
        <a:defRPr sz="1998" b="1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6pPr>
      <a:lvl7pPr marL="863062" indent="-143844" algn="l" defTabSz="913385" rtl="0" eaLnBrk="1" latinLnBrk="0" hangingPunct="1">
        <a:lnSpc>
          <a:spcPct val="112000"/>
        </a:lnSpc>
        <a:spcBef>
          <a:spcPts val="1299"/>
        </a:spcBef>
        <a:spcAft>
          <a:spcPts val="0"/>
        </a:spcAft>
        <a:buFont typeface="Meta Offc Pro" panose="020B0504030101020102" pitchFamily="34" charset="0"/>
        <a:buChar char="-"/>
        <a:defRPr sz="1998" b="1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7pPr>
      <a:lvl8pPr marL="863062" indent="-143844" algn="l" defTabSz="913385" rtl="0" eaLnBrk="1" latinLnBrk="0" hangingPunct="1">
        <a:lnSpc>
          <a:spcPct val="112000"/>
        </a:lnSpc>
        <a:spcBef>
          <a:spcPts val="1299"/>
        </a:spcBef>
        <a:spcAft>
          <a:spcPts val="0"/>
        </a:spcAft>
        <a:buFont typeface="Meta Offc Pro" panose="020B0504030101020102" pitchFamily="34" charset="0"/>
        <a:buChar char="-"/>
        <a:defRPr sz="1998" b="1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8pPr>
      <a:lvl9pPr marL="863062" indent="-143844" algn="l" defTabSz="913385" rtl="0" eaLnBrk="1" latinLnBrk="0" hangingPunct="1">
        <a:lnSpc>
          <a:spcPct val="112000"/>
        </a:lnSpc>
        <a:spcBef>
          <a:spcPts val="1299"/>
        </a:spcBef>
        <a:spcAft>
          <a:spcPts val="0"/>
        </a:spcAft>
        <a:buFont typeface="Meta Offc Pro" panose="020B0504030101020102" pitchFamily="34" charset="0"/>
        <a:buChar char="-"/>
        <a:defRPr sz="1998" b="1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9pPr>
    </p:bodyStyle>
    <p:otherStyle>
      <a:defPPr>
        <a:defRPr lang="de-DE"/>
      </a:defPPr>
      <a:lvl1pPr marL="0" algn="l" defTabSz="913385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692" algn="l" defTabSz="913385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385" algn="l" defTabSz="913385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077" algn="l" defTabSz="913385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769" algn="l" defTabSz="913385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461" algn="l" defTabSz="913385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154" algn="l" defTabSz="913385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6846" algn="l" defTabSz="913385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539" algn="l" defTabSz="913385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5">
          <p15:clr>
            <a:srgbClr val="A4A3A4"/>
          </p15:clr>
        </p15:guide>
        <p15:guide id="2" pos="7473">
          <p15:clr>
            <a:srgbClr val="A4A3A4"/>
          </p15:clr>
        </p15:guide>
        <p15:guide id="3" orient="horz" pos="3634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C2D93CF-6D9B-D5C7-04D7-16FE4AED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z="1100" b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1</a:t>
            </a:fld>
            <a:r>
              <a:rPr lang="de-DE" sz="1100" b="0"/>
              <a:t> 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19B09D7C-6946-3986-8609-65215C984684}"/>
              </a:ext>
            </a:extLst>
          </p:cNvPr>
          <p:cNvSpPr txBox="1">
            <a:spLocks/>
          </p:cNvSpPr>
          <p:nvPr/>
        </p:nvSpPr>
        <p:spPr bwMode="auto">
          <a:xfrm>
            <a:off x="614152" y="2362681"/>
            <a:ext cx="3170459" cy="2460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5="http://schemas.microsoft.com/office/powerpoint/2012/main" xmlns:a16="http://schemas.microsoft.com/office/drawing/2014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15="http://schemas.microsoft.com/office/powerpoint/2012/main" xmlns:a16="http://schemas.microsoft.com/office/drawing/2014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5="http://schemas.microsoft.com/office/powerpoint/2012/main" xmlns:a16="http://schemas.microsoft.com/office/drawing/2014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18149" marR="0" lvl="1" indent="0" defTabSz="914299" fontAlgn="base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Tx/>
              <a:buNone/>
              <a:tabLst/>
              <a:defRPr/>
            </a:pPr>
            <a:r>
              <a:rPr lang="de-DE" sz="2000" dirty="0">
                <a:solidFill>
                  <a:schemeClr val="tx1"/>
                </a:solidFill>
              </a:rPr>
              <a:t>Annahmen</a:t>
            </a:r>
          </a:p>
          <a:p>
            <a:pPr marL="360706" marR="0" lvl="1" indent="-342557" defTabSz="914299" fontAlgn="base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AF007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>
                <a:solidFill>
                  <a:schemeClr val="tx1"/>
                </a:solidFill>
              </a:rPr>
              <a:t>Die Bereiche und Rollen sind in ihrer Funktion unabdinglich miteinander verzahnt</a:t>
            </a:r>
          </a:p>
          <a:p>
            <a:pPr marL="360706" marR="0" lvl="1" indent="-342557" defTabSz="914299" fontAlgn="base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>
                <a:solidFill>
                  <a:schemeClr val="tx1"/>
                </a:solidFill>
              </a:rPr>
              <a:t>Sie bedingen ihre jeweilige Entwicklung gegenseitig</a:t>
            </a:r>
          </a:p>
        </p:txBody>
      </p:sp>
      <p:sp>
        <p:nvSpPr>
          <p:cNvPr id="81" name="Inhaltsplatzhalter 2">
            <a:extLst>
              <a:ext uri="{FF2B5EF4-FFF2-40B4-BE49-F238E27FC236}">
                <a16:creationId xmlns:a16="http://schemas.microsoft.com/office/drawing/2014/main" id="{2F8C5DFA-4412-AE52-F23B-6838B5F9702D}"/>
              </a:ext>
            </a:extLst>
          </p:cNvPr>
          <p:cNvSpPr txBox="1">
            <a:spLocks/>
          </p:cNvSpPr>
          <p:nvPr/>
        </p:nvSpPr>
        <p:spPr bwMode="auto">
          <a:xfrm>
            <a:off x="8398832" y="2255329"/>
            <a:ext cx="3445168" cy="337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5="http://schemas.microsoft.com/office/powerpoint/2012/main" xmlns:a16="http://schemas.microsoft.com/office/drawing/2014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15="http://schemas.microsoft.com/office/powerpoint/2012/main" xmlns:a16="http://schemas.microsoft.com/office/drawing/2014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5="http://schemas.microsoft.com/office/powerpoint/2012/main" xmlns:a16="http://schemas.microsoft.com/office/drawing/2014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18149" lvl="1" indent="0" defTabSz="914299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None/>
              <a:defRPr/>
            </a:pPr>
            <a:r>
              <a:rPr lang="de-DE" sz="2000" dirty="0">
                <a:solidFill>
                  <a:schemeClr val="tx1"/>
                </a:solidFill>
              </a:rPr>
              <a:t>Funktionsweise und Ziel</a:t>
            </a:r>
          </a:p>
          <a:p>
            <a:pPr marL="360706" lvl="1" indent="-342557" defTabSz="914299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tx1"/>
                </a:solidFill>
              </a:rPr>
              <a:t>die Zusammenhänge zwischen den Bereichen verdeutlichen</a:t>
            </a:r>
          </a:p>
          <a:p>
            <a:pPr marL="360706" lvl="1" indent="-342557" defTabSz="914299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AF0078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tx1"/>
                </a:solidFill>
              </a:rPr>
              <a:t>die Entwicklungsstufen dieser Bereiche definieren, um einen schulischen Status quo aufzeigen</a:t>
            </a:r>
          </a:p>
          <a:p>
            <a:pPr marL="360706" lvl="1" indent="-342557" defTabSz="914299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tx1"/>
                </a:solidFill>
              </a:rPr>
              <a:t>Unterstützung der Schulen - </a:t>
            </a:r>
            <a:r>
              <a:rPr lang="de-DE" dirty="0">
                <a:solidFill>
                  <a:srgbClr val="AF0078"/>
                </a:solidFill>
              </a:rPr>
              <a:t>unabhängig ihres Status Quo und Profil </a:t>
            </a:r>
            <a:r>
              <a:rPr lang="de-DE" dirty="0">
                <a:solidFill>
                  <a:srgbClr val="0070C0"/>
                </a:solidFill>
              </a:rPr>
              <a:t>- </a:t>
            </a:r>
            <a:r>
              <a:rPr lang="de-DE" dirty="0">
                <a:solidFill>
                  <a:schemeClr val="tx1"/>
                </a:solidFill>
              </a:rPr>
              <a:t>bei der Bewältigung von Entwicklungsschritten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D9F6651-07A0-37BD-82DF-4A5E9B131F3D}"/>
              </a:ext>
            </a:extLst>
          </p:cNvPr>
          <p:cNvSpPr txBox="1"/>
          <p:nvPr/>
        </p:nvSpPr>
        <p:spPr>
          <a:xfrm>
            <a:off x="460947" y="1488478"/>
            <a:ext cx="657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0" i="1" dirty="0"/>
              <a:t>Empirische Fundierung und theoretisch-konzeptionelle Modellierung </a:t>
            </a:r>
          </a:p>
        </p:txBody>
      </p:sp>
      <p:sp>
        <p:nvSpPr>
          <p:cNvPr id="89" name="Titel 2">
            <a:extLst>
              <a:ext uri="{FF2B5EF4-FFF2-40B4-BE49-F238E27FC236}">
                <a16:creationId xmlns:a16="http://schemas.microsoft.com/office/drawing/2014/main" id="{4620B53E-9997-3112-168C-D89DCD7267BD}"/>
              </a:ext>
            </a:extLst>
          </p:cNvPr>
          <p:cNvSpPr txBox="1">
            <a:spLocks/>
          </p:cNvSpPr>
          <p:nvPr/>
        </p:nvSpPr>
        <p:spPr>
          <a:xfrm>
            <a:off x="513144" y="1011792"/>
            <a:ext cx="8745155" cy="5949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338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97" b="1" i="0" kern="1200" baseline="0">
                <a:solidFill>
                  <a:srgbClr val="333F48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600" dirty="0">
                <a:latin typeface="Calibri"/>
                <a:cs typeface="Calibri"/>
              </a:rPr>
              <a:t>Forschungshintergrund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Klein</a:t>
            </a:r>
            <a:r>
              <a:rPr lang="de-DE" sz="1400" b="0" dirty="0"/>
              <a:t> et al.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2024</a:t>
            </a:r>
            <a:endParaRPr lang="de-DE" sz="1400" b="0" dirty="0"/>
          </a:p>
        </p:txBody>
      </p:sp>
      <p:sp>
        <p:nvSpPr>
          <p:cNvPr id="90" name="Datumsplatzhalter 3">
            <a:extLst>
              <a:ext uri="{FF2B5EF4-FFF2-40B4-BE49-F238E27FC236}">
                <a16:creationId xmlns:a16="http://schemas.microsoft.com/office/drawing/2014/main" id="{3F01857F-A57D-7942-ECCB-843EFEF515A3}"/>
              </a:ext>
            </a:extLst>
          </p:cNvPr>
          <p:cNvSpPr txBox="1">
            <a:spLocks/>
          </p:cNvSpPr>
          <p:nvPr/>
        </p:nvSpPr>
        <p:spPr>
          <a:xfrm>
            <a:off x="3587675" y="316173"/>
            <a:ext cx="8244000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de-DE"/>
            </a:defPPr>
            <a:lvl1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 i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rgbClr val="AF0078"/>
                </a:solidFill>
              </a:rPr>
              <a:t>HINTERGRUND              </a:t>
            </a:r>
            <a:r>
              <a:rPr lang="de-DE" b="0">
                <a:solidFill>
                  <a:srgbClr val="AF0078"/>
                </a:solidFill>
              </a:rPr>
              <a:t>PROJEKT               </a:t>
            </a:r>
            <a:r>
              <a:rPr lang="de-DE" sz="1200" b="0">
                <a:solidFill>
                  <a:srgbClr val="AF0078"/>
                </a:solidFill>
                <a:ea typeface="Calibri" panose="020F0502020204030204" pitchFamily="34" charset="0"/>
                <a:cs typeface="Calibri"/>
              </a:rPr>
              <a:t>ERGEBNISSE	 </a:t>
            </a:r>
            <a:r>
              <a:rPr lang="de-DE" b="0">
                <a:solidFill>
                  <a:srgbClr val="AF0078"/>
                </a:solidFill>
              </a:rPr>
              <a:t>DISKUSSION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E7A1CC26-4CBE-12DF-E17C-A702CA11C0FE}"/>
              </a:ext>
            </a:extLst>
          </p:cNvPr>
          <p:cNvSpPr txBox="1">
            <a:spLocks/>
          </p:cNvSpPr>
          <p:nvPr/>
        </p:nvSpPr>
        <p:spPr>
          <a:xfrm>
            <a:off x="445900" y="6341476"/>
            <a:ext cx="8425225" cy="360000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Calibri"/>
                <a:ea typeface="Calibri"/>
                <a:cs typeface="Calibri"/>
              </a:rPr>
              <a:t>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Driesel</a:t>
            </a:r>
            <a:r>
              <a:rPr lang="de-DE" sz="1200" dirty="0">
                <a:latin typeface="Calibri"/>
                <a:ea typeface="Calibri"/>
                <a:cs typeface="Calibri"/>
              </a:rPr>
              <a:t>-Lange, Klein, Weyland, Richter &amp;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Nienkötter</a:t>
            </a:r>
            <a:r>
              <a:rPr lang="de-DE" sz="1200" dirty="0">
                <a:latin typeface="Calibri"/>
                <a:ea typeface="Calibri"/>
                <a:cs typeface="Calibri"/>
              </a:rPr>
              <a:t> I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WinBO</a:t>
            </a:r>
            <a:r>
              <a:rPr lang="de-DE" sz="1200" dirty="0">
                <a:latin typeface="Calibri"/>
                <a:ea typeface="Calibri"/>
                <a:cs typeface="Calibri"/>
              </a:rPr>
              <a:t> 2024 I 23.09.2024</a:t>
            </a:r>
            <a:endParaRPr lang="de-DE" dirty="0"/>
          </a:p>
        </p:txBody>
      </p:sp>
      <p:sp>
        <p:nvSpPr>
          <p:cNvPr id="4" name="Trapezoid 9">
            <a:extLst>
              <a:ext uri="{FF2B5EF4-FFF2-40B4-BE49-F238E27FC236}">
                <a16:creationId xmlns:a16="http://schemas.microsoft.com/office/drawing/2014/main" id="{EB933941-FF83-7826-F0BA-2CF345F6CB91}"/>
              </a:ext>
            </a:extLst>
          </p:cNvPr>
          <p:cNvSpPr/>
          <p:nvPr/>
        </p:nvSpPr>
        <p:spPr bwMode="auto">
          <a:xfrm>
            <a:off x="3889486" y="5768975"/>
            <a:ext cx="1418280" cy="327770"/>
          </a:xfrm>
          <a:prstGeom prst="trapezoid">
            <a:avLst>
              <a:gd name="adj" fmla="val 0"/>
            </a:avLst>
          </a:prstGeom>
          <a:solidFill>
            <a:srgbClr val="B1C8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5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ea typeface="+mn-ea"/>
                <a:cs typeface="+mn-cs"/>
              </a:rPr>
              <a:t>Schulleitung</a:t>
            </a:r>
          </a:p>
        </p:txBody>
      </p:sp>
      <p:sp>
        <p:nvSpPr>
          <p:cNvPr id="5" name="Trapezoid 10">
            <a:extLst>
              <a:ext uri="{FF2B5EF4-FFF2-40B4-BE49-F238E27FC236}">
                <a16:creationId xmlns:a16="http://schemas.microsoft.com/office/drawing/2014/main" id="{280C2FA0-AAC0-2BE4-7EFA-4E4D05E76C89}"/>
              </a:ext>
            </a:extLst>
          </p:cNvPr>
          <p:cNvSpPr/>
          <p:nvPr/>
        </p:nvSpPr>
        <p:spPr bwMode="auto">
          <a:xfrm>
            <a:off x="10445111" y="5768975"/>
            <a:ext cx="1418277" cy="327770"/>
          </a:xfrm>
          <a:prstGeom prst="trapezoid">
            <a:avLst>
              <a:gd name="adj" fmla="val 0"/>
            </a:avLst>
          </a:prstGeom>
          <a:solidFill>
            <a:srgbClr val="7AB51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Infrastruktur</a:t>
            </a:r>
            <a:endParaRPr kumimoji="0" lang="de-DE" sz="11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Trapezoid 11">
            <a:extLst>
              <a:ext uri="{FF2B5EF4-FFF2-40B4-BE49-F238E27FC236}">
                <a16:creationId xmlns:a16="http://schemas.microsoft.com/office/drawing/2014/main" id="{55BCBE53-99BE-2D7E-27FE-55E1A8133FF4}"/>
              </a:ext>
            </a:extLst>
          </p:cNvPr>
          <p:cNvSpPr/>
          <p:nvPr/>
        </p:nvSpPr>
        <p:spPr bwMode="auto">
          <a:xfrm>
            <a:off x="5528393" y="5768975"/>
            <a:ext cx="1418279" cy="327770"/>
          </a:xfrm>
          <a:prstGeom prst="trapezoid">
            <a:avLst>
              <a:gd name="adj" fmla="val 0"/>
            </a:avLst>
          </a:prstGeom>
          <a:solidFill>
            <a:srgbClr val="2FB7C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ea typeface="+mn-ea"/>
                <a:cs typeface="+mn-cs"/>
              </a:rPr>
              <a:t>BO- Team </a:t>
            </a:r>
          </a:p>
        </p:txBody>
      </p:sp>
      <p:sp>
        <p:nvSpPr>
          <p:cNvPr id="15" name="Trapezoid 17">
            <a:extLst>
              <a:ext uri="{FF2B5EF4-FFF2-40B4-BE49-F238E27FC236}">
                <a16:creationId xmlns:a16="http://schemas.microsoft.com/office/drawing/2014/main" id="{8A3427E0-C4E6-B61E-4548-293B3B55CD04}"/>
              </a:ext>
            </a:extLst>
          </p:cNvPr>
          <p:cNvSpPr/>
          <p:nvPr/>
        </p:nvSpPr>
        <p:spPr bwMode="auto">
          <a:xfrm>
            <a:off x="8806204" y="5768975"/>
            <a:ext cx="1418278" cy="327770"/>
          </a:xfrm>
          <a:prstGeom prst="trapezoid">
            <a:avLst>
              <a:gd name="adj" fmla="val 0"/>
            </a:avLst>
          </a:prstGeom>
          <a:solidFill>
            <a:srgbClr val="00578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Implementation</a:t>
            </a:r>
          </a:p>
        </p:txBody>
      </p:sp>
      <p:sp>
        <p:nvSpPr>
          <p:cNvPr id="91" name="Trapezoid 18">
            <a:extLst>
              <a:ext uri="{FF2B5EF4-FFF2-40B4-BE49-F238E27FC236}">
                <a16:creationId xmlns:a16="http://schemas.microsoft.com/office/drawing/2014/main" id="{CCDA4805-B720-6F03-EFD8-945E93BD429B}"/>
              </a:ext>
            </a:extLst>
          </p:cNvPr>
          <p:cNvSpPr/>
          <p:nvPr/>
        </p:nvSpPr>
        <p:spPr bwMode="auto">
          <a:xfrm>
            <a:off x="2250578" y="5768975"/>
            <a:ext cx="1418281" cy="327770"/>
          </a:xfrm>
          <a:prstGeom prst="trapezoid">
            <a:avLst>
              <a:gd name="adj" fmla="val 0"/>
            </a:avLst>
          </a:prstGeom>
          <a:solidFill>
            <a:srgbClr val="008E9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Kollegium</a:t>
            </a:r>
            <a:endParaRPr kumimoji="0" lang="de-DE" sz="11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2" name="Trapezoid 19">
            <a:extLst>
              <a:ext uri="{FF2B5EF4-FFF2-40B4-BE49-F238E27FC236}">
                <a16:creationId xmlns:a16="http://schemas.microsoft.com/office/drawing/2014/main" id="{5BC37780-33B4-9865-5710-1F5326C9647C}"/>
              </a:ext>
            </a:extLst>
          </p:cNvPr>
          <p:cNvSpPr/>
          <p:nvPr/>
        </p:nvSpPr>
        <p:spPr bwMode="auto">
          <a:xfrm>
            <a:off x="611670" y="5768975"/>
            <a:ext cx="1418281" cy="327770"/>
          </a:xfrm>
          <a:prstGeom prst="trapezoid">
            <a:avLst>
              <a:gd name="adj" fmla="val 0"/>
            </a:avLst>
          </a:prstGeom>
          <a:solidFill>
            <a:srgbClr val="333F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i="0" u="none" strike="noStrike" kern="1200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ea typeface="+mn-ea"/>
                <a:cs typeface="+mn-cs"/>
              </a:rPr>
              <a:t>Netzwerk/Kooperation</a:t>
            </a:r>
          </a:p>
        </p:txBody>
      </p:sp>
      <p:sp>
        <p:nvSpPr>
          <p:cNvPr id="93" name="Trapezoid 12">
            <a:extLst>
              <a:ext uri="{FF2B5EF4-FFF2-40B4-BE49-F238E27FC236}">
                <a16:creationId xmlns:a16="http://schemas.microsoft.com/office/drawing/2014/main" id="{3668A861-B416-4CA1-CA5A-9E5CE7998341}"/>
              </a:ext>
            </a:extLst>
          </p:cNvPr>
          <p:cNvSpPr/>
          <p:nvPr/>
        </p:nvSpPr>
        <p:spPr bwMode="auto">
          <a:xfrm>
            <a:off x="7167299" y="5768975"/>
            <a:ext cx="1418278" cy="327770"/>
          </a:xfrm>
          <a:prstGeom prst="trapezoid">
            <a:avLst>
              <a:gd name="adj" fmla="val 0"/>
            </a:avLst>
          </a:prstGeom>
          <a:solidFill>
            <a:srgbClr val="AF007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BO-Konzept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1F710C9A-591E-9570-6287-9D363D5264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89486" y="1823910"/>
            <a:ext cx="3905737" cy="390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8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ADE9A-E110-57F4-4684-50E0D6709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02207D2-2CA3-DC4D-D529-066EB022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z="1100" b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r>
              <a:rPr lang="de-DE" sz="1100" b="0"/>
              <a:t> </a:t>
            </a:r>
          </a:p>
        </p:txBody>
      </p:sp>
      <p:sp>
        <p:nvSpPr>
          <p:cNvPr id="90" name="Datumsplatzhalter 3">
            <a:extLst>
              <a:ext uri="{FF2B5EF4-FFF2-40B4-BE49-F238E27FC236}">
                <a16:creationId xmlns:a16="http://schemas.microsoft.com/office/drawing/2014/main" id="{BA58EA61-BF96-F387-9BD8-451887A6F68F}"/>
              </a:ext>
            </a:extLst>
          </p:cNvPr>
          <p:cNvSpPr txBox="1">
            <a:spLocks/>
          </p:cNvSpPr>
          <p:nvPr/>
        </p:nvSpPr>
        <p:spPr>
          <a:xfrm>
            <a:off x="3587675" y="316173"/>
            <a:ext cx="8244000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de-DE"/>
            </a:defPPr>
            <a:lvl1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 i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AF0078"/>
                </a:solidFill>
              </a:rPr>
              <a:t>HINTERGRUND              </a:t>
            </a:r>
            <a:r>
              <a:rPr lang="de-DE" b="0" dirty="0">
                <a:solidFill>
                  <a:srgbClr val="AF0078"/>
                </a:solidFill>
              </a:rPr>
              <a:t>PROJEKT               </a:t>
            </a:r>
            <a:r>
              <a:rPr lang="de-DE" sz="1200" b="0" dirty="0">
                <a:solidFill>
                  <a:srgbClr val="AF0078"/>
                </a:solidFill>
                <a:ea typeface="Calibri" panose="020F0502020204030204" pitchFamily="34" charset="0"/>
                <a:cs typeface="Calibri"/>
              </a:rPr>
              <a:t>ERGEBNISSE	 </a:t>
            </a:r>
            <a:r>
              <a:rPr lang="de-DE" b="0" dirty="0">
                <a:solidFill>
                  <a:srgbClr val="AF0078"/>
                </a:solidFill>
              </a:rPr>
              <a:t>DISKUSSION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2FF41315-854E-9E41-B4E3-7FD30C22A11B}"/>
              </a:ext>
            </a:extLst>
          </p:cNvPr>
          <p:cNvSpPr txBox="1">
            <a:spLocks/>
          </p:cNvSpPr>
          <p:nvPr/>
        </p:nvSpPr>
        <p:spPr>
          <a:xfrm>
            <a:off x="445900" y="6341476"/>
            <a:ext cx="8425225" cy="360000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Calibri"/>
                <a:ea typeface="Calibri"/>
                <a:cs typeface="Calibri"/>
              </a:rPr>
              <a:t>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Driesel</a:t>
            </a:r>
            <a:r>
              <a:rPr lang="de-DE" sz="1200" dirty="0">
                <a:latin typeface="Calibri"/>
                <a:ea typeface="Calibri"/>
                <a:cs typeface="Calibri"/>
              </a:rPr>
              <a:t>-Lange, Klein, Weyland, Richter &amp;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Nienkötter</a:t>
            </a:r>
            <a:r>
              <a:rPr lang="de-DE" sz="1200" dirty="0">
                <a:latin typeface="Calibri"/>
                <a:ea typeface="Calibri"/>
                <a:cs typeface="Calibri"/>
              </a:rPr>
              <a:t> I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WinBO</a:t>
            </a:r>
            <a:r>
              <a:rPr lang="de-DE" sz="1200" dirty="0">
                <a:latin typeface="Calibri"/>
                <a:ea typeface="Calibri"/>
                <a:cs typeface="Calibri"/>
              </a:rPr>
              <a:t> 2024 I 23.09.2024</a:t>
            </a:r>
            <a:endParaRPr lang="de-DE" dirty="0"/>
          </a:p>
        </p:txBody>
      </p:sp>
      <p:sp>
        <p:nvSpPr>
          <p:cNvPr id="9" name="Trapezoid 9">
            <a:extLst>
              <a:ext uri="{FF2B5EF4-FFF2-40B4-BE49-F238E27FC236}">
                <a16:creationId xmlns:a16="http://schemas.microsoft.com/office/drawing/2014/main" id="{E4962D30-3D6F-721B-15D6-F33DBA0764E3}"/>
              </a:ext>
            </a:extLst>
          </p:cNvPr>
          <p:cNvSpPr/>
          <p:nvPr/>
        </p:nvSpPr>
        <p:spPr bwMode="auto">
          <a:xfrm>
            <a:off x="538544" y="3326412"/>
            <a:ext cx="1418280" cy="327770"/>
          </a:xfrm>
          <a:prstGeom prst="trapezoid">
            <a:avLst>
              <a:gd name="adj" fmla="val 0"/>
            </a:avLst>
          </a:prstGeom>
          <a:solidFill>
            <a:srgbClr val="B1C8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5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ea typeface="+mn-ea"/>
                <a:cs typeface="+mn-cs"/>
              </a:rPr>
              <a:t>Schulleitung</a:t>
            </a:r>
          </a:p>
        </p:txBody>
      </p:sp>
      <p:sp>
        <p:nvSpPr>
          <p:cNvPr id="10" name="Trapezoid 10">
            <a:extLst>
              <a:ext uri="{FF2B5EF4-FFF2-40B4-BE49-F238E27FC236}">
                <a16:creationId xmlns:a16="http://schemas.microsoft.com/office/drawing/2014/main" id="{EC3CFA21-9E7B-DCD0-4903-D1C5404F57C4}"/>
              </a:ext>
            </a:extLst>
          </p:cNvPr>
          <p:cNvSpPr/>
          <p:nvPr/>
        </p:nvSpPr>
        <p:spPr bwMode="auto">
          <a:xfrm>
            <a:off x="538544" y="5451622"/>
            <a:ext cx="1418277" cy="327770"/>
          </a:xfrm>
          <a:prstGeom prst="trapezoid">
            <a:avLst>
              <a:gd name="adj" fmla="val 0"/>
            </a:avLst>
          </a:prstGeom>
          <a:solidFill>
            <a:srgbClr val="7AB51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Infrastruktur</a:t>
            </a:r>
            <a:endParaRPr kumimoji="0" lang="de-DE" sz="11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Trapezoid 11">
            <a:extLst>
              <a:ext uri="{FF2B5EF4-FFF2-40B4-BE49-F238E27FC236}">
                <a16:creationId xmlns:a16="http://schemas.microsoft.com/office/drawing/2014/main" id="{D13C8130-E760-492D-8E2B-88396B72F9CE}"/>
              </a:ext>
            </a:extLst>
          </p:cNvPr>
          <p:cNvSpPr/>
          <p:nvPr/>
        </p:nvSpPr>
        <p:spPr bwMode="auto">
          <a:xfrm>
            <a:off x="538544" y="3857715"/>
            <a:ext cx="1418279" cy="327770"/>
          </a:xfrm>
          <a:prstGeom prst="trapezoid">
            <a:avLst>
              <a:gd name="adj" fmla="val 0"/>
            </a:avLst>
          </a:prstGeom>
          <a:solidFill>
            <a:srgbClr val="2FB7C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ea typeface="+mn-ea"/>
                <a:cs typeface="+mn-cs"/>
              </a:rPr>
              <a:t>BO- Team </a:t>
            </a:r>
          </a:p>
        </p:txBody>
      </p:sp>
      <p:sp>
        <p:nvSpPr>
          <p:cNvPr id="12" name="Trapezoid 17">
            <a:extLst>
              <a:ext uri="{FF2B5EF4-FFF2-40B4-BE49-F238E27FC236}">
                <a16:creationId xmlns:a16="http://schemas.microsoft.com/office/drawing/2014/main" id="{57DE1022-6125-8446-CB67-6F33F020F241}"/>
              </a:ext>
            </a:extLst>
          </p:cNvPr>
          <p:cNvSpPr/>
          <p:nvPr/>
        </p:nvSpPr>
        <p:spPr bwMode="auto">
          <a:xfrm>
            <a:off x="538544" y="4920321"/>
            <a:ext cx="1418278" cy="327770"/>
          </a:xfrm>
          <a:prstGeom prst="trapezoid">
            <a:avLst>
              <a:gd name="adj" fmla="val 0"/>
            </a:avLst>
          </a:prstGeom>
          <a:solidFill>
            <a:srgbClr val="00578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Implementation</a:t>
            </a:r>
          </a:p>
        </p:txBody>
      </p:sp>
      <p:sp>
        <p:nvSpPr>
          <p:cNvPr id="13" name="Trapezoid 18">
            <a:extLst>
              <a:ext uri="{FF2B5EF4-FFF2-40B4-BE49-F238E27FC236}">
                <a16:creationId xmlns:a16="http://schemas.microsoft.com/office/drawing/2014/main" id="{5630710E-994B-EF87-E815-9C42B6915939}"/>
              </a:ext>
            </a:extLst>
          </p:cNvPr>
          <p:cNvSpPr/>
          <p:nvPr/>
        </p:nvSpPr>
        <p:spPr bwMode="auto">
          <a:xfrm>
            <a:off x="538544" y="2795109"/>
            <a:ext cx="1418281" cy="327770"/>
          </a:xfrm>
          <a:prstGeom prst="trapezoid">
            <a:avLst>
              <a:gd name="adj" fmla="val 0"/>
            </a:avLst>
          </a:prstGeom>
          <a:solidFill>
            <a:srgbClr val="008E9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Kollegium</a:t>
            </a:r>
            <a:endParaRPr kumimoji="0" lang="de-DE" sz="11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Trapezoid 19">
            <a:extLst>
              <a:ext uri="{FF2B5EF4-FFF2-40B4-BE49-F238E27FC236}">
                <a16:creationId xmlns:a16="http://schemas.microsoft.com/office/drawing/2014/main" id="{6C4A457E-2157-CE73-F521-C85BEB51B9CB}"/>
              </a:ext>
            </a:extLst>
          </p:cNvPr>
          <p:cNvSpPr/>
          <p:nvPr/>
        </p:nvSpPr>
        <p:spPr bwMode="auto">
          <a:xfrm>
            <a:off x="538544" y="2263806"/>
            <a:ext cx="1418281" cy="327770"/>
          </a:xfrm>
          <a:prstGeom prst="trapezoid">
            <a:avLst>
              <a:gd name="adj" fmla="val 0"/>
            </a:avLst>
          </a:prstGeom>
          <a:solidFill>
            <a:srgbClr val="333F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i="0" u="none" strike="noStrike" kern="1200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ea typeface="+mn-ea"/>
                <a:cs typeface="+mn-cs"/>
              </a:rPr>
              <a:t>Netzwerk/Kooperation</a:t>
            </a:r>
          </a:p>
        </p:txBody>
      </p:sp>
      <p:sp>
        <p:nvSpPr>
          <p:cNvPr id="16" name="Trapezoid 12">
            <a:extLst>
              <a:ext uri="{FF2B5EF4-FFF2-40B4-BE49-F238E27FC236}">
                <a16:creationId xmlns:a16="http://schemas.microsoft.com/office/drawing/2014/main" id="{0EC08BAD-3D58-BD99-DF56-02A094891B5A}"/>
              </a:ext>
            </a:extLst>
          </p:cNvPr>
          <p:cNvSpPr/>
          <p:nvPr/>
        </p:nvSpPr>
        <p:spPr bwMode="auto">
          <a:xfrm>
            <a:off x="538544" y="4389018"/>
            <a:ext cx="1418278" cy="327770"/>
          </a:xfrm>
          <a:prstGeom prst="trapezoid">
            <a:avLst>
              <a:gd name="adj" fmla="val 0"/>
            </a:avLst>
          </a:prstGeom>
          <a:solidFill>
            <a:srgbClr val="AF007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BO-Konzept</a:t>
            </a:r>
          </a:p>
        </p:txBody>
      </p:sp>
      <p:sp>
        <p:nvSpPr>
          <p:cNvPr id="17" name="Trapezoid 9">
            <a:extLst>
              <a:ext uri="{FF2B5EF4-FFF2-40B4-BE49-F238E27FC236}">
                <a16:creationId xmlns:a16="http://schemas.microsoft.com/office/drawing/2014/main" id="{071AC697-2061-FD6E-32C5-8E27331A6278}"/>
              </a:ext>
            </a:extLst>
          </p:cNvPr>
          <p:cNvSpPr/>
          <p:nvPr/>
        </p:nvSpPr>
        <p:spPr bwMode="auto">
          <a:xfrm>
            <a:off x="2392744" y="3326412"/>
            <a:ext cx="1418280" cy="327770"/>
          </a:xfrm>
          <a:prstGeom prst="trapezoid">
            <a:avLst>
              <a:gd name="adj" fmla="val 0"/>
            </a:avLst>
          </a:prstGeom>
          <a:solidFill>
            <a:srgbClr val="B1C8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ea typeface="+mn-ea"/>
                <a:cs typeface="+mn-cs"/>
              </a:rPr>
              <a:t>School management</a:t>
            </a:r>
          </a:p>
        </p:txBody>
      </p:sp>
      <p:sp>
        <p:nvSpPr>
          <p:cNvPr id="18" name="Trapezoid 10">
            <a:extLst>
              <a:ext uri="{FF2B5EF4-FFF2-40B4-BE49-F238E27FC236}">
                <a16:creationId xmlns:a16="http://schemas.microsoft.com/office/drawing/2014/main" id="{663DA0D1-20E5-BB9B-9BCA-9866E2AE8F80}"/>
              </a:ext>
            </a:extLst>
          </p:cNvPr>
          <p:cNvSpPr/>
          <p:nvPr/>
        </p:nvSpPr>
        <p:spPr bwMode="auto">
          <a:xfrm>
            <a:off x="2392744" y="5451622"/>
            <a:ext cx="1418277" cy="327770"/>
          </a:xfrm>
          <a:prstGeom prst="trapezoid">
            <a:avLst>
              <a:gd name="adj" fmla="val 0"/>
            </a:avLst>
          </a:prstGeom>
          <a:solidFill>
            <a:srgbClr val="7AB51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Infrastructure</a:t>
            </a:r>
            <a:endParaRPr kumimoji="0" lang="en-GB" sz="11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Trapezoid 11">
            <a:extLst>
              <a:ext uri="{FF2B5EF4-FFF2-40B4-BE49-F238E27FC236}">
                <a16:creationId xmlns:a16="http://schemas.microsoft.com/office/drawing/2014/main" id="{9FCC8EEF-0C86-3335-1937-CDE53C2B0985}"/>
              </a:ext>
            </a:extLst>
          </p:cNvPr>
          <p:cNvSpPr/>
          <p:nvPr/>
        </p:nvSpPr>
        <p:spPr bwMode="auto">
          <a:xfrm>
            <a:off x="2392744" y="3857715"/>
            <a:ext cx="1418279" cy="327770"/>
          </a:xfrm>
          <a:prstGeom prst="trapezoid">
            <a:avLst>
              <a:gd name="adj" fmla="val 0"/>
            </a:avLst>
          </a:prstGeom>
          <a:solidFill>
            <a:srgbClr val="2FB7C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50" dirty="0">
                <a:solidFill>
                  <a:srgbClr val="333F48"/>
                </a:solidFill>
              </a:rPr>
              <a:t>CG-Team</a:t>
            </a:r>
            <a:endParaRPr kumimoji="0" lang="en-GB" sz="1150" b="0" i="0" u="none" strike="noStrike" kern="1200" cap="none" spc="0" normalizeH="0" baseline="0" noProof="0" dirty="0">
              <a:ln>
                <a:noFill/>
              </a:ln>
              <a:solidFill>
                <a:srgbClr val="333F48"/>
              </a:solidFill>
              <a:effectLst/>
              <a:uLnTx/>
              <a:uFillTx/>
            </a:endParaRPr>
          </a:p>
        </p:txBody>
      </p:sp>
      <p:sp>
        <p:nvSpPr>
          <p:cNvPr id="20" name="Trapezoid 17">
            <a:extLst>
              <a:ext uri="{FF2B5EF4-FFF2-40B4-BE49-F238E27FC236}">
                <a16:creationId xmlns:a16="http://schemas.microsoft.com/office/drawing/2014/main" id="{7E15AF57-2F21-2B36-2B03-7962E73C1B1C}"/>
              </a:ext>
            </a:extLst>
          </p:cNvPr>
          <p:cNvSpPr/>
          <p:nvPr/>
        </p:nvSpPr>
        <p:spPr bwMode="auto">
          <a:xfrm>
            <a:off x="2392744" y="4920321"/>
            <a:ext cx="1418278" cy="327770"/>
          </a:xfrm>
          <a:prstGeom prst="trapezoid">
            <a:avLst>
              <a:gd name="adj" fmla="val 0"/>
            </a:avLst>
          </a:prstGeom>
          <a:solidFill>
            <a:srgbClr val="00578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Implementation</a:t>
            </a:r>
          </a:p>
        </p:txBody>
      </p:sp>
      <p:sp>
        <p:nvSpPr>
          <p:cNvPr id="21" name="Trapezoid 18">
            <a:extLst>
              <a:ext uri="{FF2B5EF4-FFF2-40B4-BE49-F238E27FC236}">
                <a16:creationId xmlns:a16="http://schemas.microsoft.com/office/drawing/2014/main" id="{6C57F5B8-66AC-2569-2CB8-727705BAA7A7}"/>
              </a:ext>
            </a:extLst>
          </p:cNvPr>
          <p:cNvSpPr/>
          <p:nvPr/>
        </p:nvSpPr>
        <p:spPr bwMode="auto">
          <a:xfrm>
            <a:off x="2392744" y="2795109"/>
            <a:ext cx="1418281" cy="327770"/>
          </a:xfrm>
          <a:prstGeom prst="trapezoid">
            <a:avLst>
              <a:gd name="adj" fmla="val 0"/>
            </a:avLst>
          </a:prstGeom>
          <a:solidFill>
            <a:srgbClr val="008E9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Staff/Colleagues</a:t>
            </a:r>
            <a:endParaRPr kumimoji="0" lang="en-GB" sz="11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Trapezoid 19">
            <a:extLst>
              <a:ext uri="{FF2B5EF4-FFF2-40B4-BE49-F238E27FC236}">
                <a16:creationId xmlns:a16="http://schemas.microsoft.com/office/drawing/2014/main" id="{EFF645A2-10AA-B080-5D5B-2765F9C8400E}"/>
              </a:ext>
            </a:extLst>
          </p:cNvPr>
          <p:cNvSpPr/>
          <p:nvPr/>
        </p:nvSpPr>
        <p:spPr bwMode="auto">
          <a:xfrm>
            <a:off x="2392744" y="2263806"/>
            <a:ext cx="1418281" cy="327770"/>
          </a:xfrm>
          <a:prstGeom prst="trapezoid">
            <a:avLst>
              <a:gd name="adj" fmla="val 0"/>
            </a:avLst>
          </a:prstGeom>
          <a:solidFill>
            <a:srgbClr val="333F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Network/</a:t>
            </a:r>
            <a:r>
              <a:rPr lang="en-GB" sz="1050" dirty="0">
                <a:solidFill>
                  <a:schemeClr val="bg1"/>
                </a:solidFill>
              </a:rPr>
              <a:t>C</a:t>
            </a:r>
            <a:r>
              <a:rPr kumimoji="0" lang="en-GB" sz="105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ooperation</a:t>
            </a:r>
          </a:p>
        </p:txBody>
      </p:sp>
      <p:sp>
        <p:nvSpPr>
          <p:cNvPr id="23" name="Trapezoid 12">
            <a:extLst>
              <a:ext uri="{FF2B5EF4-FFF2-40B4-BE49-F238E27FC236}">
                <a16:creationId xmlns:a16="http://schemas.microsoft.com/office/drawing/2014/main" id="{763A46AB-814A-21BA-E1E5-C5EED08D6148}"/>
              </a:ext>
            </a:extLst>
          </p:cNvPr>
          <p:cNvSpPr/>
          <p:nvPr/>
        </p:nvSpPr>
        <p:spPr bwMode="auto">
          <a:xfrm>
            <a:off x="2392744" y="4389018"/>
            <a:ext cx="1418278" cy="327770"/>
          </a:xfrm>
          <a:prstGeom prst="trapezoid">
            <a:avLst>
              <a:gd name="adj" fmla="val 0"/>
            </a:avLst>
          </a:prstGeom>
          <a:solidFill>
            <a:srgbClr val="AF007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100" kern="0" dirty="0">
                <a:solidFill>
                  <a:schemeClr val="bg1"/>
                </a:solidFill>
              </a:rPr>
              <a:t>CG-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Concept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7EF78D58-378B-280E-C4FF-79ADB3E6A704}"/>
              </a:ext>
            </a:extLst>
          </p:cNvPr>
          <p:cNvSpPr txBox="1"/>
          <p:nvPr/>
        </p:nvSpPr>
        <p:spPr>
          <a:xfrm>
            <a:off x="460947" y="1488478"/>
            <a:ext cx="657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0" i="1" dirty="0"/>
              <a:t>Empirische Fundierung und theoretisch-konzeptionelle Modellierung </a:t>
            </a:r>
          </a:p>
        </p:txBody>
      </p:sp>
      <p:sp>
        <p:nvSpPr>
          <p:cNvPr id="25" name="Titel 2">
            <a:extLst>
              <a:ext uri="{FF2B5EF4-FFF2-40B4-BE49-F238E27FC236}">
                <a16:creationId xmlns:a16="http://schemas.microsoft.com/office/drawing/2014/main" id="{62E69288-B93A-882A-DD14-F5239AD694DA}"/>
              </a:ext>
            </a:extLst>
          </p:cNvPr>
          <p:cNvSpPr txBox="1">
            <a:spLocks/>
          </p:cNvSpPr>
          <p:nvPr/>
        </p:nvSpPr>
        <p:spPr>
          <a:xfrm>
            <a:off x="513144" y="1011792"/>
            <a:ext cx="8745155" cy="5949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338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97" b="1" i="0" kern="1200" baseline="0">
                <a:solidFill>
                  <a:srgbClr val="333F48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600" dirty="0">
                <a:latin typeface="Calibri"/>
                <a:cs typeface="Calibri"/>
              </a:rPr>
              <a:t>Forschungshintergrund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Klein</a:t>
            </a:r>
            <a:r>
              <a:rPr lang="de-DE" sz="1400" b="0" dirty="0"/>
              <a:t> et al.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2024</a:t>
            </a:r>
            <a:endParaRPr lang="de-DE" sz="1400" b="0" dirty="0"/>
          </a:p>
        </p:txBody>
      </p:sp>
    </p:spTree>
    <p:extLst>
      <p:ext uri="{BB962C8B-B14F-4D97-AF65-F5344CB8AC3E}">
        <p14:creationId xmlns:p14="http://schemas.microsoft.com/office/powerpoint/2010/main" val="3670965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C2D93CF-6D9B-D5C7-04D7-16FE4AED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z="1100" b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</a:t>
            </a:fld>
            <a:r>
              <a:rPr lang="de-DE" sz="1100" b="0"/>
              <a:t> </a:t>
            </a:r>
          </a:p>
        </p:txBody>
      </p:sp>
      <p:sp>
        <p:nvSpPr>
          <p:cNvPr id="4" name="Pfeil nach rechts 3">
            <a:extLst>
              <a:ext uri="{FF2B5EF4-FFF2-40B4-BE49-F238E27FC236}">
                <a16:creationId xmlns:a16="http://schemas.microsoft.com/office/drawing/2014/main" id="{067E8188-5C19-928F-3C5E-555A3BD5EDF7}"/>
              </a:ext>
            </a:extLst>
          </p:cNvPr>
          <p:cNvSpPr/>
          <p:nvPr/>
        </p:nvSpPr>
        <p:spPr bwMode="auto">
          <a:xfrm rot="16200000" flipV="1">
            <a:off x="7537117" y="4849301"/>
            <a:ext cx="612000" cy="220604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  <a:buClr>
                <a:srgbClr val="C50E1F"/>
              </a:buClr>
            </a:pPr>
            <a:endParaRPr lang="de-DE" sz="1600" b="1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CC1506A-1C04-7D99-95B5-912530DE4223}"/>
              </a:ext>
            </a:extLst>
          </p:cNvPr>
          <p:cNvSpPr/>
          <p:nvPr/>
        </p:nvSpPr>
        <p:spPr bwMode="auto">
          <a:xfrm rot="5400000">
            <a:off x="2011334" y="5108156"/>
            <a:ext cx="1297825" cy="420632"/>
          </a:xfrm>
          <a:prstGeom prst="rect">
            <a:avLst/>
          </a:prstGeom>
          <a:solidFill>
            <a:srgbClr val="FFFFFF">
              <a:lumMod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C4B9957-C14B-1F33-2948-0776EF7536C5}"/>
              </a:ext>
            </a:extLst>
          </p:cNvPr>
          <p:cNvSpPr/>
          <p:nvPr/>
        </p:nvSpPr>
        <p:spPr bwMode="auto">
          <a:xfrm>
            <a:off x="3876383" y="3365654"/>
            <a:ext cx="4209985" cy="744104"/>
          </a:xfrm>
          <a:prstGeom prst="rect">
            <a:avLst/>
          </a:prstGeom>
          <a:solidFill>
            <a:srgbClr val="FFFFFF">
              <a:lumMod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0" name="Pfeil: nach unten 236">
            <a:extLst>
              <a:ext uri="{FF2B5EF4-FFF2-40B4-BE49-F238E27FC236}">
                <a16:creationId xmlns:a16="http://schemas.microsoft.com/office/drawing/2014/main" id="{A41BAD43-DC86-3015-FC0D-2004D30C008E}"/>
              </a:ext>
            </a:extLst>
          </p:cNvPr>
          <p:cNvSpPr/>
          <p:nvPr/>
        </p:nvSpPr>
        <p:spPr bwMode="auto">
          <a:xfrm rot="5400000" flipH="1" flipV="1">
            <a:off x="8693146" y="4980743"/>
            <a:ext cx="924498" cy="1440000"/>
          </a:xfrm>
          <a:prstGeom prst="downArrow">
            <a:avLst>
              <a:gd name="adj1" fmla="val 100000"/>
              <a:gd name="adj2" fmla="val 669"/>
            </a:avLst>
          </a:prstGeom>
          <a:solidFill>
            <a:srgbClr val="FFFFFF">
              <a:lumMod val="85000"/>
            </a:srgbClr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0" name="Pfeil: nach unten 234">
            <a:extLst>
              <a:ext uri="{FF2B5EF4-FFF2-40B4-BE49-F238E27FC236}">
                <a16:creationId xmlns:a16="http://schemas.microsoft.com/office/drawing/2014/main" id="{E4BA3C05-277C-DE84-8165-CEF6A496E2EC}"/>
              </a:ext>
            </a:extLst>
          </p:cNvPr>
          <p:cNvSpPr/>
          <p:nvPr/>
        </p:nvSpPr>
        <p:spPr bwMode="auto">
          <a:xfrm rot="5400000" flipH="1" flipV="1">
            <a:off x="7327619" y="4671950"/>
            <a:ext cx="924498" cy="2057585"/>
          </a:xfrm>
          <a:prstGeom prst="downArrow">
            <a:avLst>
              <a:gd name="adj1" fmla="val 100000"/>
              <a:gd name="adj2" fmla="val 28159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1" name="Pfeil: nach unten 151">
            <a:extLst>
              <a:ext uri="{FF2B5EF4-FFF2-40B4-BE49-F238E27FC236}">
                <a16:creationId xmlns:a16="http://schemas.microsoft.com/office/drawing/2014/main" id="{5D6DE599-12C8-3DFD-3DA4-3C3534820E17}"/>
              </a:ext>
            </a:extLst>
          </p:cNvPr>
          <p:cNvSpPr/>
          <p:nvPr/>
        </p:nvSpPr>
        <p:spPr bwMode="auto">
          <a:xfrm rot="5400000" flipH="1" flipV="1">
            <a:off x="5925968" y="4719073"/>
            <a:ext cx="924498" cy="1963340"/>
          </a:xfrm>
          <a:prstGeom prst="downArrow">
            <a:avLst>
              <a:gd name="adj1" fmla="val 100000"/>
              <a:gd name="adj2" fmla="val 28159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2" name="Pfeil: nach unten 150">
            <a:extLst>
              <a:ext uri="{FF2B5EF4-FFF2-40B4-BE49-F238E27FC236}">
                <a16:creationId xmlns:a16="http://schemas.microsoft.com/office/drawing/2014/main" id="{A06B0D68-4CDB-1129-2455-413D377414BC}"/>
              </a:ext>
            </a:extLst>
          </p:cNvPr>
          <p:cNvSpPr/>
          <p:nvPr/>
        </p:nvSpPr>
        <p:spPr bwMode="auto">
          <a:xfrm rot="5400000" flipH="1" flipV="1">
            <a:off x="4815464" y="4807203"/>
            <a:ext cx="924498" cy="1787080"/>
          </a:xfrm>
          <a:prstGeom prst="downArrow">
            <a:avLst>
              <a:gd name="adj1" fmla="val 100000"/>
              <a:gd name="adj2" fmla="val 28159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3" name="Pfeil: nach unten 152">
            <a:extLst>
              <a:ext uri="{FF2B5EF4-FFF2-40B4-BE49-F238E27FC236}">
                <a16:creationId xmlns:a16="http://schemas.microsoft.com/office/drawing/2014/main" id="{9852DE22-73FD-C304-F8C2-F34D8736B871}"/>
              </a:ext>
            </a:extLst>
          </p:cNvPr>
          <p:cNvSpPr/>
          <p:nvPr/>
        </p:nvSpPr>
        <p:spPr bwMode="auto">
          <a:xfrm rot="5400000" flipH="1" flipV="1">
            <a:off x="3644602" y="5082703"/>
            <a:ext cx="924498" cy="1236079"/>
          </a:xfrm>
          <a:prstGeom prst="downArrow">
            <a:avLst>
              <a:gd name="adj1" fmla="val 100000"/>
              <a:gd name="adj2" fmla="val 28159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4" name="Rechteck: abgerundete Ecken 231">
            <a:extLst>
              <a:ext uri="{FF2B5EF4-FFF2-40B4-BE49-F238E27FC236}">
                <a16:creationId xmlns:a16="http://schemas.microsoft.com/office/drawing/2014/main" id="{8251EF41-9A07-1153-157A-20357DFEFBD7}"/>
              </a:ext>
            </a:extLst>
          </p:cNvPr>
          <p:cNvSpPr>
            <a:spLocks noChangeAspect="1"/>
          </p:cNvSpPr>
          <p:nvPr/>
        </p:nvSpPr>
        <p:spPr>
          <a:xfrm>
            <a:off x="1945074" y="5238496"/>
            <a:ext cx="1479404" cy="924497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  <a:buClr>
                <a:srgbClr val="C50E1F"/>
              </a:buClr>
            </a:pPr>
            <a:endParaRPr lang="de-DE" sz="1600" b="1"/>
          </a:p>
        </p:txBody>
      </p:sp>
      <p:cxnSp>
        <p:nvCxnSpPr>
          <p:cNvPr id="173" name="Gerader Verbinder 6">
            <a:extLst>
              <a:ext uri="{FF2B5EF4-FFF2-40B4-BE49-F238E27FC236}">
                <a16:creationId xmlns:a16="http://schemas.microsoft.com/office/drawing/2014/main" id="{4D362587-C415-6EB9-541F-CCC2D6133159}"/>
              </a:ext>
            </a:extLst>
          </p:cNvPr>
          <p:cNvCxnSpPr>
            <a:cxnSpLocks/>
            <a:endCxn id="171" idx="0"/>
          </p:cNvCxnSpPr>
          <p:nvPr/>
        </p:nvCxnSpPr>
        <p:spPr bwMode="auto">
          <a:xfrm>
            <a:off x="2664460" y="2001515"/>
            <a:ext cx="5175690" cy="1005233"/>
          </a:xfrm>
          <a:prstGeom prst="line">
            <a:avLst/>
          </a:prstGeom>
          <a:solidFill>
            <a:srgbClr val="C50E1F"/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" name="Gerader Verbinder 154">
            <a:extLst>
              <a:ext uri="{FF2B5EF4-FFF2-40B4-BE49-F238E27FC236}">
                <a16:creationId xmlns:a16="http://schemas.microsoft.com/office/drawing/2014/main" id="{E0C1833A-5871-F9A6-4AFC-60676CBBB099}"/>
              </a:ext>
            </a:extLst>
          </p:cNvPr>
          <p:cNvCxnSpPr>
            <a:cxnSpLocks/>
          </p:cNvCxnSpPr>
          <p:nvPr/>
        </p:nvCxnSpPr>
        <p:spPr bwMode="auto">
          <a:xfrm>
            <a:off x="3274142" y="4913654"/>
            <a:ext cx="4526084" cy="1546"/>
          </a:xfrm>
          <a:prstGeom prst="line">
            <a:avLst/>
          </a:prstGeom>
          <a:solidFill>
            <a:srgbClr val="C50E1F"/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5" name="Textfeld 174">
            <a:extLst>
              <a:ext uri="{FF2B5EF4-FFF2-40B4-BE49-F238E27FC236}">
                <a16:creationId xmlns:a16="http://schemas.microsoft.com/office/drawing/2014/main" id="{3E74DE44-E766-EF6B-0D96-323A98D05DD9}"/>
              </a:ext>
            </a:extLst>
          </p:cNvPr>
          <p:cNvSpPr txBox="1"/>
          <p:nvPr/>
        </p:nvSpPr>
        <p:spPr>
          <a:xfrm>
            <a:off x="1928553" y="5478034"/>
            <a:ext cx="1479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/>
              <a:t>Evaluationstools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/>
              <a:t>für Schulen</a:t>
            </a:r>
          </a:p>
        </p:txBody>
      </p:sp>
      <p:sp>
        <p:nvSpPr>
          <p:cNvPr id="176" name="Rechteck 175">
            <a:extLst>
              <a:ext uri="{FF2B5EF4-FFF2-40B4-BE49-F238E27FC236}">
                <a16:creationId xmlns:a16="http://schemas.microsoft.com/office/drawing/2014/main" id="{BDA5BD8B-58F2-4841-312C-AE3CD53010D5}"/>
              </a:ext>
            </a:extLst>
          </p:cNvPr>
          <p:cNvSpPr/>
          <p:nvPr/>
        </p:nvSpPr>
        <p:spPr>
          <a:xfrm>
            <a:off x="4596510" y="5371183"/>
            <a:ext cx="1466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/>
              <a:t>Festsetzung des gemeinsamen Entwicklungsziels</a:t>
            </a:r>
          </a:p>
        </p:txBody>
      </p:sp>
      <p:sp>
        <p:nvSpPr>
          <p:cNvPr id="177" name="Rechteck 176">
            <a:extLst>
              <a:ext uri="{FF2B5EF4-FFF2-40B4-BE49-F238E27FC236}">
                <a16:creationId xmlns:a16="http://schemas.microsoft.com/office/drawing/2014/main" id="{60C0D030-B7CE-F849-9F61-5FCAC1F7F807}"/>
              </a:ext>
            </a:extLst>
          </p:cNvPr>
          <p:cNvSpPr/>
          <p:nvPr/>
        </p:nvSpPr>
        <p:spPr>
          <a:xfrm>
            <a:off x="7283374" y="5371183"/>
            <a:ext cx="12491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/>
              <a:t>Konzentration auf einzelne Bereiche</a:t>
            </a:r>
          </a:p>
        </p:txBody>
      </p:sp>
      <p:sp>
        <p:nvSpPr>
          <p:cNvPr id="178" name="Rechteck 177">
            <a:extLst>
              <a:ext uri="{FF2B5EF4-FFF2-40B4-BE49-F238E27FC236}">
                <a16:creationId xmlns:a16="http://schemas.microsoft.com/office/drawing/2014/main" id="{718D662F-0259-67AE-997C-EC65C8677C07}"/>
              </a:ext>
            </a:extLst>
          </p:cNvPr>
          <p:cNvSpPr/>
          <p:nvPr/>
        </p:nvSpPr>
        <p:spPr>
          <a:xfrm>
            <a:off x="3527780" y="5371183"/>
            <a:ext cx="10370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/>
              <a:t>Bestimmung des Status quos</a:t>
            </a:r>
          </a:p>
        </p:txBody>
      </p:sp>
      <p:sp>
        <p:nvSpPr>
          <p:cNvPr id="179" name="Rechteck 178">
            <a:extLst>
              <a:ext uri="{FF2B5EF4-FFF2-40B4-BE49-F238E27FC236}">
                <a16:creationId xmlns:a16="http://schemas.microsoft.com/office/drawing/2014/main" id="{2DAD1661-ED3C-A662-A8DC-2F232FBBCE97}"/>
              </a:ext>
            </a:extLst>
          </p:cNvPr>
          <p:cNvSpPr/>
          <p:nvPr/>
        </p:nvSpPr>
        <p:spPr>
          <a:xfrm>
            <a:off x="6114708" y="5371183"/>
            <a:ext cx="1139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/>
              <a:t>Identifizierung neuralgischer Knoten</a:t>
            </a:r>
          </a:p>
        </p:txBody>
      </p:sp>
      <p:sp>
        <p:nvSpPr>
          <p:cNvPr id="180" name="Rechteck 179">
            <a:extLst>
              <a:ext uri="{FF2B5EF4-FFF2-40B4-BE49-F238E27FC236}">
                <a16:creationId xmlns:a16="http://schemas.microsoft.com/office/drawing/2014/main" id="{643B4D19-42F4-B157-2C95-6FA24A2B2989}"/>
              </a:ext>
            </a:extLst>
          </p:cNvPr>
          <p:cNvSpPr/>
          <p:nvPr/>
        </p:nvSpPr>
        <p:spPr>
          <a:xfrm>
            <a:off x="8821196" y="5371183"/>
            <a:ext cx="1132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/>
              <a:t>Nächste Zustands-ebene</a:t>
            </a:r>
          </a:p>
        </p:txBody>
      </p:sp>
      <p:sp>
        <p:nvSpPr>
          <p:cNvPr id="181" name="Rechteck 180">
            <a:extLst>
              <a:ext uri="{FF2B5EF4-FFF2-40B4-BE49-F238E27FC236}">
                <a16:creationId xmlns:a16="http://schemas.microsoft.com/office/drawing/2014/main" id="{E4B74D2C-D449-721C-5640-7011C06767D8}"/>
              </a:ext>
            </a:extLst>
          </p:cNvPr>
          <p:cNvSpPr/>
          <p:nvPr/>
        </p:nvSpPr>
        <p:spPr>
          <a:xfrm>
            <a:off x="6149514" y="2466312"/>
            <a:ext cx="2020079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200"/>
              <a:t>Weiterentwicklung einzelner Bereiche fördern</a:t>
            </a:r>
          </a:p>
        </p:txBody>
      </p:sp>
      <p:sp>
        <p:nvSpPr>
          <p:cNvPr id="193" name="Datumsplatzhalter 3">
            <a:extLst>
              <a:ext uri="{FF2B5EF4-FFF2-40B4-BE49-F238E27FC236}">
                <a16:creationId xmlns:a16="http://schemas.microsoft.com/office/drawing/2014/main" id="{759F7C4D-CA56-9BD9-AB58-7106167FB963}"/>
              </a:ext>
            </a:extLst>
          </p:cNvPr>
          <p:cNvSpPr txBox="1">
            <a:spLocks/>
          </p:cNvSpPr>
          <p:nvPr/>
        </p:nvSpPr>
        <p:spPr>
          <a:xfrm>
            <a:off x="3587675" y="316173"/>
            <a:ext cx="8244000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de-DE"/>
            </a:defPPr>
            <a:lvl1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 i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rgbClr val="AF0078"/>
                </a:solidFill>
              </a:rPr>
              <a:t>HINTERGRUND              </a:t>
            </a:r>
            <a:r>
              <a:rPr lang="de-DE" b="0">
                <a:solidFill>
                  <a:srgbClr val="AF0078"/>
                </a:solidFill>
              </a:rPr>
              <a:t>PROJEKT               </a:t>
            </a:r>
            <a:r>
              <a:rPr lang="de-DE" sz="1200" b="0">
                <a:solidFill>
                  <a:srgbClr val="AF0078"/>
                </a:solidFill>
                <a:ea typeface="Calibri" panose="020F0502020204030204" pitchFamily="34" charset="0"/>
                <a:cs typeface="Calibri"/>
              </a:rPr>
              <a:t>ERGEBNISSE	 </a:t>
            </a:r>
            <a:r>
              <a:rPr lang="de-DE" b="0">
                <a:solidFill>
                  <a:srgbClr val="AF0078"/>
                </a:solidFill>
              </a:rPr>
              <a:t>DISKUSSION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492CC35F-E7C9-7E9D-376A-37383C753C02}"/>
              </a:ext>
            </a:extLst>
          </p:cNvPr>
          <p:cNvSpPr txBox="1">
            <a:spLocks/>
          </p:cNvSpPr>
          <p:nvPr/>
        </p:nvSpPr>
        <p:spPr>
          <a:xfrm>
            <a:off x="445900" y="6341476"/>
            <a:ext cx="8425225" cy="360000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Calibri"/>
                <a:ea typeface="Calibri"/>
                <a:cs typeface="Calibri"/>
              </a:rPr>
              <a:t>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Driesel</a:t>
            </a:r>
            <a:r>
              <a:rPr lang="de-DE" sz="1200" dirty="0">
                <a:latin typeface="Calibri"/>
                <a:ea typeface="Calibri"/>
                <a:cs typeface="Calibri"/>
              </a:rPr>
              <a:t>-Lange, Klein, Weyland, Richter &amp;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Nienkötter</a:t>
            </a:r>
            <a:r>
              <a:rPr lang="de-DE" sz="1200" dirty="0">
                <a:latin typeface="Calibri"/>
                <a:ea typeface="Calibri"/>
                <a:cs typeface="Calibri"/>
              </a:rPr>
              <a:t> I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WinBO</a:t>
            </a:r>
            <a:r>
              <a:rPr lang="de-DE" sz="1200" dirty="0">
                <a:latin typeface="Calibri"/>
                <a:ea typeface="Calibri"/>
                <a:cs typeface="Calibri"/>
              </a:rPr>
              <a:t> 2024 I 23.09.2024</a:t>
            </a: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BE9B6B8-6B02-DEDD-5344-3EDC2A1CCA1D}"/>
              </a:ext>
            </a:extLst>
          </p:cNvPr>
          <p:cNvSpPr txBox="1"/>
          <p:nvPr/>
        </p:nvSpPr>
        <p:spPr>
          <a:xfrm>
            <a:off x="460947" y="1488478"/>
            <a:ext cx="657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0" i="1" dirty="0"/>
              <a:t>Empirische Fundierung und theoretisch-konzeptionelle Modellierung </a:t>
            </a: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43B0F73D-E092-D6B1-2579-A02BE7AC5B12}"/>
              </a:ext>
            </a:extLst>
          </p:cNvPr>
          <p:cNvSpPr txBox="1">
            <a:spLocks/>
          </p:cNvSpPr>
          <p:nvPr/>
        </p:nvSpPr>
        <p:spPr>
          <a:xfrm>
            <a:off x="513144" y="1011792"/>
            <a:ext cx="8745155" cy="5949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338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97" b="1" i="0" kern="1200" baseline="0">
                <a:solidFill>
                  <a:srgbClr val="333F48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600" dirty="0">
                <a:latin typeface="Calibri"/>
                <a:cs typeface="Calibri"/>
              </a:rPr>
              <a:t>Forschungshintergrund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Klein</a:t>
            </a:r>
            <a:r>
              <a:rPr lang="de-DE" sz="1400" b="0" dirty="0"/>
              <a:t> et al.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2024</a:t>
            </a:r>
            <a:endParaRPr lang="de-DE" sz="1400" b="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260C4EBE-2C80-EB7A-FB2D-F6988221E1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50374" y="1972019"/>
            <a:ext cx="3028172" cy="3028172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7CBED17B-165A-9B1D-5423-F9A3ECDC55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58864" y="1971332"/>
            <a:ext cx="3028172" cy="3028172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FDC312ED-CC01-09E3-2EF9-95C28170AD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58864" y="1971332"/>
            <a:ext cx="3028172" cy="3028172"/>
          </a:xfrm>
          <a:prstGeom prst="rect">
            <a:avLst/>
          </a:prstGeom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27463B75-4CFA-0845-9B93-EFBFCC587DC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5000"/>
          </a:blip>
          <a:srcRect/>
          <a:stretch/>
        </p:blipFill>
        <p:spPr>
          <a:xfrm>
            <a:off x="1158864" y="1971332"/>
            <a:ext cx="3028172" cy="3028172"/>
          </a:xfrm>
          <a:prstGeom prst="rect">
            <a:avLst/>
          </a:prstGeom>
        </p:spPr>
      </p:pic>
      <p:sp>
        <p:nvSpPr>
          <p:cNvPr id="171" name="Flussdiagramm: Verbinder 149">
            <a:extLst>
              <a:ext uri="{FF2B5EF4-FFF2-40B4-BE49-F238E27FC236}">
                <a16:creationId xmlns:a16="http://schemas.microsoft.com/office/drawing/2014/main" id="{9D9C76A2-AD6F-BB4A-CAE9-EE2CACC21C69}"/>
              </a:ext>
            </a:extLst>
          </p:cNvPr>
          <p:cNvSpPr>
            <a:spLocks noChangeAspect="1"/>
          </p:cNvSpPr>
          <p:nvPr/>
        </p:nvSpPr>
        <p:spPr>
          <a:xfrm>
            <a:off x="7066150" y="3006748"/>
            <a:ext cx="1548000" cy="1548000"/>
          </a:xfrm>
          <a:prstGeom prst="flowChartConnector">
            <a:avLst/>
          </a:prstGeom>
          <a:solidFill>
            <a:schemeClr val="bg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  <a:buClr>
                <a:srgbClr val="C50E1F"/>
              </a:buClr>
            </a:pPr>
            <a:endParaRPr lang="de-DE" sz="1600" b="1"/>
          </a:p>
        </p:txBody>
      </p:sp>
      <p:sp>
        <p:nvSpPr>
          <p:cNvPr id="172" name="Rechteck 171">
            <a:extLst>
              <a:ext uri="{FF2B5EF4-FFF2-40B4-BE49-F238E27FC236}">
                <a16:creationId xmlns:a16="http://schemas.microsoft.com/office/drawing/2014/main" id="{84237B2F-BFFF-196D-D6B0-FD0220E7425D}"/>
              </a:ext>
            </a:extLst>
          </p:cNvPr>
          <p:cNvSpPr/>
          <p:nvPr/>
        </p:nvSpPr>
        <p:spPr>
          <a:xfrm>
            <a:off x="7212075" y="3395490"/>
            <a:ext cx="14020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indent="-873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Workshops </a:t>
            </a:r>
          </a:p>
          <a:p>
            <a:pPr marL="87313" indent="-873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Tools </a:t>
            </a:r>
          </a:p>
          <a:p>
            <a:pPr marL="87313" indent="-873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Maßnahmen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32306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0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175" grpId="0"/>
      <p:bldP spid="176" grpId="0"/>
      <p:bldP spid="177" grpId="0"/>
      <p:bldP spid="178" grpId="0"/>
      <p:bldP spid="179" grpId="0"/>
      <p:bldP spid="180" grpId="0"/>
      <p:bldP spid="181" grpId="0" animBg="1"/>
      <p:bldP spid="171" grpId="0" animBg="1"/>
      <p:bldP spid="1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C2D93CF-6D9B-D5C7-04D7-16FE4AED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de-DE"/>
            </a:defPPr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kern="1200" baseline="0">
                <a:solidFill>
                  <a:srgbClr val="333F48"/>
                </a:solidFill>
                <a:latin typeface="+mj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fld id="{6C8FC03C-C266-4645-ABC5-645062898383}" type="slidenum">
              <a:rPr lang="de-DE" sz="1100" b="0" smtClean="0">
                <a:cs typeface="Calibri" panose="020F0502020204030204" pitchFamily="34" charset="0"/>
              </a:rPr>
              <a:pPr/>
              <a:t>4</a:t>
            </a:fld>
            <a:r>
              <a:rPr lang="de-DE"/>
              <a:t> </a:t>
            </a:r>
            <a:endParaRPr lang="de-DE" sz="1200" b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A76B43F0-FF24-C53D-F64A-404473C4ED96}"/>
              </a:ext>
            </a:extLst>
          </p:cNvPr>
          <p:cNvSpPr txBox="1">
            <a:spLocks/>
          </p:cNvSpPr>
          <p:nvPr/>
        </p:nvSpPr>
        <p:spPr>
          <a:xfrm>
            <a:off x="360000" y="6355327"/>
            <a:ext cx="8425225" cy="360000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>
                <a:latin typeface="Calibri"/>
                <a:cs typeface="Calibri"/>
              </a:rPr>
              <a:t>Workshop 1</a:t>
            </a:r>
            <a:endParaRPr lang="de-DE" sz="1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E4A1E9DC-2AA6-73ED-61E7-79F1693BE010}"/>
              </a:ext>
            </a:extLst>
          </p:cNvPr>
          <p:cNvSpPr txBox="1"/>
          <p:nvPr/>
        </p:nvSpPr>
        <p:spPr>
          <a:xfrm>
            <a:off x="460947" y="1488478"/>
            <a:ext cx="657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0" i="1" dirty="0" err="1"/>
              <a:t>Empirical</a:t>
            </a:r>
            <a:r>
              <a:rPr lang="de-DE" sz="1800" b="0" i="1" dirty="0"/>
              <a:t> </a:t>
            </a:r>
            <a:r>
              <a:rPr lang="de-DE" sz="1800" b="0" i="1" dirty="0" err="1"/>
              <a:t>foundation</a:t>
            </a:r>
            <a:r>
              <a:rPr lang="de-DE" sz="1800" b="0" i="1" dirty="0"/>
              <a:t> and </a:t>
            </a:r>
            <a:r>
              <a:rPr lang="de-DE" sz="1800" b="0" i="1" dirty="0" err="1"/>
              <a:t>theoretical-conceptual</a:t>
            </a:r>
            <a:r>
              <a:rPr lang="de-DE" sz="1800" b="0" i="1" dirty="0"/>
              <a:t> </a:t>
            </a:r>
            <a:r>
              <a:rPr lang="de-DE" sz="1800" b="0" i="1" dirty="0" err="1"/>
              <a:t>modeling</a:t>
            </a:r>
            <a:r>
              <a:rPr lang="de-DE" sz="1800" b="0" i="1" dirty="0"/>
              <a:t> </a:t>
            </a:r>
          </a:p>
        </p:txBody>
      </p:sp>
      <p:sp>
        <p:nvSpPr>
          <p:cNvPr id="99" name="Titel 2">
            <a:extLst>
              <a:ext uri="{FF2B5EF4-FFF2-40B4-BE49-F238E27FC236}">
                <a16:creationId xmlns:a16="http://schemas.microsoft.com/office/drawing/2014/main" id="{DF7A085B-35CC-94CB-37A6-5C9B3330594C}"/>
              </a:ext>
            </a:extLst>
          </p:cNvPr>
          <p:cNvSpPr txBox="1">
            <a:spLocks/>
          </p:cNvSpPr>
          <p:nvPr/>
        </p:nvSpPr>
        <p:spPr>
          <a:xfrm>
            <a:off x="513144" y="1011792"/>
            <a:ext cx="8745155" cy="5949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338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97" b="1" i="0" kern="1200" baseline="0">
                <a:solidFill>
                  <a:srgbClr val="333F48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600" dirty="0">
                <a:latin typeface="Calibri"/>
                <a:cs typeface="Calibri"/>
              </a:rPr>
              <a:t>Research </a:t>
            </a:r>
            <a:r>
              <a:rPr lang="de-DE" sz="3600" dirty="0" err="1">
                <a:latin typeface="Calibri"/>
                <a:cs typeface="Calibri"/>
              </a:rPr>
              <a:t>background</a:t>
            </a:r>
            <a:r>
              <a:rPr lang="de-DE" sz="3600" dirty="0">
                <a:latin typeface="Calibri"/>
                <a:cs typeface="Calibri"/>
              </a:rPr>
              <a:t>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Klein</a:t>
            </a:r>
            <a:r>
              <a:rPr lang="de-DE" sz="1400" b="0" dirty="0"/>
              <a:t> et al.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2024</a:t>
            </a:r>
            <a:endParaRPr lang="de-DE" sz="1400" b="0" dirty="0"/>
          </a:p>
        </p:txBody>
      </p:sp>
      <p:sp>
        <p:nvSpPr>
          <p:cNvPr id="102" name="Inhaltsplatzhalter 2">
            <a:extLst>
              <a:ext uri="{FF2B5EF4-FFF2-40B4-BE49-F238E27FC236}">
                <a16:creationId xmlns:a16="http://schemas.microsoft.com/office/drawing/2014/main" id="{D416754A-58A3-05F0-69A1-5A9D2725EB07}"/>
              </a:ext>
            </a:extLst>
          </p:cNvPr>
          <p:cNvSpPr txBox="1">
            <a:spLocks/>
          </p:cNvSpPr>
          <p:nvPr/>
        </p:nvSpPr>
        <p:spPr bwMode="auto">
          <a:xfrm>
            <a:off x="614152" y="2255329"/>
            <a:ext cx="3170459" cy="2460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5="http://schemas.microsoft.com/office/powerpoint/2012/main" xmlns:a16="http://schemas.microsoft.com/office/drawing/2014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15="http://schemas.microsoft.com/office/powerpoint/2012/main" xmlns:a16="http://schemas.microsoft.com/office/drawing/2014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5="http://schemas.microsoft.com/office/powerpoint/2012/main" xmlns:a16="http://schemas.microsoft.com/office/drawing/2014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18149" lvl="1" indent="0" defTabSz="914299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None/>
              <a:defRPr/>
            </a:pPr>
            <a:r>
              <a:rPr lang="en-GB" sz="2000" dirty="0">
                <a:solidFill>
                  <a:srgbClr val="002060"/>
                </a:solidFill>
              </a:rPr>
              <a:t>Assumptions</a:t>
            </a:r>
          </a:p>
          <a:p>
            <a:pPr marL="360706" lvl="1" indent="-342557" defTabSz="914299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AF0078"/>
              </a:buClr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</a:rPr>
              <a:t>Areas and roles are inextricably linked in their function</a:t>
            </a:r>
          </a:p>
          <a:p>
            <a:pPr marL="360706" lvl="1" indent="-342557" defTabSz="914299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AF0078"/>
              </a:buClr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</a:rPr>
              <a:t>Mutually dependent on their respective development</a:t>
            </a:r>
          </a:p>
        </p:txBody>
      </p:sp>
      <p:sp>
        <p:nvSpPr>
          <p:cNvPr id="111" name="Trapezoid 9">
            <a:extLst>
              <a:ext uri="{FF2B5EF4-FFF2-40B4-BE49-F238E27FC236}">
                <a16:creationId xmlns:a16="http://schemas.microsoft.com/office/drawing/2014/main" id="{301373F8-D319-F05F-3338-45E10161D5D2}"/>
              </a:ext>
            </a:extLst>
          </p:cNvPr>
          <p:cNvSpPr/>
          <p:nvPr/>
        </p:nvSpPr>
        <p:spPr bwMode="auto">
          <a:xfrm>
            <a:off x="3851214" y="5776747"/>
            <a:ext cx="1418280" cy="327770"/>
          </a:xfrm>
          <a:prstGeom prst="trapezoid">
            <a:avLst>
              <a:gd name="adj" fmla="val 0"/>
            </a:avLst>
          </a:prstGeom>
          <a:solidFill>
            <a:srgbClr val="B1C8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ea typeface="+mn-ea"/>
                <a:cs typeface="+mn-cs"/>
              </a:rPr>
              <a:t>School management</a:t>
            </a:r>
          </a:p>
        </p:txBody>
      </p:sp>
      <p:sp>
        <p:nvSpPr>
          <p:cNvPr id="113" name="Trapezoid 11">
            <a:extLst>
              <a:ext uri="{FF2B5EF4-FFF2-40B4-BE49-F238E27FC236}">
                <a16:creationId xmlns:a16="http://schemas.microsoft.com/office/drawing/2014/main" id="{DFB84093-60A8-6F23-5AA1-4A009D065FCB}"/>
              </a:ext>
            </a:extLst>
          </p:cNvPr>
          <p:cNvSpPr/>
          <p:nvPr/>
        </p:nvSpPr>
        <p:spPr bwMode="auto">
          <a:xfrm>
            <a:off x="5469745" y="5776747"/>
            <a:ext cx="1418279" cy="327770"/>
          </a:xfrm>
          <a:prstGeom prst="trapezoid">
            <a:avLst>
              <a:gd name="adj" fmla="val 0"/>
            </a:avLst>
          </a:prstGeom>
          <a:solidFill>
            <a:srgbClr val="2FB7C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50" dirty="0">
                <a:solidFill>
                  <a:srgbClr val="333F48"/>
                </a:solidFill>
              </a:rPr>
              <a:t>CG-Team</a:t>
            </a:r>
            <a:endParaRPr kumimoji="0" lang="en-GB" sz="1150" b="0" i="0" u="none" strike="noStrike" kern="1200" cap="none" spc="0" normalizeH="0" baseline="0" noProof="0" dirty="0">
              <a:ln>
                <a:noFill/>
              </a:ln>
              <a:solidFill>
                <a:srgbClr val="333F48"/>
              </a:solidFill>
              <a:effectLst/>
              <a:uLnTx/>
              <a:uFillTx/>
            </a:endParaRPr>
          </a:p>
        </p:txBody>
      </p:sp>
      <p:sp>
        <p:nvSpPr>
          <p:cNvPr id="115" name="Trapezoid 18">
            <a:extLst>
              <a:ext uri="{FF2B5EF4-FFF2-40B4-BE49-F238E27FC236}">
                <a16:creationId xmlns:a16="http://schemas.microsoft.com/office/drawing/2014/main" id="{B8A32A28-A935-379B-8007-9E38270D7327}"/>
              </a:ext>
            </a:extLst>
          </p:cNvPr>
          <p:cNvSpPr/>
          <p:nvPr/>
        </p:nvSpPr>
        <p:spPr bwMode="auto">
          <a:xfrm>
            <a:off x="2232682" y="5776747"/>
            <a:ext cx="1418281" cy="327770"/>
          </a:xfrm>
          <a:prstGeom prst="trapezoid">
            <a:avLst>
              <a:gd name="adj" fmla="val 0"/>
            </a:avLst>
          </a:prstGeom>
          <a:solidFill>
            <a:srgbClr val="008E9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Staff/Colleagues</a:t>
            </a:r>
            <a:endParaRPr kumimoji="0" lang="en-GB" sz="11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6" name="Trapezoid 19">
            <a:extLst>
              <a:ext uri="{FF2B5EF4-FFF2-40B4-BE49-F238E27FC236}">
                <a16:creationId xmlns:a16="http://schemas.microsoft.com/office/drawing/2014/main" id="{A0006648-B424-BBCB-93C0-2843160E10C4}"/>
              </a:ext>
            </a:extLst>
          </p:cNvPr>
          <p:cNvSpPr/>
          <p:nvPr/>
        </p:nvSpPr>
        <p:spPr bwMode="auto">
          <a:xfrm>
            <a:off x="614150" y="5776747"/>
            <a:ext cx="1418281" cy="327770"/>
          </a:xfrm>
          <a:prstGeom prst="trapezoid">
            <a:avLst>
              <a:gd name="adj" fmla="val 0"/>
            </a:avLst>
          </a:prstGeom>
          <a:solidFill>
            <a:srgbClr val="333F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Network/</a:t>
            </a:r>
            <a:r>
              <a:rPr lang="en-GB" sz="1050" dirty="0">
                <a:solidFill>
                  <a:schemeClr val="bg1"/>
                </a:solidFill>
              </a:rPr>
              <a:t>C</a:t>
            </a:r>
            <a:r>
              <a:rPr kumimoji="0" lang="en-GB" sz="105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ooperation</a:t>
            </a:r>
          </a:p>
        </p:txBody>
      </p:sp>
      <p:sp>
        <p:nvSpPr>
          <p:cNvPr id="117" name="Trapezoid 12">
            <a:extLst>
              <a:ext uri="{FF2B5EF4-FFF2-40B4-BE49-F238E27FC236}">
                <a16:creationId xmlns:a16="http://schemas.microsoft.com/office/drawing/2014/main" id="{3EC7E520-B49E-2EDB-E2E9-E4DF43CF8A35}"/>
              </a:ext>
            </a:extLst>
          </p:cNvPr>
          <p:cNvSpPr/>
          <p:nvPr/>
        </p:nvSpPr>
        <p:spPr bwMode="auto">
          <a:xfrm>
            <a:off x="7088275" y="5776747"/>
            <a:ext cx="1418278" cy="327770"/>
          </a:xfrm>
          <a:prstGeom prst="trapezoid">
            <a:avLst>
              <a:gd name="adj" fmla="val 0"/>
            </a:avLst>
          </a:prstGeom>
          <a:solidFill>
            <a:srgbClr val="AF007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100" kern="0" dirty="0">
                <a:solidFill>
                  <a:schemeClr val="bg1"/>
                </a:solidFill>
              </a:rPr>
              <a:t>CG-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Concept</a:t>
            </a:r>
          </a:p>
        </p:txBody>
      </p:sp>
      <p:sp>
        <p:nvSpPr>
          <p:cNvPr id="103" name="Inhaltsplatzhalter 2">
            <a:extLst>
              <a:ext uri="{FF2B5EF4-FFF2-40B4-BE49-F238E27FC236}">
                <a16:creationId xmlns:a16="http://schemas.microsoft.com/office/drawing/2014/main" id="{7955DC2F-023F-74E2-C883-E8157F8C3C6E}"/>
              </a:ext>
            </a:extLst>
          </p:cNvPr>
          <p:cNvSpPr txBox="1">
            <a:spLocks/>
          </p:cNvSpPr>
          <p:nvPr/>
        </p:nvSpPr>
        <p:spPr bwMode="auto">
          <a:xfrm>
            <a:off x="8398832" y="2255329"/>
            <a:ext cx="3445168" cy="31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5="http://schemas.microsoft.com/office/powerpoint/2012/main" xmlns:a16="http://schemas.microsoft.com/office/drawing/2014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15="http://schemas.microsoft.com/office/powerpoint/2012/main" xmlns:a16="http://schemas.microsoft.com/office/drawing/2014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5="http://schemas.microsoft.com/office/powerpoint/2012/main" xmlns:a16="http://schemas.microsoft.com/office/drawing/2014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lnSpc>
                <a:spcPts val="22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18149" lvl="1" indent="0" defTabSz="914299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chemeClr val="bg2"/>
              </a:buClr>
              <a:buNone/>
              <a:defRPr/>
            </a:pPr>
            <a:r>
              <a:rPr lang="en-GB" sz="2000" dirty="0">
                <a:solidFill>
                  <a:srgbClr val="002060"/>
                </a:solidFill>
              </a:rPr>
              <a:t>Functioning and objective</a:t>
            </a:r>
          </a:p>
          <a:p>
            <a:pPr marL="360706" lvl="1" indent="-342557" defTabSz="914299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AF0078"/>
              </a:buClr>
              <a:buFont typeface="Arial" panose="020B0604020202020204" pitchFamily="34" charset="0"/>
              <a:buChar char="•"/>
              <a:defRPr/>
            </a:pPr>
            <a:r>
              <a:rPr lang="de-DE" dirty="0" err="1">
                <a:solidFill>
                  <a:schemeClr val="tx1"/>
                </a:solidFill>
              </a:rPr>
              <a:t>To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clarify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the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connections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between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the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areas</a:t>
            </a:r>
            <a:endParaRPr lang="de-DE" dirty="0">
              <a:solidFill>
                <a:schemeClr val="tx1"/>
              </a:solidFill>
            </a:endParaRPr>
          </a:p>
          <a:p>
            <a:pPr marL="360706" lvl="1" indent="-342557" defTabSz="914299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AF0078"/>
              </a:buClr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</a:rPr>
              <a:t>Define the development stages of these areas in order to show a school status quo</a:t>
            </a:r>
          </a:p>
          <a:p>
            <a:pPr marL="360706" lvl="1" indent="-342557" defTabSz="914299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AF0078"/>
              </a:buClr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</a:rPr>
              <a:t>Support schools - </a:t>
            </a:r>
            <a:r>
              <a:rPr lang="en-GB" dirty="0">
                <a:solidFill>
                  <a:srgbClr val="AF0078"/>
                </a:solidFill>
              </a:rPr>
              <a:t>regardless of their status quo and profile </a:t>
            </a:r>
            <a:r>
              <a:rPr lang="en-GB" dirty="0">
                <a:solidFill>
                  <a:schemeClr val="tx1"/>
                </a:solidFill>
              </a:rPr>
              <a:t>- in taking development steps</a:t>
            </a:r>
          </a:p>
          <a:p>
            <a:pPr marL="360706" lvl="1" indent="-342557" defTabSz="914299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AF0078"/>
              </a:buClr>
              <a:buFont typeface="Arial" panose="020B0604020202020204" pitchFamily="34" charset="0"/>
              <a:buChar char="•"/>
              <a:defRPr/>
            </a:pPr>
            <a:endParaRPr lang="de-DE" dirty="0">
              <a:solidFill>
                <a:schemeClr val="tx1"/>
              </a:solidFill>
            </a:endParaRPr>
          </a:p>
          <a:p>
            <a:pPr marL="360706" lvl="1" indent="-342557" defTabSz="914299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AF0078"/>
              </a:buClr>
              <a:buFont typeface="Arial" panose="020B0604020202020204" pitchFamily="34" charset="0"/>
              <a:buChar char="•"/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18" name="Trapezoid 17">
            <a:extLst>
              <a:ext uri="{FF2B5EF4-FFF2-40B4-BE49-F238E27FC236}">
                <a16:creationId xmlns:a16="http://schemas.microsoft.com/office/drawing/2014/main" id="{24666D52-F4EA-64FB-66FC-2ABF88D26879}"/>
              </a:ext>
            </a:extLst>
          </p:cNvPr>
          <p:cNvSpPr/>
          <p:nvPr/>
        </p:nvSpPr>
        <p:spPr bwMode="auto">
          <a:xfrm>
            <a:off x="8706804" y="5776747"/>
            <a:ext cx="1418278" cy="327770"/>
          </a:xfrm>
          <a:prstGeom prst="trapezoid">
            <a:avLst>
              <a:gd name="adj" fmla="val 0"/>
            </a:avLst>
          </a:prstGeom>
          <a:solidFill>
            <a:srgbClr val="00578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Implementation</a:t>
            </a:r>
          </a:p>
        </p:txBody>
      </p:sp>
      <p:sp>
        <p:nvSpPr>
          <p:cNvPr id="119" name="Trapezoid 10">
            <a:extLst>
              <a:ext uri="{FF2B5EF4-FFF2-40B4-BE49-F238E27FC236}">
                <a16:creationId xmlns:a16="http://schemas.microsoft.com/office/drawing/2014/main" id="{199325A0-5084-DFB8-F878-9EA47A0E184D}"/>
              </a:ext>
            </a:extLst>
          </p:cNvPr>
          <p:cNvSpPr/>
          <p:nvPr/>
        </p:nvSpPr>
        <p:spPr bwMode="auto">
          <a:xfrm>
            <a:off x="10325332" y="5776747"/>
            <a:ext cx="1418277" cy="327770"/>
          </a:xfrm>
          <a:prstGeom prst="trapezoid">
            <a:avLst>
              <a:gd name="adj" fmla="val 0"/>
            </a:avLst>
          </a:prstGeom>
          <a:solidFill>
            <a:srgbClr val="7AB51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Infrastructure</a:t>
            </a:r>
            <a:endParaRPr kumimoji="0" lang="en-GB" sz="11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21" name="Grafik 120">
            <a:extLst>
              <a:ext uri="{FF2B5EF4-FFF2-40B4-BE49-F238E27FC236}">
                <a16:creationId xmlns:a16="http://schemas.microsoft.com/office/drawing/2014/main" id="{47803B2C-AF01-0A06-69A6-291D2E186D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89486" y="1823910"/>
            <a:ext cx="3905737" cy="390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5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229DD-3486-75EE-29D6-D669E45BA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537030D-5187-1584-AC2D-56B501A5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z="1100" b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5</a:t>
            </a:fld>
            <a:r>
              <a:rPr lang="de-DE" sz="1100" b="0"/>
              <a:t> </a:t>
            </a:r>
          </a:p>
        </p:txBody>
      </p:sp>
      <p:sp>
        <p:nvSpPr>
          <p:cNvPr id="4" name="Pfeil nach rechts 3">
            <a:extLst>
              <a:ext uri="{FF2B5EF4-FFF2-40B4-BE49-F238E27FC236}">
                <a16:creationId xmlns:a16="http://schemas.microsoft.com/office/drawing/2014/main" id="{651AAD65-9E1C-6581-EFFA-A79730D2B9D1}"/>
              </a:ext>
            </a:extLst>
          </p:cNvPr>
          <p:cNvSpPr/>
          <p:nvPr/>
        </p:nvSpPr>
        <p:spPr bwMode="auto">
          <a:xfrm rot="16200000" flipV="1">
            <a:off x="7537117" y="4849301"/>
            <a:ext cx="612000" cy="220604"/>
          </a:xfrm>
          <a:prstGeom prst="rightArrow">
            <a:avLst/>
          </a:prstGeom>
          <a:solidFill>
            <a:schemeClr val="bg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  <a:buClr>
                <a:srgbClr val="C50E1F"/>
              </a:buClr>
            </a:pPr>
            <a:endParaRPr lang="de-DE" sz="1600" b="1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84EBD1A-6558-D6DD-A935-5569B38EAB7B}"/>
              </a:ext>
            </a:extLst>
          </p:cNvPr>
          <p:cNvSpPr/>
          <p:nvPr/>
        </p:nvSpPr>
        <p:spPr bwMode="auto">
          <a:xfrm rot="5400000">
            <a:off x="2011334" y="5108156"/>
            <a:ext cx="1297825" cy="420632"/>
          </a:xfrm>
          <a:prstGeom prst="rect">
            <a:avLst/>
          </a:prstGeom>
          <a:solidFill>
            <a:srgbClr val="FFFFFF">
              <a:lumMod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C4FD70A-C159-1279-A03F-7EECDC84C6BB}"/>
              </a:ext>
            </a:extLst>
          </p:cNvPr>
          <p:cNvSpPr/>
          <p:nvPr/>
        </p:nvSpPr>
        <p:spPr bwMode="auto">
          <a:xfrm>
            <a:off x="3876383" y="3365654"/>
            <a:ext cx="4209985" cy="744104"/>
          </a:xfrm>
          <a:prstGeom prst="rect">
            <a:avLst/>
          </a:prstGeom>
          <a:solidFill>
            <a:srgbClr val="FFFFFF">
              <a:lumMod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0" name="Pfeil: nach unten 236">
            <a:extLst>
              <a:ext uri="{FF2B5EF4-FFF2-40B4-BE49-F238E27FC236}">
                <a16:creationId xmlns:a16="http://schemas.microsoft.com/office/drawing/2014/main" id="{52659364-8EC4-42EB-FB48-F8D146A20A34}"/>
              </a:ext>
            </a:extLst>
          </p:cNvPr>
          <p:cNvSpPr/>
          <p:nvPr/>
        </p:nvSpPr>
        <p:spPr bwMode="auto">
          <a:xfrm rot="5400000" flipH="1" flipV="1">
            <a:off x="8693146" y="4978983"/>
            <a:ext cx="924498" cy="1440000"/>
          </a:xfrm>
          <a:prstGeom prst="downArrow">
            <a:avLst>
              <a:gd name="adj1" fmla="val 100000"/>
              <a:gd name="adj2" fmla="val 669"/>
            </a:avLst>
          </a:prstGeom>
          <a:solidFill>
            <a:srgbClr val="FFFFFF">
              <a:lumMod val="85000"/>
            </a:srgbClr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0" name="Pfeil: nach unten 234">
            <a:extLst>
              <a:ext uri="{FF2B5EF4-FFF2-40B4-BE49-F238E27FC236}">
                <a16:creationId xmlns:a16="http://schemas.microsoft.com/office/drawing/2014/main" id="{7F3EF6ED-D334-2CC5-2E14-F2500E5B8D22}"/>
              </a:ext>
            </a:extLst>
          </p:cNvPr>
          <p:cNvSpPr/>
          <p:nvPr/>
        </p:nvSpPr>
        <p:spPr bwMode="auto">
          <a:xfrm rot="5400000" flipH="1" flipV="1">
            <a:off x="7327619" y="4670191"/>
            <a:ext cx="924498" cy="2057585"/>
          </a:xfrm>
          <a:prstGeom prst="downArrow">
            <a:avLst>
              <a:gd name="adj1" fmla="val 100000"/>
              <a:gd name="adj2" fmla="val 28159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1" name="Pfeil: nach unten 151">
            <a:extLst>
              <a:ext uri="{FF2B5EF4-FFF2-40B4-BE49-F238E27FC236}">
                <a16:creationId xmlns:a16="http://schemas.microsoft.com/office/drawing/2014/main" id="{3391DBC7-3F27-CF84-3B0B-4887F1416D05}"/>
              </a:ext>
            </a:extLst>
          </p:cNvPr>
          <p:cNvSpPr/>
          <p:nvPr/>
        </p:nvSpPr>
        <p:spPr bwMode="auto">
          <a:xfrm rot="5400000" flipH="1" flipV="1">
            <a:off x="5925968" y="4717313"/>
            <a:ext cx="924498" cy="1963340"/>
          </a:xfrm>
          <a:prstGeom prst="downArrow">
            <a:avLst>
              <a:gd name="adj1" fmla="val 100000"/>
              <a:gd name="adj2" fmla="val 28159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2" name="Pfeil: nach unten 150">
            <a:extLst>
              <a:ext uri="{FF2B5EF4-FFF2-40B4-BE49-F238E27FC236}">
                <a16:creationId xmlns:a16="http://schemas.microsoft.com/office/drawing/2014/main" id="{C59532BD-385B-73B1-7FF8-3AC508CE7F32}"/>
              </a:ext>
            </a:extLst>
          </p:cNvPr>
          <p:cNvSpPr/>
          <p:nvPr/>
        </p:nvSpPr>
        <p:spPr bwMode="auto">
          <a:xfrm rot="5400000" flipH="1" flipV="1">
            <a:off x="4815464" y="4805443"/>
            <a:ext cx="924498" cy="1787080"/>
          </a:xfrm>
          <a:prstGeom prst="downArrow">
            <a:avLst>
              <a:gd name="adj1" fmla="val 100000"/>
              <a:gd name="adj2" fmla="val 28159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3" name="Pfeil: nach unten 152">
            <a:extLst>
              <a:ext uri="{FF2B5EF4-FFF2-40B4-BE49-F238E27FC236}">
                <a16:creationId xmlns:a16="http://schemas.microsoft.com/office/drawing/2014/main" id="{C88F36BF-143B-5CEB-4CB5-385FD21B2A15}"/>
              </a:ext>
            </a:extLst>
          </p:cNvPr>
          <p:cNvSpPr/>
          <p:nvPr/>
        </p:nvSpPr>
        <p:spPr bwMode="auto">
          <a:xfrm rot="5400000" flipH="1" flipV="1">
            <a:off x="3601060" y="5080944"/>
            <a:ext cx="924498" cy="1236079"/>
          </a:xfrm>
          <a:prstGeom prst="downArrow">
            <a:avLst>
              <a:gd name="adj1" fmla="val 100000"/>
              <a:gd name="adj2" fmla="val 28159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4" name="Rechteck: abgerundete Ecken 231">
            <a:extLst>
              <a:ext uri="{FF2B5EF4-FFF2-40B4-BE49-F238E27FC236}">
                <a16:creationId xmlns:a16="http://schemas.microsoft.com/office/drawing/2014/main" id="{0F546A5D-1A29-2702-35DF-213B34272EB6}"/>
              </a:ext>
            </a:extLst>
          </p:cNvPr>
          <p:cNvSpPr>
            <a:spLocks noChangeAspect="1"/>
          </p:cNvSpPr>
          <p:nvPr/>
        </p:nvSpPr>
        <p:spPr>
          <a:xfrm>
            <a:off x="1945074" y="5238496"/>
            <a:ext cx="1479404" cy="924497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  <a:buClr>
                <a:srgbClr val="C50E1F"/>
              </a:buClr>
            </a:pPr>
            <a:endParaRPr lang="de-DE" sz="1600" b="1"/>
          </a:p>
        </p:txBody>
      </p:sp>
      <p:cxnSp>
        <p:nvCxnSpPr>
          <p:cNvPr id="173" name="Gerader Verbinder 6">
            <a:extLst>
              <a:ext uri="{FF2B5EF4-FFF2-40B4-BE49-F238E27FC236}">
                <a16:creationId xmlns:a16="http://schemas.microsoft.com/office/drawing/2014/main" id="{651EE5D4-314A-52A8-57D5-987C327CEE8D}"/>
              </a:ext>
            </a:extLst>
          </p:cNvPr>
          <p:cNvCxnSpPr>
            <a:cxnSpLocks/>
          </p:cNvCxnSpPr>
          <p:nvPr/>
        </p:nvCxnSpPr>
        <p:spPr bwMode="auto">
          <a:xfrm>
            <a:off x="2664460" y="2001515"/>
            <a:ext cx="5135729" cy="1046046"/>
          </a:xfrm>
          <a:prstGeom prst="line">
            <a:avLst/>
          </a:prstGeom>
          <a:solidFill>
            <a:srgbClr val="C50E1F"/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" name="Gerader Verbinder 154">
            <a:extLst>
              <a:ext uri="{FF2B5EF4-FFF2-40B4-BE49-F238E27FC236}">
                <a16:creationId xmlns:a16="http://schemas.microsoft.com/office/drawing/2014/main" id="{9275BB48-76DF-62AC-35F4-251F7A00F831}"/>
              </a:ext>
            </a:extLst>
          </p:cNvPr>
          <p:cNvCxnSpPr>
            <a:cxnSpLocks/>
          </p:cNvCxnSpPr>
          <p:nvPr/>
        </p:nvCxnSpPr>
        <p:spPr bwMode="auto">
          <a:xfrm>
            <a:off x="3274142" y="4913654"/>
            <a:ext cx="4526084" cy="1546"/>
          </a:xfrm>
          <a:prstGeom prst="line">
            <a:avLst/>
          </a:prstGeom>
          <a:solidFill>
            <a:srgbClr val="C50E1F"/>
          </a:solidFill>
          <a:ln w="9525" cap="flat" cmpd="sng" algn="ctr">
            <a:solidFill>
              <a:srgbClr val="71717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5" name="Textfeld 174">
            <a:extLst>
              <a:ext uri="{FF2B5EF4-FFF2-40B4-BE49-F238E27FC236}">
                <a16:creationId xmlns:a16="http://schemas.microsoft.com/office/drawing/2014/main" id="{2BAB472E-EADF-C9AF-77F7-99653CF605A6}"/>
              </a:ext>
            </a:extLst>
          </p:cNvPr>
          <p:cNvSpPr txBox="1"/>
          <p:nvPr/>
        </p:nvSpPr>
        <p:spPr>
          <a:xfrm>
            <a:off x="1928553" y="5492544"/>
            <a:ext cx="1479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 dirty="0"/>
              <a:t>Evaluation </a:t>
            </a:r>
            <a:r>
              <a:rPr lang="de-DE" sz="1200" dirty="0" err="1"/>
              <a:t>tool</a:t>
            </a:r>
            <a:r>
              <a:rPr lang="de-DE" sz="1200" dirty="0"/>
              <a:t> </a:t>
            </a:r>
            <a:r>
              <a:rPr lang="de-DE" sz="1200" dirty="0" err="1"/>
              <a:t>for</a:t>
            </a:r>
            <a:r>
              <a:rPr lang="de-DE" sz="1200" dirty="0"/>
              <a:t> </a:t>
            </a:r>
            <a:r>
              <a:rPr lang="de-DE" sz="1200" dirty="0" err="1"/>
              <a:t>schools</a:t>
            </a:r>
            <a:endParaRPr lang="de-DE" sz="1200" dirty="0"/>
          </a:p>
        </p:txBody>
      </p:sp>
      <p:sp>
        <p:nvSpPr>
          <p:cNvPr id="176" name="Rechteck 175">
            <a:extLst>
              <a:ext uri="{FF2B5EF4-FFF2-40B4-BE49-F238E27FC236}">
                <a16:creationId xmlns:a16="http://schemas.microsoft.com/office/drawing/2014/main" id="{98FD1599-63E2-C311-FBA0-5E3378BD857A}"/>
              </a:ext>
            </a:extLst>
          </p:cNvPr>
          <p:cNvSpPr/>
          <p:nvPr/>
        </p:nvSpPr>
        <p:spPr>
          <a:xfrm>
            <a:off x="4654566" y="5400211"/>
            <a:ext cx="13299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 dirty="0" err="1"/>
              <a:t>Defining</a:t>
            </a:r>
            <a:r>
              <a:rPr lang="de-DE" sz="1200" dirty="0"/>
              <a:t> </a:t>
            </a:r>
            <a:br>
              <a:rPr lang="de-DE" sz="1200" dirty="0"/>
            </a:br>
            <a:r>
              <a:rPr lang="de-DE" sz="1200" dirty="0" err="1"/>
              <a:t>the</a:t>
            </a:r>
            <a:r>
              <a:rPr lang="de-DE" sz="1200" dirty="0"/>
              <a:t> mutual </a:t>
            </a:r>
            <a:r>
              <a:rPr lang="de-DE" sz="1200" dirty="0" err="1"/>
              <a:t>development</a:t>
            </a:r>
            <a:r>
              <a:rPr lang="de-DE" sz="1200" dirty="0"/>
              <a:t> </a:t>
            </a:r>
            <a:r>
              <a:rPr lang="de-DE" sz="1200" dirty="0" err="1"/>
              <a:t>goal</a:t>
            </a:r>
            <a:endParaRPr lang="de-DE" sz="1200" dirty="0"/>
          </a:p>
        </p:txBody>
      </p:sp>
      <p:sp>
        <p:nvSpPr>
          <p:cNvPr id="177" name="Rechteck 176">
            <a:extLst>
              <a:ext uri="{FF2B5EF4-FFF2-40B4-BE49-F238E27FC236}">
                <a16:creationId xmlns:a16="http://schemas.microsoft.com/office/drawing/2014/main" id="{E75D181B-4960-0ED5-A655-D8572FA75624}"/>
              </a:ext>
            </a:extLst>
          </p:cNvPr>
          <p:cNvSpPr/>
          <p:nvPr/>
        </p:nvSpPr>
        <p:spPr>
          <a:xfrm>
            <a:off x="7283374" y="5492544"/>
            <a:ext cx="1249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 dirty="0"/>
              <a:t>Focusing on </a:t>
            </a:r>
            <a:r>
              <a:rPr lang="de-DE" sz="1200" dirty="0" err="1"/>
              <a:t>specific</a:t>
            </a:r>
            <a:r>
              <a:rPr lang="de-DE" sz="1200" dirty="0"/>
              <a:t> </a:t>
            </a:r>
            <a:r>
              <a:rPr lang="de-DE" sz="1200" dirty="0" err="1"/>
              <a:t>areas</a:t>
            </a:r>
            <a:endParaRPr lang="de-DE" sz="1200" dirty="0"/>
          </a:p>
        </p:txBody>
      </p:sp>
      <p:sp>
        <p:nvSpPr>
          <p:cNvPr id="178" name="Rechteck 177">
            <a:extLst>
              <a:ext uri="{FF2B5EF4-FFF2-40B4-BE49-F238E27FC236}">
                <a16:creationId xmlns:a16="http://schemas.microsoft.com/office/drawing/2014/main" id="{8E613D8C-41A9-9CAA-F7E0-18C1425F8D7E}"/>
              </a:ext>
            </a:extLst>
          </p:cNvPr>
          <p:cNvSpPr/>
          <p:nvPr/>
        </p:nvSpPr>
        <p:spPr>
          <a:xfrm>
            <a:off x="3424479" y="5400211"/>
            <a:ext cx="1151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 dirty="0"/>
              <a:t>Determination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br>
              <a:rPr lang="de-DE" sz="1200" dirty="0"/>
            </a:br>
            <a:r>
              <a:rPr lang="de-DE" sz="1200" dirty="0" err="1"/>
              <a:t>status</a:t>
            </a:r>
            <a:r>
              <a:rPr lang="de-DE" sz="1200" dirty="0"/>
              <a:t> quo</a:t>
            </a:r>
          </a:p>
        </p:txBody>
      </p:sp>
      <p:sp>
        <p:nvSpPr>
          <p:cNvPr id="179" name="Rechteck 178">
            <a:extLst>
              <a:ext uri="{FF2B5EF4-FFF2-40B4-BE49-F238E27FC236}">
                <a16:creationId xmlns:a16="http://schemas.microsoft.com/office/drawing/2014/main" id="{AB9BBE26-143F-7184-A0DA-910770F2A7D6}"/>
              </a:ext>
            </a:extLst>
          </p:cNvPr>
          <p:cNvSpPr/>
          <p:nvPr/>
        </p:nvSpPr>
        <p:spPr>
          <a:xfrm>
            <a:off x="6114708" y="5492544"/>
            <a:ext cx="11394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200" dirty="0" err="1"/>
              <a:t>Identification</a:t>
            </a:r>
            <a:r>
              <a:rPr lang="de-DE" sz="1200" dirty="0"/>
              <a:t> </a:t>
            </a:r>
            <a:r>
              <a:rPr lang="de-DE" sz="1200" dirty="0" err="1"/>
              <a:t>critical</a:t>
            </a:r>
            <a:r>
              <a:rPr lang="de-DE" sz="1200" dirty="0"/>
              <a:t> </a:t>
            </a:r>
            <a:r>
              <a:rPr lang="de-DE" sz="1200" dirty="0" err="1"/>
              <a:t>spot</a:t>
            </a:r>
            <a:endParaRPr lang="de-DE" sz="1200" dirty="0"/>
          </a:p>
        </p:txBody>
      </p:sp>
      <p:sp>
        <p:nvSpPr>
          <p:cNvPr id="180" name="Rechteck 179">
            <a:extLst>
              <a:ext uri="{FF2B5EF4-FFF2-40B4-BE49-F238E27FC236}">
                <a16:creationId xmlns:a16="http://schemas.microsoft.com/office/drawing/2014/main" id="{2176EFF9-149B-4C3C-A7FF-6A96583C9B1D}"/>
              </a:ext>
            </a:extLst>
          </p:cNvPr>
          <p:cNvSpPr/>
          <p:nvPr/>
        </p:nvSpPr>
        <p:spPr>
          <a:xfrm>
            <a:off x="8821196" y="5492544"/>
            <a:ext cx="1132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/>
              <a:t>Next </a:t>
            </a:r>
            <a:r>
              <a:rPr lang="de-DE" sz="1200" dirty="0" err="1"/>
              <a:t>state</a:t>
            </a:r>
            <a:r>
              <a:rPr lang="de-DE" sz="1200" dirty="0"/>
              <a:t> </a:t>
            </a:r>
            <a:r>
              <a:rPr lang="de-DE" sz="1200" dirty="0" err="1"/>
              <a:t>level</a:t>
            </a:r>
            <a:endParaRPr lang="de-DE" sz="1200" dirty="0"/>
          </a:p>
        </p:txBody>
      </p:sp>
      <p:sp>
        <p:nvSpPr>
          <p:cNvPr id="181" name="Rechteck 180">
            <a:extLst>
              <a:ext uri="{FF2B5EF4-FFF2-40B4-BE49-F238E27FC236}">
                <a16:creationId xmlns:a16="http://schemas.microsoft.com/office/drawing/2014/main" id="{0575CE0F-6EC3-2143-6370-3BBEC3EDC847}"/>
              </a:ext>
            </a:extLst>
          </p:cNvPr>
          <p:cNvSpPr/>
          <p:nvPr/>
        </p:nvSpPr>
        <p:spPr>
          <a:xfrm>
            <a:off x="6149514" y="2466312"/>
            <a:ext cx="2285881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Encourage further development of specific areas</a:t>
            </a:r>
            <a:endParaRPr lang="de-DE" sz="1200" dirty="0"/>
          </a:p>
        </p:txBody>
      </p:sp>
      <p:sp>
        <p:nvSpPr>
          <p:cNvPr id="193" name="Datumsplatzhalter 3">
            <a:extLst>
              <a:ext uri="{FF2B5EF4-FFF2-40B4-BE49-F238E27FC236}">
                <a16:creationId xmlns:a16="http://schemas.microsoft.com/office/drawing/2014/main" id="{82FB825F-48FD-2C2E-ED2E-382E3FDC6688}"/>
              </a:ext>
            </a:extLst>
          </p:cNvPr>
          <p:cNvSpPr txBox="1">
            <a:spLocks/>
          </p:cNvSpPr>
          <p:nvPr/>
        </p:nvSpPr>
        <p:spPr>
          <a:xfrm>
            <a:off x="3587675" y="316173"/>
            <a:ext cx="8244000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de-DE"/>
            </a:defPPr>
            <a:lvl1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 i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377" rtl="0" eaLnBrk="1" latinLnBrk="0" hangingPunct="1">
              <a:lnSpc>
                <a:spcPct val="100000"/>
              </a:lnSpc>
              <a:spcBef>
                <a:spcPts val="0"/>
              </a:spcBef>
              <a:defRPr sz="12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rgbClr val="AF0078"/>
                </a:solidFill>
              </a:rPr>
              <a:t>HINTERGRUND              </a:t>
            </a:r>
            <a:r>
              <a:rPr lang="de-DE" b="0">
                <a:solidFill>
                  <a:srgbClr val="AF0078"/>
                </a:solidFill>
              </a:rPr>
              <a:t>PROJEKT               </a:t>
            </a:r>
            <a:r>
              <a:rPr lang="de-DE" sz="1200" b="0">
                <a:solidFill>
                  <a:srgbClr val="AF0078"/>
                </a:solidFill>
                <a:ea typeface="Calibri" panose="020F0502020204030204" pitchFamily="34" charset="0"/>
                <a:cs typeface="Calibri"/>
              </a:rPr>
              <a:t>ERGEBNISSE	 </a:t>
            </a:r>
            <a:r>
              <a:rPr lang="de-DE" b="0">
                <a:solidFill>
                  <a:srgbClr val="AF0078"/>
                </a:solidFill>
              </a:rPr>
              <a:t>DISKUSSION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315DBEBC-5807-CEE3-071E-A6680B61471B}"/>
              </a:ext>
            </a:extLst>
          </p:cNvPr>
          <p:cNvSpPr txBox="1">
            <a:spLocks/>
          </p:cNvSpPr>
          <p:nvPr/>
        </p:nvSpPr>
        <p:spPr>
          <a:xfrm>
            <a:off x="445900" y="6341476"/>
            <a:ext cx="8425225" cy="360000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Calibri"/>
                <a:ea typeface="Calibri"/>
                <a:cs typeface="Calibri"/>
              </a:rPr>
              <a:t>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Driesel</a:t>
            </a:r>
            <a:r>
              <a:rPr lang="de-DE" sz="1200" dirty="0">
                <a:latin typeface="Calibri"/>
                <a:ea typeface="Calibri"/>
                <a:cs typeface="Calibri"/>
              </a:rPr>
              <a:t>-Lange, Klein, Weyland, Richter &amp;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Nienkötter</a:t>
            </a:r>
            <a:r>
              <a:rPr lang="de-DE" sz="1200" dirty="0">
                <a:latin typeface="Calibri"/>
                <a:ea typeface="Calibri"/>
                <a:cs typeface="Calibri"/>
              </a:rPr>
              <a:t> I </a:t>
            </a:r>
            <a:r>
              <a:rPr lang="de-DE" sz="1200" dirty="0" err="1">
                <a:latin typeface="Calibri"/>
                <a:ea typeface="Calibri"/>
                <a:cs typeface="Calibri"/>
              </a:rPr>
              <a:t>WinBO</a:t>
            </a:r>
            <a:r>
              <a:rPr lang="de-DE" sz="1200" dirty="0">
                <a:latin typeface="Calibri"/>
                <a:ea typeface="Calibri"/>
                <a:cs typeface="Calibri"/>
              </a:rPr>
              <a:t> 2024 I 23.09.2024</a:t>
            </a:r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6FE62B0-AF55-F143-7499-6C2A6B335B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50374" y="1968078"/>
            <a:ext cx="3028172" cy="3028172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E93075C0-912D-BE11-BDB8-FA0D37010F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50374" y="1968078"/>
            <a:ext cx="3028172" cy="3028172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5B1FD8E4-8735-394D-4F49-DEB1FC2A3B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50374" y="1968078"/>
            <a:ext cx="3028172" cy="3028172"/>
          </a:xfrm>
          <a:prstGeom prst="rect">
            <a:avLst/>
          </a:prstGeom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8A8FA8B8-79F4-6879-999C-43A3325150B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5000"/>
          </a:blip>
          <a:srcRect/>
          <a:stretch/>
        </p:blipFill>
        <p:spPr>
          <a:xfrm>
            <a:off x="1150374" y="1968078"/>
            <a:ext cx="3028172" cy="302817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E3FADA9-E5E5-677C-0B57-610C0C0ED664}"/>
              </a:ext>
            </a:extLst>
          </p:cNvPr>
          <p:cNvSpPr txBox="1"/>
          <p:nvPr/>
        </p:nvSpPr>
        <p:spPr>
          <a:xfrm>
            <a:off x="460947" y="1488478"/>
            <a:ext cx="657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0" i="1" dirty="0" err="1"/>
              <a:t>Empirical</a:t>
            </a:r>
            <a:r>
              <a:rPr lang="de-DE" sz="1800" b="0" i="1" dirty="0"/>
              <a:t> </a:t>
            </a:r>
            <a:r>
              <a:rPr lang="de-DE" sz="1800" b="0" i="1" dirty="0" err="1"/>
              <a:t>foundation</a:t>
            </a:r>
            <a:r>
              <a:rPr lang="de-DE" sz="1800" b="0" i="1" dirty="0"/>
              <a:t> and </a:t>
            </a:r>
            <a:r>
              <a:rPr lang="de-DE" sz="1800" b="0" i="1" dirty="0" err="1"/>
              <a:t>theoretical-conceptual</a:t>
            </a:r>
            <a:r>
              <a:rPr lang="de-DE" sz="1800" b="0" i="1" dirty="0"/>
              <a:t> </a:t>
            </a:r>
            <a:r>
              <a:rPr lang="de-DE" sz="1800" b="0" i="1" dirty="0" err="1"/>
              <a:t>modeling</a:t>
            </a:r>
            <a:r>
              <a:rPr lang="de-DE" sz="1800" b="0" i="1" dirty="0"/>
              <a:t> </a:t>
            </a:r>
          </a:p>
        </p:txBody>
      </p:sp>
      <p:sp>
        <p:nvSpPr>
          <p:cNvPr id="11" name="Titel 2">
            <a:extLst>
              <a:ext uri="{FF2B5EF4-FFF2-40B4-BE49-F238E27FC236}">
                <a16:creationId xmlns:a16="http://schemas.microsoft.com/office/drawing/2014/main" id="{C73ADBA7-2F7F-828E-6CED-6287C1003D6B}"/>
              </a:ext>
            </a:extLst>
          </p:cNvPr>
          <p:cNvSpPr txBox="1">
            <a:spLocks/>
          </p:cNvSpPr>
          <p:nvPr/>
        </p:nvSpPr>
        <p:spPr>
          <a:xfrm>
            <a:off x="513144" y="1011792"/>
            <a:ext cx="8745155" cy="5949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338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97" b="1" i="0" kern="1200" baseline="0">
                <a:solidFill>
                  <a:srgbClr val="333F48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600" dirty="0">
                <a:latin typeface="Calibri"/>
                <a:cs typeface="Calibri"/>
              </a:rPr>
              <a:t>Research </a:t>
            </a:r>
            <a:r>
              <a:rPr lang="de-DE" sz="3600" dirty="0" err="1">
                <a:latin typeface="Calibri"/>
                <a:cs typeface="Calibri"/>
              </a:rPr>
              <a:t>background</a:t>
            </a:r>
            <a:r>
              <a:rPr lang="de-DE" sz="3600" dirty="0">
                <a:latin typeface="Calibri"/>
                <a:cs typeface="Calibri"/>
              </a:rPr>
              <a:t>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Klein</a:t>
            </a:r>
            <a:r>
              <a:rPr lang="de-DE" sz="1400" b="0" dirty="0"/>
              <a:t> et al.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2024</a:t>
            </a:r>
            <a:endParaRPr lang="de-DE" sz="1400" b="0" dirty="0"/>
          </a:p>
        </p:txBody>
      </p:sp>
      <p:sp>
        <p:nvSpPr>
          <p:cNvPr id="171" name="Flussdiagramm: Verbinder 149">
            <a:extLst>
              <a:ext uri="{FF2B5EF4-FFF2-40B4-BE49-F238E27FC236}">
                <a16:creationId xmlns:a16="http://schemas.microsoft.com/office/drawing/2014/main" id="{FDD3A3CE-2A4B-E917-281F-78F1F260B8CB}"/>
              </a:ext>
            </a:extLst>
          </p:cNvPr>
          <p:cNvSpPr>
            <a:spLocks noChangeAspect="1"/>
          </p:cNvSpPr>
          <p:nvPr/>
        </p:nvSpPr>
        <p:spPr>
          <a:xfrm>
            <a:off x="7066150" y="3006748"/>
            <a:ext cx="1548000" cy="1548000"/>
          </a:xfrm>
          <a:prstGeom prst="flowChartConnector">
            <a:avLst/>
          </a:prstGeom>
          <a:solidFill>
            <a:schemeClr val="bg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  <a:buClr>
                <a:srgbClr val="C50E1F"/>
              </a:buClr>
            </a:pPr>
            <a:endParaRPr lang="de-DE" sz="1600" b="1"/>
          </a:p>
        </p:txBody>
      </p:sp>
      <p:sp>
        <p:nvSpPr>
          <p:cNvPr id="172" name="Rechteck 171">
            <a:extLst>
              <a:ext uri="{FF2B5EF4-FFF2-40B4-BE49-F238E27FC236}">
                <a16:creationId xmlns:a16="http://schemas.microsoft.com/office/drawing/2014/main" id="{445A32A2-41A7-C810-5639-4BFD6F5DA45A}"/>
              </a:ext>
            </a:extLst>
          </p:cNvPr>
          <p:cNvSpPr/>
          <p:nvPr/>
        </p:nvSpPr>
        <p:spPr>
          <a:xfrm>
            <a:off x="7212075" y="3395490"/>
            <a:ext cx="14020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indent="-873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Workshops </a:t>
            </a:r>
          </a:p>
          <a:p>
            <a:pPr marL="87313" indent="-873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Tools </a:t>
            </a:r>
          </a:p>
          <a:p>
            <a:pPr marL="87313" indent="-873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e-DE" sz="1400" dirty="0"/>
              <a:t>Actions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58224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0" grpId="0" animBg="1"/>
      <p:bldP spid="30" grpId="0" animBg="1"/>
      <p:bldP spid="30" grpId="1" animBg="1"/>
      <p:bldP spid="31" grpId="0" animBg="1"/>
      <p:bldP spid="32" grpId="0" animBg="1"/>
      <p:bldP spid="33" grpId="0" animBg="1"/>
      <p:bldP spid="34" grpId="0" animBg="1"/>
      <p:bldP spid="175" grpId="0"/>
      <p:bldP spid="176" grpId="0"/>
      <p:bldP spid="177" grpId="0"/>
      <p:bldP spid="178" grpId="0"/>
      <p:bldP spid="179" grpId="0"/>
      <p:bldP spid="180" grpId="0"/>
      <p:bldP spid="181" grpId="0" animBg="1"/>
      <p:bldP spid="171" grpId="0" animBg="1"/>
      <p:bldP spid="172" grpId="0"/>
    </p:bldLst>
  </p:timing>
</p:sld>
</file>

<file path=ppt/theme/theme1.xml><?xml version="1.0" encoding="utf-8"?>
<a:theme xmlns:a="http://schemas.openxmlformats.org/drawingml/2006/main" name="Universität Münster PowerPoint Master">
  <a:themeElements>
    <a:clrScheme name="Universität Münster">
      <a:dk1>
        <a:srgbClr val="333F48"/>
      </a:dk1>
      <a:lt1>
        <a:srgbClr val="F4F4F4"/>
      </a:lt1>
      <a:dk2>
        <a:srgbClr val="F4F4F4"/>
      </a:dk2>
      <a:lt2>
        <a:srgbClr val="333F48"/>
      </a:lt2>
      <a:accent1>
        <a:srgbClr val="AF0078"/>
      </a:accent1>
      <a:accent2>
        <a:srgbClr val="00578A"/>
      </a:accent2>
      <a:accent3>
        <a:srgbClr val="009DD1"/>
      </a:accent3>
      <a:accent4>
        <a:srgbClr val="006E89"/>
      </a:accent4>
      <a:accent5>
        <a:srgbClr val="008E96"/>
      </a:accent5>
      <a:accent6>
        <a:srgbClr val="7AB51D"/>
      </a:accent6>
      <a:hlink>
        <a:srgbClr val="58585A"/>
      </a:hlink>
      <a:folHlink>
        <a:srgbClr val="58585A"/>
      </a:folHlink>
    </a:clrScheme>
    <a:fontScheme name="Universität Münster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GRAPHIT">
      <a:srgbClr val="333F48"/>
    </a:custClr>
    <a:custClr name="CASSIS">
      <a:srgbClr val="AF0078"/>
    </a:custClr>
    <a:custClr name="LAPIS">
      <a:srgbClr val="00578A"/>
    </a:custClr>
    <a:custClr name="CYAN">
      <a:srgbClr val="009DD1"/>
    </a:custClr>
    <a:custClr name="OZEAN">
      <a:srgbClr val="006E89"/>
    </a:custClr>
    <a:custClr name="TÜRKIS">
      <a:srgbClr val="008E96"/>
    </a:custClr>
    <a:custClr name="APFELGRÜN">
      <a:srgbClr val="7AB51D"/>
    </a:custClr>
    <a:custClr name="PERIDOT">
      <a:srgbClr val="B1C800"/>
    </a:custClr>
  </a:custClrLst>
  <a:extLst>
    <a:ext uri="{05A4C25C-085E-4340-85A3-A5531E510DB2}">
      <thm15:themeFamily xmlns:thm15="http://schemas.microsoft.com/office/thememl/2012/main" name="PPT_UnivMs_Var1_Calibri_16x9_02.potx" id="{FCC11A58-F0FC-4909-AAB8-3C3FE25CFE08}" vid="{DDB0152F-92DE-4514-9D13-2F26A5661EA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bbdfd06-052d-4c5f-8f37-036d674e09ea">
      <Terms xmlns="http://schemas.microsoft.com/office/infopath/2007/PartnerControls"/>
    </lcf76f155ced4ddcb4097134ff3c332f>
    <TaxCatchAll xmlns="6db34d4b-d16c-41ef-81d1-c962cc9257c1" xsi:nil="true"/>
    <Informationsbl_x00e4_tterEW xmlns="6bbdfd06-052d-4c5f-8f37-036d674e09e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ECB2F9E31C86E47B1E5174A9F561E58" ma:contentTypeVersion="14" ma:contentTypeDescription="Ein neues Dokument erstellen." ma:contentTypeScope="" ma:versionID="bd2c924cf384307b2a08bc4bb28e9d17">
  <xsd:schema xmlns:xsd="http://www.w3.org/2001/XMLSchema" xmlns:xs="http://www.w3.org/2001/XMLSchema" xmlns:p="http://schemas.microsoft.com/office/2006/metadata/properties" xmlns:ns2="6bbdfd06-052d-4c5f-8f37-036d674e09ea" xmlns:ns3="6db34d4b-d16c-41ef-81d1-c962cc9257c1" targetNamespace="http://schemas.microsoft.com/office/2006/metadata/properties" ma:root="true" ma:fieldsID="1d839954715ed1614fc717aa6ca6ee2c" ns2:_="" ns3:_="">
    <xsd:import namespace="6bbdfd06-052d-4c5f-8f37-036d674e09ea"/>
    <xsd:import namespace="6db34d4b-d16c-41ef-81d1-c962cc9257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Informationsbl_x00e4_tterEW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bdfd06-052d-4c5f-8f37-036d674e0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markierungen" ma:readOnly="false" ma:fieldId="{5cf76f15-5ced-4ddc-b409-7134ff3c332f}" ma:taxonomyMulti="true" ma:sspId="8588a322-a884-4ade-8e2e-2d221488b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Informationsbl_x00e4_tterEW" ma:index="18" nillable="true" ma:displayName="Informationsblätter EW" ma:format="Dropdown" ma:internalName="Informationsbl_x00e4_tterEW">
      <xsd:simpleType>
        <xsd:restriction base="dms:Text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b34d4b-d16c-41ef-81d1-c962cc9257c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0f3e0b6-3ece-40a2-890d-2d7e17c3173c}" ma:internalName="TaxCatchAll" ma:showField="CatchAllData" ma:web="6db34d4b-d16c-41ef-81d1-c962cc9257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46189D-FEAA-4DBA-BFB2-585139D47AAB}">
  <ds:schemaRefs>
    <ds:schemaRef ds:uri="620f4841-7d47-4738-bb39-d617a48ac7c1"/>
    <ds:schemaRef ds:uri="6bbdfd06-052d-4c5f-8f37-036d674e09ea"/>
    <ds:schemaRef ds:uri="6db34d4b-d16c-41ef-81d1-c962cc9257c1"/>
    <ds:schemaRef ds:uri="9b69e852-0534-4649-9857-ef2ac204dfa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57E7075-4ED2-4499-8F7B-9EE97B9D79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bdfd06-052d-4c5f-8f37-036d674e09ea"/>
    <ds:schemaRef ds:uri="6db34d4b-d16c-41ef-81d1-c962cc9257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F1A2DF-906D-4929-8066-1F79304E66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502</Words>
  <Application>Microsoft Macintosh PowerPoint</Application>
  <PresentationFormat>Breitbild</PresentationFormat>
  <Paragraphs>94</Paragraphs>
  <Slides>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Calibri</vt:lpstr>
      <vt:lpstr>Meta Offc Pro</vt:lpstr>
      <vt:lpstr>Universität Münster PowerPoint Master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Auftaktveranstaltung DIGIBO BEST!</dc:title>
  <dc:creator>Jerusha Klein</dc:creator>
  <cp:lastModifiedBy>Ivonne Schnurre</cp:lastModifiedBy>
  <cp:revision>29</cp:revision>
  <dcterms:created xsi:type="dcterms:W3CDTF">2023-12-13T10:08:59Z</dcterms:created>
  <dcterms:modified xsi:type="dcterms:W3CDTF">2024-11-07T16:07:12Z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0x010100CECB2F9E31C86E47B1E5174A9F561E58</vt:lpwstr>
  </property>
  <property fmtid="{D5CDD505-2E9C-101B-9397-08002B2CF9AE}" pid="3" name="MediaServiceImageTags">
    <vt:lpwstr/>
  </property>
</Properties>
</file>