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68" r:id="rId1"/>
  </p:sldMasterIdLst>
  <p:notesMasterIdLst>
    <p:notesMasterId r:id="rId3"/>
  </p:notesMasterIdLst>
  <p:handoutMasterIdLst>
    <p:handoutMasterId r:id="rId4"/>
  </p:handoutMasterIdLst>
  <p:sldIdLst>
    <p:sldId id="282" r:id="rId2"/>
  </p:sldIdLst>
  <p:sldSz cx="12801600" cy="9601200" type="A3"/>
  <p:notesSz cx="6858000" cy="9144000"/>
  <p:embeddedFontLst>
    <p:embeddedFont>
      <p:font typeface="Arial Narrow" panose="020B0604020202020204" pitchFamily="34" charset="0"/>
      <p:regular r:id="rId5"/>
      <p:bold r:id="rId6"/>
      <p:italic r:id="rId7"/>
      <p:boldItalic r:id="rId8"/>
    </p:embeddedFont>
    <p:embeddedFont>
      <p:font typeface="Museo Sans Rounded 500" panose="02000000000000000000" pitchFamily="2" charset="0"/>
      <p:regular r:id="rId9"/>
    </p:embeddedFont>
    <p:embeddedFont>
      <p:font typeface="Quicksand" pitchFamily="2" charset="77"/>
      <p:regular r:id="rId10"/>
      <p:bold r:id="rId11"/>
    </p:embeddedFont>
    <p:embeddedFont>
      <p:font typeface="Roboto" panose="02000000000000000000" pitchFamily="2" charset="0"/>
      <p:regular r:id="rId12"/>
      <p:bold r:id="rId13"/>
      <p:italic r:id="rId14"/>
      <p:boldItalic r:id="rId15"/>
    </p:embeddedFont>
  </p:embeddedFontLst>
  <p:defaultTextStyle>
    <a:defPPr>
      <a:defRPr lang="de-DE"/>
    </a:defPPr>
    <a:lvl1pPr marL="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0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1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0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2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4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4" algn="l" defTabSz="91432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46" userDrawn="1">
          <p15:clr>
            <a:srgbClr val="A4A3A4"/>
          </p15:clr>
        </p15:guide>
        <p15:guide id="2" pos="6175" userDrawn="1">
          <p15:clr>
            <a:srgbClr val="A4A3A4"/>
          </p15:clr>
        </p15:guide>
        <p15:guide id="3" orient="horz" pos="29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F1F3"/>
    <a:srgbClr val="008E95"/>
    <a:srgbClr val="D9EDF0"/>
    <a:srgbClr val="006E89"/>
    <a:srgbClr val="9C2277"/>
    <a:srgbClr val="2CB7C5"/>
    <a:srgbClr val="A7E5EB"/>
    <a:srgbClr val="F0D8EA"/>
    <a:srgbClr val="D9E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5976"/>
  </p:normalViewPr>
  <p:slideViewPr>
    <p:cSldViewPr snapToGrid="0" showGuides="1">
      <p:cViewPr varScale="1">
        <p:scale>
          <a:sx n="106" d="100"/>
          <a:sy n="106" d="100"/>
        </p:scale>
        <p:origin x="1768" y="192"/>
      </p:cViewPr>
      <p:guideLst>
        <p:guide orient="horz" pos="3346"/>
        <p:guide pos="6175"/>
        <p:guide orient="horz" pos="299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402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9A6855-9F94-EF4D-B945-C5554396B951}" type="doc">
      <dgm:prSet loTypeId="urn:microsoft.com/office/officeart/2005/8/layout/radial2" loCatId="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de-DE"/>
        </a:p>
      </dgm:t>
    </dgm:pt>
    <dgm:pt modelId="{2FE5D680-5793-4642-BC19-D0EB8A08C205}">
      <dgm:prSet phldrT="[Text]" custT="1"/>
      <dgm:spPr>
        <a:solidFill>
          <a:srgbClr val="D5F1F3"/>
        </a:solidFill>
      </dgm:spPr>
      <dgm:t>
        <a:bodyPr lIns="0" tIns="0" rIns="0" bIns="0"/>
        <a:lstStyle/>
        <a:p>
          <a:r>
            <a:rPr lang="de-DE" sz="1000" b="0" i="0" dirty="0">
              <a:ln/>
              <a:solidFill>
                <a:srgbClr val="008E9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Agentur für Arbeit</a:t>
          </a:r>
        </a:p>
      </dgm:t>
    </dgm:pt>
    <dgm:pt modelId="{6BA2A5E0-EE95-A744-BA87-B3CB97D4FFD1}" type="parTrans" cxnId="{8B4EC06F-CFA2-3F4F-A62A-5861BDA14A1A}">
      <dgm:prSet/>
      <dgm:spPr>
        <a:ln w="6350">
          <a:solidFill>
            <a:srgbClr val="008E95"/>
          </a:solidFill>
          <a:prstDash val="dash"/>
        </a:ln>
      </dgm:spPr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  <a:highlight>
              <a:srgbClr val="006E89"/>
            </a:highlight>
          </a:endParaRPr>
        </a:p>
      </dgm:t>
    </dgm:pt>
    <dgm:pt modelId="{0DF39510-FE48-8B4D-91E2-EBD560A9D982}" type="sibTrans" cxnId="{8B4EC06F-CFA2-3F4F-A62A-5861BDA14A1A}">
      <dgm:prSet/>
      <dgm:spPr/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</a:endParaRPr>
        </a:p>
      </dgm:t>
    </dgm:pt>
    <dgm:pt modelId="{AB6C0174-B50E-6246-9DB0-58EDFECB9573}">
      <dgm:prSet phldrT="[Text]" custT="1"/>
      <dgm:spPr/>
      <dgm:t>
        <a:bodyPr lIns="0" tIns="0" rIns="0" bIns="0"/>
        <a:lstStyle/>
        <a:p>
          <a:r>
            <a:rPr lang="de-DE" sz="1000" b="0" i="0" dirty="0">
              <a:ln/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Jobcenter</a:t>
          </a:r>
        </a:p>
      </dgm:t>
    </dgm:pt>
    <dgm:pt modelId="{95EF18F5-048A-C747-9F2A-93D926DF5847}" type="parTrans" cxnId="{EEBBC742-3648-C640-8935-9E09FDD1E279}">
      <dgm:prSet/>
      <dgm:spPr>
        <a:ln w="6350">
          <a:solidFill>
            <a:srgbClr val="008E95"/>
          </a:solidFill>
          <a:prstDash val="dash"/>
        </a:ln>
      </dgm:spPr>
      <dgm:t>
        <a:bodyPr/>
        <a:lstStyle/>
        <a:p>
          <a:endParaRPr lang="de-DE"/>
        </a:p>
      </dgm:t>
    </dgm:pt>
    <dgm:pt modelId="{82CD1586-5866-F24A-B136-6761CE7DB207}" type="sibTrans" cxnId="{EEBBC742-3648-C640-8935-9E09FDD1E279}">
      <dgm:prSet/>
      <dgm:spPr/>
      <dgm:t>
        <a:bodyPr/>
        <a:lstStyle/>
        <a:p>
          <a:endParaRPr lang="de-DE"/>
        </a:p>
      </dgm:t>
    </dgm:pt>
    <dgm:pt modelId="{7C6EFC29-E1A1-4E43-B9C1-235F85CD26F2}">
      <dgm:prSet phldrT="[Text]" custT="1"/>
      <dgm:spPr/>
      <dgm:t>
        <a:bodyPr lIns="0" tIns="0" rIns="0" bIns="0"/>
        <a:lstStyle/>
        <a:p>
          <a:r>
            <a:rPr lang="de-DE" sz="1000" b="0" i="0" dirty="0">
              <a:ln/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BIZ</a:t>
          </a:r>
        </a:p>
      </dgm:t>
    </dgm:pt>
    <dgm:pt modelId="{2DB43D3B-AC01-DB48-903A-D7665FBFFE01}" type="parTrans" cxnId="{D73E2512-EB29-1D4D-980D-492486C9070C}">
      <dgm:prSet/>
      <dgm:spPr>
        <a:ln w="6350">
          <a:solidFill>
            <a:srgbClr val="008E95"/>
          </a:solidFill>
          <a:prstDash val="dash"/>
        </a:ln>
      </dgm:spPr>
      <dgm:t>
        <a:bodyPr/>
        <a:lstStyle/>
        <a:p>
          <a:endParaRPr lang="de-DE"/>
        </a:p>
      </dgm:t>
    </dgm:pt>
    <dgm:pt modelId="{FE8F0B18-CFF5-0640-ABEC-7FF542609BEC}" type="sibTrans" cxnId="{D73E2512-EB29-1D4D-980D-492486C9070C}">
      <dgm:prSet/>
      <dgm:spPr/>
      <dgm:t>
        <a:bodyPr/>
        <a:lstStyle/>
        <a:p>
          <a:endParaRPr lang="de-DE"/>
        </a:p>
      </dgm:t>
    </dgm:pt>
    <dgm:pt modelId="{282F9574-45A7-4042-B543-87988E879590}">
      <dgm:prSet phldrT="[Text]" custT="1"/>
      <dgm:spPr>
        <a:solidFill>
          <a:srgbClr val="D5F1F3"/>
        </a:solidFill>
      </dgm:spPr>
      <dgm:t>
        <a:bodyPr lIns="0" tIns="0" rIns="0" bIns="0"/>
        <a:lstStyle/>
        <a:p>
          <a:r>
            <a:rPr lang="de-DE" sz="1000" b="0" i="0" dirty="0">
              <a:ln/>
              <a:solidFill>
                <a:srgbClr val="008E9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Jugendhilfe</a:t>
          </a:r>
        </a:p>
      </dgm:t>
    </dgm:pt>
    <dgm:pt modelId="{2EAB28E8-4AB6-B64C-A7EF-FDBF23E3E452}" type="parTrans" cxnId="{B500B6D2-B339-BD45-BFE1-48DDC41A3789}">
      <dgm:prSet/>
      <dgm:spPr>
        <a:ln w="6350">
          <a:solidFill>
            <a:srgbClr val="008E95"/>
          </a:solidFill>
          <a:prstDash val="dash"/>
        </a:ln>
      </dgm:spPr>
      <dgm:t>
        <a:bodyPr/>
        <a:lstStyle/>
        <a:p>
          <a:endParaRPr lang="de-DE"/>
        </a:p>
      </dgm:t>
    </dgm:pt>
    <dgm:pt modelId="{84E7EBCA-9F67-4449-B68E-8DA3F23EB4BC}" type="sibTrans" cxnId="{B500B6D2-B339-BD45-BFE1-48DDC41A3789}">
      <dgm:prSet/>
      <dgm:spPr/>
      <dgm:t>
        <a:bodyPr/>
        <a:lstStyle/>
        <a:p>
          <a:endParaRPr lang="de-DE"/>
        </a:p>
      </dgm:t>
    </dgm:pt>
    <dgm:pt modelId="{625207B3-4ABA-0C48-BCC2-57E91C8BEA43}" type="pres">
      <dgm:prSet presAssocID="{829A6855-9F94-EF4D-B945-C5554396B95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243543E2-E9BC-F346-8B12-BB15C5185776}" type="pres">
      <dgm:prSet presAssocID="{829A6855-9F94-EF4D-B945-C5554396B951}" presName="cycle" presStyleCnt="0"/>
      <dgm:spPr/>
    </dgm:pt>
    <dgm:pt modelId="{ADC92D4C-2BFD-FF4B-B7C7-0C40161122FA}" type="pres">
      <dgm:prSet presAssocID="{829A6855-9F94-EF4D-B945-C5554396B951}" presName="centerShape" presStyleCnt="0"/>
      <dgm:spPr/>
    </dgm:pt>
    <dgm:pt modelId="{22CD0E4E-64FF-BE4B-B2C0-52B5A951E0C9}" type="pres">
      <dgm:prSet presAssocID="{829A6855-9F94-EF4D-B945-C5554396B951}" presName="connSite" presStyleLbl="node1" presStyleIdx="0" presStyleCnt="5"/>
      <dgm:spPr/>
    </dgm:pt>
    <dgm:pt modelId="{2241B296-0F48-4345-A6D0-AD754BB822A9}" type="pres">
      <dgm:prSet presAssocID="{829A6855-9F94-EF4D-B945-C5554396B951}" presName="visible" presStyleLbl="node1" presStyleIdx="0" presStyleCnt="5" custScaleX="89803" custScaleY="89803"/>
      <dgm:spPr>
        <a:prstGeom prst="flowChartConnector">
          <a:avLst/>
        </a:prstGeom>
        <a:solidFill>
          <a:schemeClr val="accent2"/>
        </a:solidFill>
      </dgm:spPr>
    </dgm:pt>
    <dgm:pt modelId="{BD233275-C8CE-744C-A124-F62DEAF820D9}" type="pres">
      <dgm:prSet presAssocID="{6BA2A5E0-EE95-A744-BA87-B3CB97D4FFD1}" presName="Name25" presStyleLbl="parChTrans1D1" presStyleIdx="0" presStyleCnt="4"/>
      <dgm:spPr/>
    </dgm:pt>
    <dgm:pt modelId="{1FAFD46E-25A6-FE44-AF86-2F604750682E}" type="pres">
      <dgm:prSet presAssocID="{2FE5D680-5793-4642-BC19-D0EB8A08C205}" presName="node" presStyleCnt="0"/>
      <dgm:spPr/>
    </dgm:pt>
    <dgm:pt modelId="{8EE44E1E-734F-7248-8B10-22D8F2709BE8}" type="pres">
      <dgm:prSet presAssocID="{2FE5D680-5793-4642-BC19-D0EB8A08C205}" presName="parentNode" presStyleLbl="node1" presStyleIdx="1" presStyleCnt="5" custScaleX="113091" custScaleY="113091" custLinFactX="-100000" custLinFactNeighborX="-145993" custLinFactNeighborY="-5143">
        <dgm:presLayoutVars>
          <dgm:chMax val="1"/>
          <dgm:bulletEnabled val="1"/>
        </dgm:presLayoutVars>
      </dgm:prSet>
      <dgm:spPr/>
    </dgm:pt>
    <dgm:pt modelId="{6CA2C339-8660-F341-9CD8-54861C4826C8}" type="pres">
      <dgm:prSet presAssocID="{2FE5D680-5793-4642-BC19-D0EB8A08C205}" presName="childNode" presStyleLbl="revTx" presStyleIdx="0" presStyleCnt="0">
        <dgm:presLayoutVars>
          <dgm:bulletEnabled val="1"/>
        </dgm:presLayoutVars>
      </dgm:prSet>
      <dgm:spPr/>
    </dgm:pt>
    <dgm:pt modelId="{0E114FBD-5268-0F41-865E-671952CABAC0}" type="pres">
      <dgm:prSet presAssocID="{95EF18F5-048A-C747-9F2A-93D926DF5847}" presName="Name25" presStyleLbl="parChTrans1D1" presStyleIdx="1" presStyleCnt="4"/>
      <dgm:spPr/>
    </dgm:pt>
    <dgm:pt modelId="{D9D8EFA4-2DBF-7C47-BC51-F7EC92907B65}" type="pres">
      <dgm:prSet presAssocID="{AB6C0174-B50E-6246-9DB0-58EDFECB9573}" presName="node" presStyleCnt="0"/>
      <dgm:spPr/>
    </dgm:pt>
    <dgm:pt modelId="{A527654D-6853-B54A-8F42-4AC5BA2815A3}" type="pres">
      <dgm:prSet presAssocID="{AB6C0174-B50E-6246-9DB0-58EDFECB9573}" presName="parentNode" presStyleLbl="node1" presStyleIdx="2" presStyleCnt="5" custScaleX="119545" custScaleY="119545" custLinFactY="-12747" custLinFactNeighborX="-97105" custLinFactNeighborY="-100000">
        <dgm:presLayoutVars>
          <dgm:chMax val="1"/>
          <dgm:bulletEnabled val="1"/>
        </dgm:presLayoutVars>
      </dgm:prSet>
      <dgm:spPr/>
    </dgm:pt>
    <dgm:pt modelId="{DD1343CD-DDE2-1643-A1B7-4EB87ED0FE05}" type="pres">
      <dgm:prSet presAssocID="{AB6C0174-B50E-6246-9DB0-58EDFECB9573}" presName="childNode" presStyleLbl="revTx" presStyleIdx="0" presStyleCnt="0">
        <dgm:presLayoutVars>
          <dgm:bulletEnabled val="1"/>
        </dgm:presLayoutVars>
      </dgm:prSet>
      <dgm:spPr/>
    </dgm:pt>
    <dgm:pt modelId="{6C2DF731-2C32-154B-833A-8F42E0B6565A}" type="pres">
      <dgm:prSet presAssocID="{2DB43D3B-AC01-DB48-903A-D7665FBFFE01}" presName="Name25" presStyleLbl="parChTrans1D1" presStyleIdx="2" presStyleCnt="4"/>
      <dgm:spPr/>
    </dgm:pt>
    <dgm:pt modelId="{93FB914C-8634-A342-B4B3-140790AF88C8}" type="pres">
      <dgm:prSet presAssocID="{7C6EFC29-E1A1-4E43-B9C1-235F85CD26F2}" presName="node" presStyleCnt="0"/>
      <dgm:spPr/>
    </dgm:pt>
    <dgm:pt modelId="{AFD913E9-7C6E-0B45-AB9A-BF8B6A8B9B4B}" type="pres">
      <dgm:prSet presAssocID="{7C6EFC29-E1A1-4E43-B9C1-235F85CD26F2}" presName="parentNode" presStyleLbl="node1" presStyleIdx="3" presStyleCnt="5" custScaleX="71434" custScaleY="71434" custLinFactX="-186705" custLinFactNeighborX="-200000" custLinFactNeighborY="-93676">
        <dgm:presLayoutVars>
          <dgm:chMax val="1"/>
          <dgm:bulletEnabled val="1"/>
        </dgm:presLayoutVars>
      </dgm:prSet>
      <dgm:spPr/>
    </dgm:pt>
    <dgm:pt modelId="{CCEC98FF-F433-3741-B37D-A46A9A41425F}" type="pres">
      <dgm:prSet presAssocID="{7C6EFC29-E1A1-4E43-B9C1-235F85CD26F2}" presName="childNode" presStyleLbl="revTx" presStyleIdx="0" presStyleCnt="0">
        <dgm:presLayoutVars>
          <dgm:bulletEnabled val="1"/>
        </dgm:presLayoutVars>
      </dgm:prSet>
      <dgm:spPr/>
    </dgm:pt>
    <dgm:pt modelId="{EAA19145-78F4-F743-B50B-13AB72E69FAE}" type="pres">
      <dgm:prSet presAssocID="{2EAB28E8-4AB6-B64C-A7EF-FDBF23E3E452}" presName="Name25" presStyleLbl="parChTrans1D1" presStyleIdx="3" presStyleCnt="4"/>
      <dgm:spPr/>
    </dgm:pt>
    <dgm:pt modelId="{ED48AE39-1BE4-4E4B-AFD5-7BE87E05712C}" type="pres">
      <dgm:prSet presAssocID="{282F9574-45A7-4042-B543-87988E879590}" presName="node" presStyleCnt="0"/>
      <dgm:spPr/>
    </dgm:pt>
    <dgm:pt modelId="{7A2B4797-44BA-1C45-81DF-A7FDB2CB3952}" type="pres">
      <dgm:prSet presAssocID="{282F9574-45A7-4042-B543-87988E879590}" presName="parentNode" presStyleLbl="node1" presStyleIdx="4" presStyleCnt="5" custScaleX="102734" custScaleY="101310" custLinFactX="-100000" custLinFactNeighborX="-189968" custLinFactNeighborY="-33951">
        <dgm:presLayoutVars>
          <dgm:chMax val="1"/>
          <dgm:bulletEnabled val="1"/>
        </dgm:presLayoutVars>
      </dgm:prSet>
      <dgm:spPr/>
    </dgm:pt>
    <dgm:pt modelId="{22DD3F04-0967-DA4D-AD51-EA35269F0F4D}" type="pres">
      <dgm:prSet presAssocID="{282F9574-45A7-4042-B543-87988E879590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D73E2512-EB29-1D4D-980D-492486C9070C}" srcId="{829A6855-9F94-EF4D-B945-C5554396B951}" destId="{7C6EFC29-E1A1-4E43-B9C1-235F85CD26F2}" srcOrd="2" destOrd="0" parTransId="{2DB43D3B-AC01-DB48-903A-D7665FBFFE01}" sibTransId="{FE8F0B18-CFF5-0640-ABEC-7FF542609BEC}"/>
    <dgm:cxn modelId="{A60BB81F-11C5-AA4F-B8F7-285902D23063}" type="presOf" srcId="{2DB43D3B-AC01-DB48-903A-D7665FBFFE01}" destId="{6C2DF731-2C32-154B-833A-8F42E0B6565A}" srcOrd="0" destOrd="0" presId="urn:microsoft.com/office/officeart/2005/8/layout/radial2"/>
    <dgm:cxn modelId="{F5391720-AC31-FA4A-A235-6B10E9C76AD5}" type="presOf" srcId="{282F9574-45A7-4042-B543-87988E879590}" destId="{7A2B4797-44BA-1C45-81DF-A7FDB2CB3952}" srcOrd="0" destOrd="0" presId="urn:microsoft.com/office/officeart/2005/8/layout/radial2"/>
    <dgm:cxn modelId="{A4010632-90DE-F746-BF83-AB1AD830772C}" type="presOf" srcId="{95EF18F5-048A-C747-9F2A-93D926DF5847}" destId="{0E114FBD-5268-0F41-865E-671952CABAC0}" srcOrd="0" destOrd="0" presId="urn:microsoft.com/office/officeart/2005/8/layout/radial2"/>
    <dgm:cxn modelId="{EEBBC742-3648-C640-8935-9E09FDD1E279}" srcId="{829A6855-9F94-EF4D-B945-C5554396B951}" destId="{AB6C0174-B50E-6246-9DB0-58EDFECB9573}" srcOrd="1" destOrd="0" parTransId="{95EF18F5-048A-C747-9F2A-93D926DF5847}" sibTransId="{82CD1586-5866-F24A-B136-6761CE7DB207}"/>
    <dgm:cxn modelId="{8B4EC06F-CFA2-3F4F-A62A-5861BDA14A1A}" srcId="{829A6855-9F94-EF4D-B945-C5554396B951}" destId="{2FE5D680-5793-4642-BC19-D0EB8A08C205}" srcOrd="0" destOrd="0" parTransId="{6BA2A5E0-EE95-A744-BA87-B3CB97D4FFD1}" sibTransId="{0DF39510-FE48-8B4D-91E2-EBD560A9D982}"/>
    <dgm:cxn modelId="{6E1D7F7D-0DCD-F14C-85B1-5EC143D500D1}" type="presOf" srcId="{AB6C0174-B50E-6246-9DB0-58EDFECB9573}" destId="{A527654D-6853-B54A-8F42-4AC5BA2815A3}" srcOrd="0" destOrd="0" presId="urn:microsoft.com/office/officeart/2005/8/layout/radial2"/>
    <dgm:cxn modelId="{CA3C617F-D562-BD48-896A-935415A656B2}" type="presOf" srcId="{6BA2A5E0-EE95-A744-BA87-B3CB97D4FFD1}" destId="{BD233275-C8CE-744C-A124-F62DEAF820D9}" srcOrd="0" destOrd="0" presId="urn:microsoft.com/office/officeart/2005/8/layout/radial2"/>
    <dgm:cxn modelId="{16C61FC9-5C51-C745-8B7D-51276ECE961C}" type="presOf" srcId="{2EAB28E8-4AB6-B64C-A7EF-FDBF23E3E452}" destId="{EAA19145-78F4-F743-B50B-13AB72E69FAE}" srcOrd="0" destOrd="0" presId="urn:microsoft.com/office/officeart/2005/8/layout/radial2"/>
    <dgm:cxn modelId="{653CD0CF-C9A0-B144-978A-9FF1F72DDB6C}" type="presOf" srcId="{829A6855-9F94-EF4D-B945-C5554396B951}" destId="{625207B3-4ABA-0C48-BCC2-57E91C8BEA43}" srcOrd="0" destOrd="0" presId="urn:microsoft.com/office/officeart/2005/8/layout/radial2"/>
    <dgm:cxn modelId="{B500B6D2-B339-BD45-BFE1-48DDC41A3789}" srcId="{829A6855-9F94-EF4D-B945-C5554396B951}" destId="{282F9574-45A7-4042-B543-87988E879590}" srcOrd="3" destOrd="0" parTransId="{2EAB28E8-4AB6-B64C-A7EF-FDBF23E3E452}" sibTransId="{84E7EBCA-9F67-4449-B68E-8DA3F23EB4BC}"/>
    <dgm:cxn modelId="{564E07E4-B2E6-8540-8AD5-BFC6627867C9}" type="presOf" srcId="{2FE5D680-5793-4642-BC19-D0EB8A08C205}" destId="{8EE44E1E-734F-7248-8B10-22D8F2709BE8}" srcOrd="0" destOrd="0" presId="urn:microsoft.com/office/officeart/2005/8/layout/radial2"/>
    <dgm:cxn modelId="{E99E79F9-67DA-E745-B89F-187D663FAAE1}" type="presOf" srcId="{7C6EFC29-E1A1-4E43-B9C1-235F85CD26F2}" destId="{AFD913E9-7C6E-0B45-AB9A-BF8B6A8B9B4B}" srcOrd="0" destOrd="0" presId="urn:microsoft.com/office/officeart/2005/8/layout/radial2"/>
    <dgm:cxn modelId="{F307FA77-D2E7-4247-9458-8F92E7D97FBC}" type="presParOf" srcId="{625207B3-4ABA-0C48-BCC2-57E91C8BEA43}" destId="{243543E2-E9BC-F346-8B12-BB15C5185776}" srcOrd="0" destOrd="0" presId="urn:microsoft.com/office/officeart/2005/8/layout/radial2"/>
    <dgm:cxn modelId="{F98267DB-DD7F-9749-9023-02AE20A7908C}" type="presParOf" srcId="{243543E2-E9BC-F346-8B12-BB15C5185776}" destId="{ADC92D4C-2BFD-FF4B-B7C7-0C40161122FA}" srcOrd="0" destOrd="0" presId="urn:microsoft.com/office/officeart/2005/8/layout/radial2"/>
    <dgm:cxn modelId="{19B0FC89-E739-A643-AEC7-54D5CB517893}" type="presParOf" srcId="{ADC92D4C-2BFD-FF4B-B7C7-0C40161122FA}" destId="{22CD0E4E-64FF-BE4B-B2C0-52B5A951E0C9}" srcOrd="0" destOrd="0" presId="urn:microsoft.com/office/officeart/2005/8/layout/radial2"/>
    <dgm:cxn modelId="{BC37FD48-D91C-5046-B334-F79AED241789}" type="presParOf" srcId="{ADC92D4C-2BFD-FF4B-B7C7-0C40161122FA}" destId="{2241B296-0F48-4345-A6D0-AD754BB822A9}" srcOrd="1" destOrd="0" presId="urn:microsoft.com/office/officeart/2005/8/layout/radial2"/>
    <dgm:cxn modelId="{90C13D72-4DD6-E54D-97DE-87822F5905B0}" type="presParOf" srcId="{243543E2-E9BC-F346-8B12-BB15C5185776}" destId="{BD233275-C8CE-744C-A124-F62DEAF820D9}" srcOrd="1" destOrd="0" presId="urn:microsoft.com/office/officeart/2005/8/layout/radial2"/>
    <dgm:cxn modelId="{F81D408D-749C-E945-A3BB-23D576209A4F}" type="presParOf" srcId="{243543E2-E9BC-F346-8B12-BB15C5185776}" destId="{1FAFD46E-25A6-FE44-AF86-2F604750682E}" srcOrd="2" destOrd="0" presId="urn:microsoft.com/office/officeart/2005/8/layout/radial2"/>
    <dgm:cxn modelId="{9A28DD09-2942-BF40-A4BE-CB24CE760141}" type="presParOf" srcId="{1FAFD46E-25A6-FE44-AF86-2F604750682E}" destId="{8EE44E1E-734F-7248-8B10-22D8F2709BE8}" srcOrd="0" destOrd="0" presId="urn:microsoft.com/office/officeart/2005/8/layout/radial2"/>
    <dgm:cxn modelId="{766B92F0-F95E-EB43-8A32-9E4B555328CF}" type="presParOf" srcId="{1FAFD46E-25A6-FE44-AF86-2F604750682E}" destId="{6CA2C339-8660-F341-9CD8-54861C4826C8}" srcOrd="1" destOrd="0" presId="urn:microsoft.com/office/officeart/2005/8/layout/radial2"/>
    <dgm:cxn modelId="{ABDC9E12-CB69-2D4C-9FBB-5A6421C31252}" type="presParOf" srcId="{243543E2-E9BC-F346-8B12-BB15C5185776}" destId="{0E114FBD-5268-0F41-865E-671952CABAC0}" srcOrd="3" destOrd="0" presId="urn:microsoft.com/office/officeart/2005/8/layout/radial2"/>
    <dgm:cxn modelId="{862BC01B-B417-2346-8593-740D91078BCD}" type="presParOf" srcId="{243543E2-E9BC-F346-8B12-BB15C5185776}" destId="{D9D8EFA4-2DBF-7C47-BC51-F7EC92907B65}" srcOrd="4" destOrd="0" presId="urn:microsoft.com/office/officeart/2005/8/layout/radial2"/>
    <dgm:cxn modelId="{CCFA9EA7-04CB-3341-A887-D95A564711B6}" type="presParOf" srcId="{D9D8EFA4-2DBF-7C47-BC51-F7EC92907B65}" destId="{A527654D-6853-B54A-8F42-4AC5BA2815A3}" srcOrd="0" destOrd="0" presId="urn:microsoft.com/office/officeart/2005/8/layout/radial2"/>
    <dgm:cxn modelId="{49965472-0630-3E49-A469-A63B4228A2FD}" type="presParOf" srcId="{D9D8EFA4-2DBF-7C47-BC51-F7EC92907B65}" destId="{DD1343CD-DDE2-1643-A1B7-4EB87ED0FE05}" srcOrd="1" destOrd="0" presId="urn:microsoft.com/office/officeart/2005/8/layout/radial2"/>
    <dgm:cxn modelId="{48604011-9A26-6C48-8F24-F35B669A268E}" type="presParOf" srcId="{243543E2-E9BC-F346-8B12-BB15C5185776}" destId="{6C2DF731-2C32-154B-833A-8F42E0B6565A}" srcOrd="5" destOrd="0" presId="urn:microsoft.com/office/officeart/2005/8/layout/radial2"/>
    <dgm:cxn modelId="{9AB913C7-D5E0-1947-A692-5CB41847948C}" type="presParOf" srcId="{243543E2-E9BC-F346-8B12-BB15C5185776}" destId="{93FB914C-8634-A342-B4B3-140790AF88C8}" srcOrd="6" destOrd="0" presId="urn:microsoft.com/office/officeart/2005/8/layout/radial2"/>
    <dgm:cxn modelId="{761CBE9E-5FF6-E944-9321-C04FFC98E763}" type="presParOf" srcId="{93FB914C-8634-A342-B4B3-140790AF88C8}" destId="{AFD913E9-7C6E-0B45-AB9A-BF8B6A8B9B4B}" srcOrd="0" destOrd="0" presId="urn:microsoft.com/office/officeart/2005/8/layout/radial2"/>
    <dgm:cxn modelId="{AF42C892-0469-DB4D-B781-84C658EF4576}" type="presParOf" srcId="{93FB914C-8634-A342-B4B3-140790AF88C8}" destId="{CCEC98FF-F433-3741-B37D-A46A9A41425F}" srcOrd="1" destOrd="0" presId="urn:microsoft.com/office/officeart/2005/8/layout/radial2"/>
    <dgm:cxn modelId="{67488898-2C2A-3344-9182-192BA5B3E6F4}" type="presParOf" srcId="{243543E2-E9BC-F346-8B12-BB15C5185776}" destId="{EAA19145-78F4-F743-B50B-13AB72E69FAE}" srcOrd="7" destOrd="0" presId="urn:microsoft.com/office/officeart/2005/8/layout/radial2"/>
    <dgm:cxn modelId="{A2D427DC-553B-7042-BC39-130500DF8833}" type="presParOf" srcId="{243543E2-E9BC-F346-8B12-BB15C5185776}" destId="{ED48AE39-1BE4-4E4B-AFD5-7BE87E05712C}" srcOrd="8" destOrd="0" presId="urn:microsoft.com/office/officeart/2005/8/layout/radial2"/>
    <dgm:cxn modelId="{AA5F3D90-F1CF-3448-ACC5-66DBE913642E}" type="presParOf" srcId="{ED48AE39-1BE4-4E4B-AFD5-7BE87E05712C}" destId="{7A2B4797-44BA-1C45-81DF-A7FDB2CB3952}" srcOrd="0" destOrd="0" presId="urn:microsoft.com/office/officeart/2005/8/layout/radial2"/>
    <dgm:cxn modelId="{C7972195-0E1C-724C-B9BA-FD9A7B1BA051}" type="presParOf" srcId="{ED48AE39-1BE4-4E4B-AFD5-7BE87E05712C}" destId="{22DD3F04-0967-DA4D-AD51-EA35269F0F4D}" srcOrd="1" destOrd="0" presId="urn:microsoft.com/office/officeart/2005/8/layout/radial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9A6855-9F94-EF4D-B945-C5554396B951}" type="doc">
      <dgm:prSet loTypeId="urn:microsoft.com/office/officeart/2005/8/layout/radial2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de-DE"/>
        </a:p>
      </dgm:t>
    </dgm:pt>
    <dgm:pt modelId="{2FE5D680-5793-4642-BC19-D0EB8A08C205}">
      <dgm:prSet phldrT="[Text]" custT="1"/>
      <dgm:spPr>
        <a:solidFill>
          <a:srgbClr val="D9EDF0"/>
        </a:solidFill>
      </dgm:spPr>
      <dgm:t>
        <a:bodyPr lIns="0" tIns="0" rIns="0" bIns="0"/>
        <a:lstStyle/>
        <a:p>
          <a:r>
            <a:rPr lang="de-DE" sz="1000" b="0" i="0" dirty="0" err="1">
              <a:ln/>
              <a:solidFill>
                <a:srgbClr val="2CB7C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StuBO`s</a:t>
          </a:r>
          <a:endParaRPr lang="de-DE" sz="1000" b="0" i="0" dirty="0">
            <a:ln/>
            <a:solidFill>
              <a:srgbClr val="2CB7C5"/>
            </a:solidFill>
            <a:latin typeface="Arial Narrow" panose="020B0604020202020204" pitchFamily="34" charset="0"/>
            <a:ea typeface="Roboto Condensed Condensed" panose="02000000000000000000" pitchFamily="2" charset="0"/>
            <a:cs typeface="Arial Narrow" panose="020B0604020202020204" pitchFamily="34" charset="0"/>
          </a:endParaRPr>
        </a:p>
      </dgm:t>
    </dgm:pt>
    <dgm:pt modelId="{6BA2A5E0-EE95-A744-BA87-B3CB97D4FFD1}" type="parTrans" cxnId="{8B4EC06F-CFA2-3F4F-A62A-5861BDA14A1A}">
      <dgm:prSet/>
      <dgm:spPr>
        <a:ln w="6350">
          <a:solidFill>
            <a:srgbClr val="2CB7C5"/>
          </a:solidFill>
          <a:prstDash val="dash"/>
        </a:ln>
      </dgm:spPr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  <a:highlight>
              <a:srgbClr val="006E89"/>
            </a:highlight>
          </a:endParaRPr>
        </a:p>
      </dgm:t>
    </dgm:pt>
    <dgm:pt modelId="{0DF39510-FE48-8B4D-91E2-EBD560A9D982}" type="sibTrans" cxnId="{8B4EC06F-CFA2-3F4F-A62A-5861BDA14A1A}">
      <dgm:prSet/>
      <dgm:spPr/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</a:endParaRPr>
        </a:p>
      </dgm:t>
    </dgm:pt>
    <dgm:pt modelId="{AB6C0174-B50E-6246-9DB0-58EDFECB9573}">
      <dgm:prSet phldrT="[Text]" custT="1"/>
      <dgm:spPr>
        <a:solidFill>
          <a:srgbClr val="D9EDF0"/>
        </a:solidFill>
      </dgm:spPr>
      <dgm:t>
        <a:bodyPr lIns="0" tIns="0" rIns="0" bIns="0"/>
        <a:lstStyle/>
        <a:p>
          <a:r>
            <a:rPr lang="de-DE" sz="1000" b="0" i="0" dirty="0">
              <a:ln/>
              <a:solidFill>
                <a:srgbClr val="2CB7C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Berufsberatung der Schule</a:t>
          </a:r>
        </a:p>
      </dgm:t>
    </dgm:pt>
    <dgm:pt modelId="{95EF18F5-048A-C747-9F2A-93D926DF5847}" type="parTrans" cxnId="{EEBBC742-3648-C640-8935-9E09FDD1E279}">
      <dgm:prSet/>
      <dgm:spPr>
        <a:ln w="6350">
          <a:solidFill>
            <a:srgbClr val="2CB7C5"/>
          </a:solidFill>
          <a:prstDash val="dash"/>
        </a:ln>
      </dgm:spPr>
      <dgm:t>
        <a:bodyPr/>
        <a:lstStyle/>
        <a:p>
          <a:endParaRPr lang="de-DE"/>
        </a:p>
      </dgm:t>
    </dgm:pt>
    <dgm:pt modelId="{82CD1586-5866-F24A-B136-6761CE7DB207}" type="sibTrans" cxnId="{EEBBC742-3648-C640-8935-9E09FDD1E279}">
      <dgm:prSet/>
      <dgm:spPr/>
      <dgm:t>
        <a:bodyPr/>
        <a:lstStyle/>
        <a:p>
          <a:endParaRPr lang="de-DE"/>
        </a:p>
      </dgm:t>
    </dgm:pt>
    <dgm:pt modelId="{7C6EFC29-E1A1-4E43-B9C1-235F85CD26F2}">
      <dgm:prSet phldrT="[Text]" custT="1"/>
      <dgm:spPr>
        <a:solidFill>
          <a:srgbClr val="D9EDF0"/>
        </a:solidFill>
      </dgm:spPr>
      <dgm:t>
        <a:bodyPr lIns="0" tIns="0" rIns="0" bIns="0"/>
        <a:lstStyle/>
        <a:p>
          <a:r>
            <a:rPr lang="de-DE" sz="1000" b="0" i="0" dirty="0">
              <a:ln/>
              <a:solidFill>
                <a:srgbClr val="2CB7C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Eltern</a:t>
          </a:r>
        </a:p>
      </dgm:t>
    </dgm:pt>
    <dgm:pt modelId="{2DB43D3B-AC01-DB48-903A-D7665FBFFE01}" type="parTrans" cxnId="{D73E2512-EB29-1D4D-980D-492486C9070C}">
      <dgm:prSet/>
      <dgm:spPr>
        <a:ln w="6350">
          <a:solidFill>
            <a:srgbClr val="2CB7C5"/>
          </a:solidFill>
          <a:prstDash val="dash"/>
        </a:ln>
      </dgm:spPr>
      <dgm:t>
        <a:bodyPr/>
        <a:lstStyle/>
        <a:p>
          <a:endParaRPr lang="de-DE"/>
        </a:p>
      </dgm:t>
    </dgm:pt>
    <dgm:pt modelId="{FE8F0B18-CFF5-0640-ABEC-7FF542609BEC}" type="sibTrans" cxnId="{D73E2512-EB29-1D4D-980D-492486C9070C}">
      <dgm:prSet/>
      <dgm:spPr/>
      <dgm:t>
        <a:bodyPr/>
        <a:lstStyle/>
        <a:p>
          <a:endParaRPr lang="de-DE"/>
        </a:p>
      </dgm:t>
    </dgm:pt>
    <dgm:pt modelId="{282F9574-45A7-4042-B543-87988E879590}">
      <dgm:prSet phldrT="[Text]" custT="1"/>
      <dgm:spPr>
        <a:solidFill>
          <a:srgbClr val="D9EDF0"/>
        </a:solidFill>
      </dgm:spPr>
      <dgm:t>
        <a:bodyPr lIns="0" tIns="0" rIns="0" bIns="0"/>
        <a:lstStyle/>
        <a:p>
          <a:r>
            <a:rPr lang="de-DE" sz="1000" b="0" i="0" dirty="0">
              <a:ln/>
              <a:solidFill>
                <a:srgbClr val="2CB7C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Schulsozial-</a:t>
          </a:r>
          <a:br>
            <a:rPr lang="de-DE" sz="1000" b="0" i="0" dirty="0">
              <a:ln/>
              <a:solidFill>
                <a:srgbClr val="2CB7C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</a:br>
          <a:r>
            <a:rPr lang="de-DE" sz="1000" b="0" i="0" dirty="0" err="1">
              <a:ln/>
              <a:solidFill>
                <a:srgbClr val="2CB7C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arbeiter:innen</a:t>
          </a:r>
          <a:endParaRPr lang="de-DE" sz="1000" b="0" i="0" dirty="0">
            <a:ln/>
            <a:solidFill>
              <a:srgbClr val="2CB7C5"/>
            </a:solidFill>
            <a:latin typeface="Arial Narrow" panose="020B0604020202020204" pitchFamily="34" charset="0"/>
            <a:ea typeface="Roboto Condensed Condensed" panose="02000000000000000000" pitchFamily="2" charset="0"/>
            <a:cs typeface="Arial Narrow" panose="020B0604020202020204" pitchFamily="34" charset="0"/>
          </a:endParaRPr>
        </a:p>
      </dgm:t>
    </dgm:pt>
    <dgm:pt modelId="{2EAB28E8-4AB6-B64C-A7EF-FDBF23E3E452}" type="parTrans" cxnId="{B500B6D2-B339-BD45-BFE1-48DDC41A3789}">
      <dgm:prSet/>
      <dgm:spPr>
        <a:ln w="6350">
          <a:solidFill>
            <a:srgbClr val="2CB7C5"/>
          </a:solidFill>
          <a:prstDash val="dash"/>
        </a:ln>
      </dgm:spPr>
      <dgm:t>
        <a:bodyPr/>
        <a:lstStyle/>
        <a:p>
          <a:endParaRPr lang="de-DE"/>
        </a:p>
      </dgm:t>
    </dgm:pt>
    <dgm:pt modelId="{84E7EBCA-9F67-4449-B68E-8DA3F23EB4BC}" type="sibTrans" cxnId="{B500B6D2-B339-BD45-BFE1-48DDC41A3789}">
      <dgm:prSet/>
      <dgm:spPr/>
      <dgm:t>
        <a:bodyPr/>
        <a:lstStyle/>
        <a:p>
          <a:endParaRPr lang="de-DE"/>
        </a:p>
      </dgm:t>
    </dgm:pt>
    <dgm:pt modelId="{834E4460-B3A9-B046-9587-74603D40FAAB}">
      <dgm:prSet phldrT="[Text]" custT="1"/>
      <dgm:spPr>
        <a:solidFill>
          <a:srgbClr val="D9EDF0"/>
        </a:solidFill>
      </dgm:spPr>
      <dgm:t>
        <a:bodyPr lIns="0" tIns="0" rIns="0" bIns="0"/>
        <a:lstStyle/>
        <a:p>
          <a:r>
            <a:rPr lang="de-DE" sz="1000" b="0" i="0" dirty="0">
              <a:ln/>
              <a:solidFill>
                <a:srgbClr val="2CB7C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Freunde</a:t>
          </a:r>
        </a:p>
      </dgm:t>
    </dgm:pt>
    <dgm:pt modelId="{C8B33280-D558-F34D-845C-4E049A7D70D1}" type="parTrans" cxnId="{EABDDFBF-31AA-A242-AEA4-D30ABC1A9CB8}">
      <dgm:prSet/>
      <dgm:spPr>
        <a:ln w="6350">
          <a:solidFill>
            <a:srgbClr val="2CB7C5"/>
          </a:solidFill>
          <a:prstDash val="dash"/>
        </a:ln>
      </dgm:spPr>
      <dgm:t>
        <a:bodyPr/>
        <a:lstStyle/>
        <a:p>
          <a:endParaRPr lang="de-DE"/>
        </a:p>
      </dgm:t>
    </dgm:pt>
    <dgm:pt modelId="{60BF7AE1-6D8B-3948-8120-02188D7171E2}" type="sibTrans" cxnId="{EABDDFBF-31AA-A242-AEA4-D30ABC1A9CB8}">
      <dgm:prSet/>
      <dgm:spPr/>
      <dgm:t>
        <a:bodyPr/>
        <a:lstStyle/>
        <a:p>
          <a:endParaRPr lang="de-DE"/>
        </a:p>
      </dgm:t>
    </dgm:pt>
    <dgm:pt modelId="{625207B3-4ABA-0C48-BCC2-57E91C8BEA43}" type="pres">
      <dgm:prSet presAssocID="{829A6855-9F94-EF4D-B945-C5554396B95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243543E2-E9BC-F346-8B12-BB15C5185776}" type="pres">
      <dgm:prSet presAssocID="{829A6855-9F94-EF4D-B945-C5554396B951}" presName="cycle" presStyleCnt="0"/>
      <dgm:spPr/>
    </dgm:pt>
    <dgm:pt modelId="{ADC92D4C-2BFD-FF4B-B7C7-0C40161122FA}" type="pres">
      <dgm:prSet presAssocID="{829A6855-9F94-EF4D-B945-C5554396B951}" presName="centerShape" presStyleCnt="0"/>
      <dgm:spPr/>
    </dgm:pt>
    <dgm:pt modelId="{22CD0E4E-64FF-BE4B-B2C0-52B5A951E0C9}" type="pres">
      <dgm:prSet presAssocID="{829A6855-9F94-EF4D-B945-C5554396B951}" presName="connSite" presStyleLbl="node1" presStyleIdx="0" presStyleCnt="6"/>
      <dgm:spPr/>
    </dgm:pt>
    <dgm:pt modelId="{2241B296-0F48-4345-A6D0-AD754BB822A9}" type="pres">
      <dgm:prSet presAssocID="{829A6855-9F94-EF4D-B945-C5554396B951}" presName="visible" presStyleLbl="node1" presStyleIdx="0" presStyleCnt="6" custScaleX="99361" custScaleY="99361" custLinFactNeighborX="7252" custLinFactNeighborY="3871"/>
      <dgm:spPr>
        <a:prstGeom prst="ellipse">
          <a:avLst/>
        </a:prstGeom>
        <a:solidFill>
          <a:srgbClr val="2CB7C5"/>
        </a:solidFill>
      </dgm:spPr>
    </dgm:pt>
    <dgm:pt modelId="{BD233275-C8CE-744C-A124-F62DEAF820D9}" type="pres">
      <dgm:prSet presAssocID="{6BA2A5E0-EE95-A744-BA87-B3CB97D4FFD1}" presName="Name25" presStyleLbl="parChTrans1D1" presStyleIdx="0" presStyleCnt="5"/>
      <dgm:spPr/>
    </dgm:pt>
    <dgm:pt modelId="{1FAFD46E-25A6-FE44-AF86-2F604750682E}" type="pres">
      <dgm:prSet presAssocID="{2FE5D680-5793-4642-BC19-D0EB8A08C205}" presName="node" presStyleCnt="0"/>
      <dgm:spPr/>
    </dgm:pt>
    <dgm:pt modelId="{8EE44E1E-734F-7248-8B10-22D8F2709BE8}" type="pres">
      <dgm:prSet presAssocID="{2FE5D680-5793-4642-BC19-D0EB8A08C205}" presName="parentNode" presStyleLbl="node1" presStyleIdx="1" presStyleCnt="6" custScaleX="131559" custScaleY="131560" custLinFactX="-100000" custLinFactNeighborX="-155758" custLinFactNeighborY="17517">
        <dgm:presLayoutVars>
          <dgm:chMax val="1"/>
          <dgm:bulletEnabled val="1"/>
        </dgm:presLayoutVars>
      </dgm:prSet>
      <dgm:spPr/>
    </dgm:pt>
    <dgm:pt modelId="{6CA2C339-8660-F341-9CD8-54861C4826C8}" type="pres">
      <dgm:prSet presAssocID="{2FE5D680-5793-4642-BC19-D0EB8A08C205}" presName="childNode" presStyleLbl="revTx" presStyleIdx="0" presStyleCnt="0">
        <dgm:presLayoutVars>
          <dgm:bulletEnabled val="1"/>
        </dgm:presLayoutVars>
      </dgm:prSet>
      <dgm:spPr/>
    </dgm:pt>
    <dgm:pt modelId="{0E114FBD-5268-0F41-865E-671952CABAC0}" type="pres">
      <dgm:prSet presAssocID="{95EF18F5-048A-C747-9F2A-93D926DF5847}" presName="Name25" presStyleLbl="parChTrans1D1" presStyleIdx="1" presStyleCnt="5"/>
      <dgm:spPr/>
    </dgm:pt>
    <dgm:pt modelId="{D9D8EFA4-2DBF-7C47-BC51-F7EC92907B65}" type="pres">
      <dgm:prSet presAssocID="{AB6C0174-B50E-6246-9DB0-58EDFECB9573}" presName="node" presStyleCnt="0"/>
      <dgm:spPr/>
    </dgm:pt>
    <dgm:pt modelId="{A527654D-6853-B54A-8F42-4AC5BA2815A3}" type="pres">
      <dgm:prSet presAssocID="{AB6C0174-B50E-6246-9DB0-58EDFECB9573}" presName="parentNode" presStyleLbl="node1" presStyleIdx="2" presStyleCnt="6" custScaleX="166308" custScaleY="166308" custLinFactY="-4519" custLinFactNeighborX="-31470" custLinFactNeighborY="-100000">
        <dgm:presLayoutVars>
          <dgm:chMax val="1"/>
          <dgm:bulletEnabled val="1"/>
        </dgm:presLayoutVars>
      </dgm:prSet>
      <dgm:spPr/>
    </dgm:pt>
    <dgm:pt modelId="{DD1343CD-DDE2-1643-A1B7-4EB87ED0FE05}" type="pres">
      <dgm:prSet presAssocID="{AB6C0174-B50E-6246-9DB0-58EDFECB9573}" presName="childNode" presStyleLbl="revTx" presStyleIdx="0" presStyleCnt="0">
        <dgm:presLayoutVars>
          <dgm:bulletEnabled val="1"/>
        </dgm:presLayoutVars>
      </dgm:prSet>
      <dgm:spPr/>
    </dgm:pt>
    <dgm:pt modelId="{6C2DF731-2C32-154B-833A-8F42E0B6565A}" type="pres">
      <dgm:prSet presAssocID="{2DB43D3B-AC01-DB48-903A-D7665FBFFE01}" presName="Name25" presStyleLbl="parChTrans1D1" presStyleIdx="2" presStyleCnt="5"/>
      <dgm:spPr/>
    </dgm:pt>
    <dgm:pt modelId="{93FB914C-8634-A342-B4B3-140790AF88C8}" type="pres">
      <dgm:prSet presAssocID="{7C6EFC29-E1A1-4E43-B9C1-235F85CD26F2}" presName="node" presStyleCnt="0"/>
      <dgm:spPr/>
    </dgm:pt>
    <dgm:pt modelId="{AFD913E9-7C6E-0B45-AB9A-BF8B6A8B9B4B}" type="pres">
      <dgm:prSet presAssocID="{7C6EFC29-E1A1-4E43-B9C1-235F85CD26F2}" presName="parentNode" presStyleLbl="node1" presStyleIdx="3" presStyleCnt="6" custScaleX="90478" custScaleY="90478" custLinFactNeighborX="-26824" custLinFactNeighborY="19602">
        <dgm:presLayoutVars>
          <dgm:chMax val="1"/>
          <dgm:bulletEnabled val="1"/>
        </dgm:presLayoutVars>
      </dgm:prSet>
      <dgm:spPr/>
    </dgm:pt>
    <dgm:pt modelId="{CCEC98FF-F433-3741-B37D-A46A9A41425F}" type="pres">
      <dgm:prSet presAssocID="{7C6EFC29-E1A1-4E43-B9C1-235F85CD26F2}" presName="childNode" presStyleLbl="revTx" presStyleIdx="0" presStyleCnt="0">
        <dgm:presLayoutVars>
          <dgm:bulletEnabled val="1"/>
        </dgm:presLayoutVars>
      </dgm:prSet>
      <dgm:spPr/>
    </dgm:pt>
    <dgm:pt modelId="{EAA19145-78F4-F743-B50B-13AB72E69FAE}" type="pres">
      <dgm:prSet presAssocID="{2EAB28E8-4AB6-B64C-A7EF-FDBF23E3E452}" presName="Name25" presStyleLbl="parChTrans1D1" presStyleIdx="3" presStyleCnt="5"/>
      <dgm:spPr/>
    </dgm:pt>
    <dgm:pt modelId="{ED48AE39-1BE4-4E4B-AFD5-7BE87E05712C}" type="pres">
      <dgm:prSet presAssocID="{282F9574-45A7-4042-B543-87988E879590}" presName="node" presStyleCnt="0"/>
      <dgm:spPr/>
    </dgm:pt>
    <dgm:pt modelId="{7A2B4797-44BA-1C45-81DF-A7FDB2CB3952}" type="pres">
      <dgm:prSet presAssocID="{282F9574-45A7-4042-B543-87988E879590}" presName="parentNode" presStyleLbl="node1" presStyleIdx="4" presStyleCnt="6" custScaleX="141666" custScaleY="143552" custLinFactX="13525" custLinFactY="-100000" custLinFactNeighborX="100000" custLinFactNeighborY="-137034">
        <dgm:presLayoutVars>
          <dgm:chMax val="1"/>
          <dgm:bulletEnabled val="1"/>
        </dgm:presLayoutVars>
      </dgm:prSet>
      <dgm:spPr/>
    </dgm:pt>
    <dgm:pt modelId="{22DD3F04-0967-DA4D-AD51-EA35269F0F4D}" type="pres">
      <dgm:prSet presAssocID="{282F9574-45A7-4042-B543-87988E879590}" presName="childNode" presStyleLbl="revTx" presStyleIdx="0" presStyleCnt="0">
        <dgm:presLayoutVars>
          <dgm:bulletEnabled val="1"/>
        </dgm:presLayoutVars>
      </dgm:prSet>
      <dgm:spPr/>
    </dgm:pt>
    <dgm:pt modelId="{53DC9CBD-E095-B84B-A42C-769008760C47}" type="pres">
      <dgm:prSet presAssocID="{C8B33280-D558-F34D-845C-4E049A7D70D1}" presName="Name25" presStyleLbl="parChTrans1D1" presStyleIdx="4" presStyleCnt="5"/>
      <dgm:spPr/>
    </dgm:pt>
    <dgm:pt modelId="{E4D26125-92C2-354B-B5E6-749E5B6576B0}" type="pres">
      <dgm:prSet presAssocID="{834E4460-B3A9-B046-9587-74603D40FAAB}" presName="node" presStyleCnt="0"/>
      <dgm:spPr/>
    </dgm:pt>
    <dgm:pt modelId="{8FF6324E-8C92-8F49-A764-63D0322596CD}" type="pres">
      <dgm:prSet presAssocID="{834E4460-B3A9-B046-9587-74603D40FAAB}" presName="parentNode" presStyleLbl="node1" presStyleIdx="5" presStyleCnt="6" custScaleX="102681" custScaleY="102681" custLinFactX="-10395" custLinFactY="-200000" custLinFactNeighborX="-100000" custLinFactNeighborY="-240336">
        <dgm:presLayoutVars>
          <dgm:chMax val="1"/>
          <dgm:bulletEnabled val="1"/>
        </dgm:presLayoutVars>
      </dgm:prSet>
      <dgm:spPr/>
    </dgm:pt>
    <dgm:pt modelId="{1F2E7040-24C0-9B44-95EE-75F51B0D91FF}" type="pres">
      <dgm:prSet presAssocID="{834E4460-B3A9-B046-9587-74603D40FAAB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D73E2512-EB29-1D4D-980D-492486C9070C}" srcId="{829A6855-9F94-EF4D-B945-C5554396B951}" destId="{7C6EFC29-E1A1-4E43-B9C1-235F85CD26F2}" srcOrd="2" destOrd="0" parTransId="{2DB43D3B-AC01-DB48-903A-D7665FBFFE01}" sibTransId="{FE8F0B18-CFF5-0640-ABEC-7FF542609BEC}"/>
    <dgm:cxn modelId="{A60BB81F-11C5-AA4F-B8F7-285902D23063}" type="presOf" srcId="{2DB43D3B-AC01-DB48-903A-D7665FBFFE01}" destId="{6C2DF731-2C32-154B-833A-8F42E0B6565A}" srcOrd="0" destOrd="0" presId="urn:microsoft.com/office/officeart/2005/8/layout/radial2"/>
    <dgm:cxn modelId="{F5391720-AC31-FA4A-A235-6B10E9C76AD5}" type="presOf" srcId="{282F9574-45A7-4042-B543-87988E879590}" destId="{7A2B4797-44BA-1C45-81DF-A7FDB2CB3952}" srcOrd="0" destOrd="0" presId="urn:microsoft.com/office/officeart/2005/8/layout/radial2"/>
    <dgm:cxn modelId="{A4010632-90DE-F746-BF83-AB1AD830772C}" type="presOf" srcId="{95EF18F5-048A-C747-9F2A-93D926DF5847}" destId="{0E114FBD-5268-0F41-865E-671952CABAC0}" srcOrd="0" destOrd="0" presId="urn:microsoft.com/office/officeart/2005/8/layout/radial2"/>
    <dgm:cxn modelId="{C2C1F83B-DCC4-094D-B6A6-969C24935020}" type="presOf" srcId="{C8B33280-D558-F34D-845C-4E049A7D70D1}" destId="{53DC9CBD-E095-B84B-A42C-769008760C47}" srcOrd="0" destOrd="0" presId="urn:microsoft.com/office/officeart/2005/8/layout/radial2"/>
    <dgm:cxn modelId="{EEBBC742-3648-C640-8935-9E09FDD1E279}" srcId="{829A6855-9F94-EF4D-B945-C5554396B951}" destId="{AB6C0174-B50E-6246-9DB0-58EDFECB9573}" srcOrd="1" destOrd="0" parTransId="{95EF18F5-048A-C747-9F2A-93D926DF5847}" sibTransId="{82CD1586-5866-F24A-B136-6761CE7DB207}"/>
    <dgm:cxn modelId="{8B4EC06F-CFA2-3F4F-A62A-5861BDA14A1A}" srcId="{829A6855-9F94-EF4D-B945-C5554396B951}" destId="{2FE5D680-5793-4642-BC19-D0EB8A08C205}" srcOrd="0" destOrd="0" parTransId="{6BA2A5E0-EE95-A744-BA87-B3CB97D4FFD1}" sibTransId="{0DF39510-FE48-8B4D-91E2-EBD560A9D982}"/>
    <dgm:cxn modelId="{6E1D7F7D-0DCD-F14C-85B1-5EC143D500D1}" type="presOf" srcId="{AB6C0174-B50E-6246-9DB0-58EDFECB9573}" destId="{A527654D-6853-B54A-8F42-4AC5BA2815A3}" srcOrd="0" destOrd="0" presId="urn:microsoft.com/office/officeart/2005/8/layout/radial2"/>
    <dgm:cxn modelId="{CA3C617F-D562-BD48-896A-935415A656B2}" type="presOf" srcId="{6BA2A5E0-EE95-A744-BA87-B3CB97D4FFD1}" destId="{BD233275-C8CE-744C-A124-F62DEAF820D9}" srcOrd="0" destOrd="0" presId="urn:microsoft.com/office/officeart/2005/8/layout/radial2"/>
    <dgm:cxn modelId="{5BF29086-31E1-2548-ADA3-FD24660E3E06}" type="presOf" srcId="{834E4460-B3A9-B046-9587-74603D40FAAB}" destId="{8FF6324E-8C92-8F49-A764-63D0322596CD}" srcOrd="0" destOrd="0" presId="urn:microsoft.com/office/officeart/2005/8/layout/radial2"/>
    <dgm:cxn modelId="{EABDDFBF-31AA-A242-AEA4-D30ABC1A9CB8}" srcId="{829A6855-9F94-EF4D-B945-C5554396B951}" destId="{834E4460-B3A9-B046-9587-74603D40FAAB}" srcOrd="4" destOrd="0" parTransId="{C8B33280-D558-F34D-845C-4E049A7D70D1}" sibTransId="{60BF7AE1-6D8B-3948-8120-02188D7171E2}"/>
    <dgm:cxn modelId="{16C61FC9-5C51-C745-8B7D-51276ECE961C}" type="presOf" srcId="{2EAB28E8-4AB6-B64C-A7EF-FDBF23E3E452}" destId="{EAA19145-78F4-F743-B50B-13AB72E69FAE}" srcOrd="0" destOrd="0" presId="urn:microsoft.com/office/officeart/2005/8/layout/radial2"/>
    <dgm:cxn modelId="{653CD0CF-C9A0-B144-978A-9FF1F72DDB6C}" type="presOf" srcId="{829A6855-9F94-EF4D-B945-C5554396B951}" destId="{625207B3-4ABA-0C48-BCC2-57E91C8BEA43}" srcOrd="0" destOrd="0" presId="urn:microsoft.com/office/officeart/2005/8/layout/radial2"/>
    <dgm:cxn modelId="{B500B6D2-B339-BD45-BFE1-48DDC41A3789}" srcId="{829A6855-9F94-EF4D-B945-C5554396B951}" destId="{282F9574-45A7-4042-B543-87988E879590}" srcOrd="3" destOrd="0" parTransId="{2EAB28E8-4AB6-B64C-A7EF-FDBF23E3E452}" sibTransId="{84E7EBCA-9F67-4449-B68E-8DA3F23EB4BC}"/>
    <dgm:cxn modelId="{564E07E4-B2E6-8540-8AD5-BFC6627867C9}" type="presOf" srcId="{2FE5D680-5793-4642-BC19-D0EB8A08C205}" destId="{8EE44E1E-734F-7248-8B10-22D8F2709BE8}" srcOrd="0" destOrd="0" presId="urn:microsoft.com/office/officeart/2005/8/layout/radial2"/>
    <dgm:cxn modelId="{E99E79F9-67DA-E745-B89F-187D663FAAE1}" type="presOf" srcId="{7C6EFC29-E1A1-4E43-B9C1-235F85CD26F2}" destId="{AFD913E9-7C6E-0B45-AB9A-BF8B6A8B9B4B}" srcOrd="0" destOrd="0" presId="urn:microsoft.com/office/officeart/2005/8/layout/radial2"/>
    <dgm:cxn modelId="{F307FA77-D2E7-4247-9458-8F92E7D97FBC}" type="presParOf" srcId="{625207B3-4ABA-0C48-BCC2-57E91C8BEA43}" destId="{243543E2-E9BC-F346-8B12-BB15C5185776}" srcOrd="0" destOrd="0" presId="urn:microsoft.com/office/officeart/2005/8/layout/radial2"/>
    <dgm:cxn modelId="{F98267DB-DD7F-9749-9023-02AE20A7908C}" type="presParOf" srcId="{243543E2-E9BC-F346-8B12-BB15C5185776}" destId="{ADC92D4C-2BFD-FF4B-B7C7-0C40161122FA}" srcOrd="0" destOrd="0" presId="urn:microsoft.com/office/officeart/2005/8/layout/radial2"/>
    <dgm:cxn modelId="{19B0FC89-E739-A643-AEC7-54D5CB517893}" type="presParOf" srcId="{ADC92D4C-2BFD-FF4B-B7C7-0C40161122FA}" destId="{22CD0E4E-64FF-BE4B-B2C0-52B5A951E0C9}" srcOrd="0" destOrd="0" presId="urn:microsoft.com/office/officeart/2005/8/layout/radial2"/>
    <dgm:cxn modelId="{BC37FD48-D91C-5046-B334-F79AED241789}" type="presParOf" srcId="{ADC92D4C-2BFD-FF4B-B7C7-0C40161122FA}" destId="{2241B296-0F48-4345-A6D0-AD754BB822A9}" srcOrd="1" destOrd="0" presId="urn:microsoft.com/office/officeart/2005/8/layout/radial2"/>
    <dgm:cxn modelId="{90C13D72-4DD6-E54D-97DE-87822F5905B0}" type="presParOf" srcId="{243543E2-E9BC-F346-8B12-BB15C5185776}" destId="{BD233275-C8CE-744C-A124-F62DEAF820D9}" srcOrd="1" destOrd="0" presId="urn:microsoft.com/office/officeart/2005/8/layout/radial2"/>
    <dgm:cxn modelId="{F81D408D-749C-E945-A3BB-23D576209A4F}" type="presParOf" srcId="{243543E2-E9BC-F346-8B12-BB15C5185776}" destId="{1FAFD46E-25A6-FE44-AF86-2F604750682E}" srcOrd="2" destOrd="0" presId="urn:microsoft.com/office/officeart/2005/8/layout/radial2"/>
    <dgm:cxn modelId="{9A28DD09-2942-BF40-A4BE-CB24CE760141}" type="presParOf" srcId="{1FAFD46E-25A6-FE44-AF86-2F604750682E}" destId="{8EE44E1E-734F-7248-8B10-22D8F2709BE8}" srcOrd="0" destOrd="0" presId="urn:microsoft.com/office/officeart/2005/8/layout/radial2"/>
    <dgm:cxn modelId="{766B92F0-F95E-EB43-8A32-9E4B555328CF}" type="presParOf" srcId="{1FAFD46E-25A6-FE44-AF86-2F604750682E}" destId="{6CA2C339-8660-F341-9CD8-54861C4826C8}" srcOrd="1" destOrd="0" presId="urn:microsoft.com/office/officeart/2005/8/layout/radial2"/>
    <dgm:cxn modelId="{ABDC9E12-CB69-2D4C-9FBB-5A6421C31252}" type="presParOf" srcId="{243543E2-E9BC-F346-8B12-BB15C5185776}" destId="{0E114FBD-5268-0F41-865E-671952CABAC0}" srcOrd="3" destOrd="0" presId="urn:microsoft.com/office/officeart/2005/8/layout/radial2"/>
    <dgm:cxn modelId="{862BC01B-B417-2346-8593-740D91078BCD}" type="presParOf" srcId="{243543E2-E9BC-F346-8B12-BB15C5185776}" destId="{D9D8EFA4-2DBF-7C47-BC51-F7EC92907B65}" srcOrd="4" destOrd="0" presId="urn:microsoft.com/office/officeart/2005/8/layout/radial2"/>
    <dgm:cxn modelId="{CCFA9EA7-04CB-3341-A887-D95A564711B6}" type="presParOf" srcId="{D9D8EFA4-2DBF-7C47-BC51-F7EC92907B65}" destId="{A527654D-6853-B54A-8F42-4AC5BA2815A3}" srcOrd="0" destOrd="0" presId="urn:microsoft.com/office/officeart/2005/8/layout/radial2"/>
    <dgm:cxn modelId="{49965472-0630-3E49-A469-A63B4228A2FD}" type="presParOf" srcId="{D9D8EFA4-2DBF-7C47-BC51-F7EC92907B65}" destId="{DD1343CD-DDE2-1643-A1B7-4EB87ED0FE05}" srcOrd="1" destOrd="0" presId="urn:microsoft.com/office/officeart/2005/8/layout/radial2"/>
    <dgm:cxn modelId="{48604011-9A26-6C48-8F24-F35B669A268E}" type="presParOf" srcId="{243543E2-E9BC-F346-8B12-BB15C5185776}" destId="{6C2DF731-2C32-154B-833A-8F42E0B6565A}" srcOrd="5" destOrd="0" presId="urn:microsoft.com/office/officeart/2005/8/layout/radial2"/>
    <dgm:cxn modelId="{9AB913C7-D5E0-1947-A692-5CB41847948C}" type="presParOf" srcId="{243543E2-E9BC-F346-8B12-BB15C5185776}" destId="{93FB914C-8634-A342-B4B3-140790AF88C8}" srcOrd="6" destOrd="0" presId="urn:microsoft.com/office/officeart/2005/8/layout/radial2"/>
    <dgm:cxn modelId="{761CBE9E-5FF6-E944-9321-C04FFC98E763}" type="presParOf" srcId="{93FB914C-8634-A342-B4B3-140790AF88C8}" destId="{AFD913E9-7C6E-0B45-AB9A-BF8B6A8B9B4B}" srcOrd="0" destOrd="0" presId="urn:microsoft.com/office/officeart/2005/8/layout/radial2"/>
    <dgm:cxn modelId="{AF42C892-0469-DB4D-B781-84C658EF4576}" type="presParOf" srcId="{93FB914C-8634-A342-B4B3-140790AF88C8}" destId="{CCEC98FF-F433-3741-B37D-A46A9A41425F}" srcOrd="1" destOrd="0" presId="urn:microsoft.com/office/officeart/2005/8/layout/radial2"/>
    <dgm:cxn modelId="{67488898-2C2A-3344-9182-192BA5B3E6F4}" type="presParOf" srcId="{243543E2-E9BC-F346-8B12-BB15C5185776}" destId="{EAA19145-78F4-F743-B50B-13AB72E69FAE}" srcOrd="7" destOrd="0" presId="urn:microsoft.com/office/officeart/2005/8/layout/radial2"/>
    <dgm:cxn modelId="{A2D427DC-553B-7042-BC39-130500DF8833}" type="presParOf" srcId="{243543E2-E9BC-F346-8B12-BB15C5185776}" destId="{ED48AE39-1BE4-4E4B-AFD5-7BE87E05712C}" srcOrd="8" destOrd="0" presId="urn:microsoft.com/office/officeart/2005/8/layout/radial2"/>
    <dgm:cxn modelId="{AA5F3D90-F1CF-3448-ACC5-66DBE913642E}" type="presParOf" srcId="{ED48AE39-1BE4-4E4B-AFD5-7BE87E05712C}" destId="{7A2B4797-44BA-1C45-81DF-A7FDB2CB3952}" srcOrd="0" destOrd="0" presId="urn:microsoft.com/office/officeart/2005/8/layout/radial2"/>
    <dgm:cxn modelId="{C7972195-0E1C-724C-B9BA-FD9A7B1BA051}" type="presParOf" srcId="{ED48AE39-1BE4-4E4B-AFD5-7BE87E05712C}" destId="{22DD3F04-0967-DA4D-AD51-EA35269F0F4D}" srcOrd="1" destOrd="0" presId="urn:microsoft.com/office/officeart/2005/8/layout/radial2"/>
    <dgm:cxn modelId="{B5B64C0D-A3A8-9346-903B-446A4160A229}" type="presParOf" srcId="{243543E2-E9BC-F346-8B12-BB15C5185776}" destId="{53DC9CBD-E095-B84B-A42C-769008760C47}" srcOrd="9" destOrd="0" presId="urn:microsoft.com/office/officeart/2005/8/layout/radial2"/>
    <dgm:cxn modelId="{B74B3814-60EC-1B45-8FB4-A72E021C9B0D}" type="presParOf" srcId="{243543E2-E9BC-F346-8B12-BB15C5185776}" destId="{E4D26125-92C2-354B-B5E6-749E5B6576B0}" srcOrd="10" destOrd="0" presId="urn:microsoft.com/office/officeart/2005/8/layout/radial2"/>
    <dgm:cxn modelId="{9F64AA44-4050-FF47-97B1-E3834411E922}" type="presParOf" srcId="{E4D26125-92C2-354B-B5E6-749E5B6576B0}" destId="{8FF6324E-8C92-8F49-A764-63D0322596CD}" srcOrd="0" destOrd="0" presId="urn:microsoft.com/office/officeart/2005/8/layout/radial2"/>
    <dgm:cxn modelId="{064AFD65-A5E5-564D-913F-1FA6A42627D0}" type="presParOf" srcId="{E4D26125-92C2-354B-B5E6-749E5B6576B0}" destId="{1F2E7040-24C0-9B44-95EE-75F51B0D91FF}" srcOrd="1" destOrd="0" presId="urn:microsoft.com/office/officeart/2005/8/layout/radial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9A6855-9F94-EF4D-B945-C5554396B951}" type="doc">
      <dgm:prSet loTypeId="urn:microsoft.com/office/officeart/2005/8/layout/radial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2FE5D680-5793-4642-BC19-D0EB8A08C205}">
      <dgm:prSet phldrT="[Text]" custT="1"/>
      <dgm:spPr>
        <a:solidFill>
          <a:srgbClr val="D9EDF0"/>
        </a:solidFill>
      </dgm:spPr>
      <dgm:t>
        <a:bodyPr/>
        <a:lstStyle/>
        <a:p>
          <a:r>
            <a:rPr lang="de-DE" sz="1000" b="0" i="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Ministerium </a:t>
          </a:r>
          <a:br>
            <a:rPr lang="de-DE" sz="1000" b="0" i="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</a:br>
          <a:r>
            <a:rPr lang="de-DE" sz="1000" b="0" i="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für Schule </a:t>
          </a:r>
          <a:br>
            <a:rPr lang="de-DE" sz="1000" b="0" i="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</a:br>
          <a:r>
            <a:rPr lang="de-DE" sz="1000" b="0" i="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und Bildung</a:t>
          </a:r>
          <a:br>
            <a:rPr lang="de-DE" sz="1000" b="0" i="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</a:br>
          <a:r>
            <a:rPr lang="de-DE" sz="1000" b="0" i="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NRW</a:t>
          </a:r>
        </a:p>
      </dgm:t>
    </dgm:pt>
    <dgm:pt modelId="{6BA2A5E0-EE95-A744-BA87-B3CB97D4FFD1}" type="parTrans" cxnId="{8B4EC06F-CFA2-3F4F-A62A-5861BDA14A1A}">
      <dgm:prSet/>
      <dgm:spPr>
        <a:ln w="6350">
          <a:solidFill>
            <a:schemeClr val="tx2"/>
          </a:solidFill>
          <a:prstDash val="dash"/>
        </a:ln>
      </dgm:spPr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  <a:highlight>
              <a:srgbClr val="006E89"/>
            </a:highlight>
          </a:endParaRPr>
        </a:p>
      </dgm:t>
    </dgm:pt>
    <dgm:pt modelId="{0DF39510-FE48-8B4D-91E2-EBD560A9D982}" type="sibTrans" cxnId="{8B4EC06F-CFA2-3F4F-A62A-5861BDA14A1A}">
      <dgm:prSet/>
      <dgm:spPr/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</a:endParaRPr>
        </a:p>
      </dgm:t>
    </dgm:pt>
    <dgm:pt modelId="{8C86A9FE-C256-474A-8DBB-EB2C491CF6EF}">
      <dgm:prSet phldrT="[Text]" custT="1"/>
      <dgm:spPr>
        <a:solidFill>
          <a:srgbClr val="D9EDF0"/>
        </a:solidFill>
      </dgm:spPr>
      <dgm:t>
        <a:bodyPr/>
        <a:lstStyle/>
        <a:p>
          <a:r>
            <a:rPr lang="de-DE" sz="1000" b="0" i="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Bildungs-</a:t>
          </a:r>
          <a:br>
            <a:rPr lang="de-DE" sz="1000" b="0" i="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</a:br>
          <a:r>
            <a:rPr lang="de-DE" sz="1000" b="0" i="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ketten</a:t>
          </a:r>
        </a:p>
      </dgm:t>
    </dgm:pt>
    <dgm:pt modelId="{366CD7F2-9AE3-9B4F-93FF-54B574B77088}" type="parTrans" cxnId="{154ABB89-7B11-E247-A75C-DADCE6A9E7C0}">
      <dgm:prSet/>
      <dgm:spPr>
        <a:ln w="6350">
          <a:solidFill>
            <a:schemeClr val="tx2"/>
          </a:solidFill>
          <a:prstDash val="dash"/>
        </a:ln>
      </dgm:spPr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  <a:highlight>
              <a:srgbClr val="006E89"/>
            </a:highlight>
          </a:endParaRPr>
        </a:p>
      </dgm:t>
    </dgm:pt>
    <dgm:pt modelId="{361FBDF2-8B33-0747-9F60-1E92D8867827}" type="sibTrans" cxnId="{154ABB89-7B11-E247-A75C-DADCE6A9E7C0}">
      <dgm:prSet/>
      <dgm:spPr/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</a:endParaRPr>
        </a:p>
      </dgm:t>
    </dgm:pt>
    <dgm:pt modelId="{844512E2-9472-E044-BCC6-EC21C7502F9B}">
      <dgm:prSet phldrT="[Text]" custT="1"/>
      <dgm:spPr>
        <a:solidFill>
          <a:srgbClr val="D9EDF0"/>
        </a:solidFill>
      </dgm:spPr>
      <dgm:t>
        <a:bodyPr/>
        <a:lstStyle/>
        <a:p>
          <a:r>
            <a:rPr lang="de-DE" sz="1000" b="0" i="0" dirty="0" err="1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KAoA</a:t>
          </a:r>
          <a:endParaRPr lang="de-DE" sz="1000" b="0" i="0" dirty="0">
            <a:ln>
              <a:noFill/>
            </a:ln>
            <a:solidFill>
              <a:schemeClr val="tx2"/>
            </a:solidFill>
            <a:latin typeface="Arial Narrow" panose="020B0604020202020204" pitchFamily="34" charset="0"/>
            <a:ea typeface="Roboto Condensed Condensed" panose="02000000000000000000" pitchFamily="2" charset="0"/>
            <a:cs typeface="Arial Narrow" panose="020B0604020202020204" pitchFamily="34" charset="0"/>
          </a:endParaRPr>
        </a:p>
      </dgm:t>
    </dgm:pt>
    <dgm:pt modelId="{743B579E-4B9C-494F-B3CE-B5C9528EE1C7}" type="parTrans" cxnId="{0DAF2EA4-D0C2-434F-9AAB-6781B72001A1}">
      <dgm:prSet/>
      <dgm:spPr>
        <a:ln w="6350">
          <a:solidFill>
            <a:schemeClr val="tx2"/>
          </a:solidFill>
          <a:prstDash val="dash"/>
        </a:ln>
      </dgm:spPr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  <a:highlight>
              <a:srgbClr val="006E89"/>
            </a:highlight>
          </a:endParaRPr>
        </a:p>
      </dgm:t>
    </dgm:pt>
    <dgm:pt modelId="{003907F5-4622-5044-B0FD-F9EAF66DBA0A}" type="sibTrans" cxnId="{0DAF2EA4-D0C2-434F-9AAB-6781B72001A1}">
      <dgm:prSet/>
      <dgm:spPr/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</a:endParaRPr>
        </a:p>
      </dgm:t>
    </dgm:pt>
    <dgm:pt modelId="{BA22E165-0E23-1846-9522-9A58BA0AB9D5}">
      <dgm:prSet phldrT="[Text]" custT="1"/>
      <dgm:spPr>
        <a:solidFill>
          <a:srgbClr val="D9EDF0"/>
        </a:solidFill>
      </dgm:spPr>
      <dgm:t>
        <a:bodyPr/>
        <a:lstStyle/>
        <a:p>
          <a:r>
            <a:rPr lang="de-DE" sz="1000" b="0" i="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TBA</a:t>
          </a:r>
        </a:p>
      </dgm:t>
    </dgm:pt>
    <dgm:pt modelId="{715D0792-6D0F-414C-8BEA-BC5AD5F22EE5}" type="parTrans" cxnId="{74578948-6655-7C4A-839E-49A9B0874BEF}">
      <dgm:prSet/>
      <dgm:spPr>
        <a:ln w="6350">
          <a:solidFill>
            <a:schemeClr val="tx2"/>
          </a:solidFill>
          <a:prstDash val="dash"/>
        </a:ln>
      </dgm:spPr>
      <dgm:t>
        <a:bodyPr/>
        <a:lstStyle/>
        <a:p>
          <a:endParaRPr lang="de-DE">
            <a:highlight>
              <a:srgbClr val="006E89"/>
            </a:highlight>
          </a:endParaRPr>
        </a:p>
      </dgm:t>
    </dgm:pt>
    <dgm:pt modelId="{B631CBD8-AEE4-3545-9528-AFCF5939AA84}" type="sibTrans" cxnId="{74578948-6655-7C4A-839E-49A9B0874BEF}">
      <dgm:prSet/>
      <dgm:spPr/>
      <dgm:t>
        <a:bodyPr/>
        <a:lstStyle/>
        <a:p>
          <a:endParaRPr lang="de-DE"/>
        </a:p>
      </dgm:t>
    </dgm:pt>
    <dgm:pt modelId="{E67CCC5F-E3DE-5E4B-988E-538D8A95B003}">
      <dgm:prSet phldrT="[Text]" custT="1"/>
      <dgm:spPr>
        <a:solidFill>
          <a:srgbClr val="D9EDF0"/>
        </a:solidFill>
      </dgm:spPr>
      <dgm:t>
        <a:bodyPr/>
        <a:lstStyle/>
        <a:p>
          <a:r>
            <a:rPr lang="de-DE" sz="1000" b="0" i="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TBA</a:t>
          </a:r>
        </a:p>
      </dgm:t>
    </dgm:pt>
    <dgm:pt modelId="{414A358B-0DC0-754D-B6BA-862B0FCECD9C}" type="parTrans" cxnId="{D8F2AC07-9D35-484D-8B79-768D806E046F}">
      <dgm:prSet/>
      <dgm:spPr>
        <a:ln w="6350">
          <a:solidFill>
            <a:schemeClr val="tx2"/>
          </a:solidFill>
          <a:prstDash val="dash"/>
        </a:ln>
      </dgm:spPr>
      <dgm:t>
        <a:bodyPr/>
        <a:lstStyle/>
        <a:p>
          <a:endParaRPr lang="de-DE"/>
        </a:p>
      </dgm:t>
    </dgm:pt>
    <dgm:pt modelId="{193B1DB1-9BC0-FB4E-9F54-1776107FBD04}" type="sibTrans" cxnId="{D8F2AC07-9D35-484D-8B79-768D806E046F}">
      <dgm:prSet/>
      <dgm:spPr/>
      <dgm:t>
        <a:bodyPr/>
        <a:lstStyle/>
        <a:p>
          <a:endParaRPr lang="de-DE"/>
        </a:p>
      </dgm:t>
    </dgm:pt>
    <dgm:pt modelId="{625207B3-4ABA-0C48-BCC2-57E91C8BEA43}" type="pres">
      <dgm:prSet presAssocID="{829A6855-9F94-EF4D-B945-C5554396B95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243543E2-E9BC-F346-8B12-BB15C5185776}" type="pres">
      <dgm:prSet presAssocID="{829A6855-9F94-EF4D-B945-C5554396B951}" presName="cycle" presStyleCnt="0"/>
      <dgm:spPr/>
    </dgm:pt>
    <dgm:pt modelId="{ADC92D4C-2BFD-FF4B-B7C7-0C40161122FA}" type="pres">
      <dgm:prSet presAssocID="{829A6855-9F94-EF4D-B945-C5554396B951}" presName="centerShape" presStyleCnt="0"/>
      <dgm:spPr/>
    </dgm:pt>
    <dgm:pt modelId="{22CD0E4E-64FF-BE4B-B2C0-52B5A951E0C9}" type="pres">
      <dgm:prSet presAssocID="{829A6855-9F94-EF4D-B945-C5554396B951}" presName="connSite" presStyleLbl="node1" presStyleIdx="0" presStyleCnt="6"/>
      <dgm:spPr/>
    </dgm:pt>
    <dgm:pt modelId="{2241B296-0F48-4345-A6D0-AD754BB822A9}" type="pres">
      <dgm:prSet presAssocID="{829A6855-9F94-EF4D-B945-C5554396B951}" presName="visible" presStyleLbl="node1" presStyleIdx="0" presStyleCnt="6"/>
      <dgm:spPr>
        <a:prstGeom prst="ellipse">
          <a:avLst/>
        </a:prstGeom>
        <a:noFill/>
      </dgm:spPr>
    </dgm:pt>
    <dgm:pt modelId="{BD233275-C8CE-744C-A124-F62DEAF820D9}" type="pres">
      <dgm:prSet presAssocID="{6BA2A5E0-EE95-A744-BA87-B3CB97D4FFD1}" presName="Name25" presStyleLbl="parChTrans1D1" presStyleIdx="0" presStyleCnt="5"/>
      <dgm:spPr/>
    </dgm:pt>
    <dgm:pt modelId="{1FAFD46E-25A6-FE44-AF86-2F604750682E}" type="pres">
      <dgm:prSet presAssocID="{2FE5D680-5793-4642-BC19-D0EB8A08C205}" presName="node" presStyleCnt="0"/>
      <dgm:spPr/>
    </dgm:pt>
    <dgm:pt modelId="{8EE44E1E-734F-7248-8B10-22D8F2709BE8}" type="pres">
      <dgm:prSet presAssocID="{2FE5D680-5793-4642-BC19-D0EB8A08C205}" presName="parentNode" presStyleLbl="node1" presStyleIdx="1" presStyleCnt="6" custScaleX="156943" custScaleY="156943" custLinFactX="-100000" custLinFactNeighborX="-183782" custLinFactNeighborY="22015">
        <dgm:presLayoutVars>
          <dgm:chMax val="1"/>
          <dgm:bulletEnabled val="1"/>
        </dgm:presLayoutVars>
      </dgm:prSet>
      <dgm:spPr/>
    </dgm:pt>
    <dgm:pt modelId="{6CA2C339-8660-F341-9CD8-54861C4826C8}" type="pres">
      <dgm:prSet presAssocID="{2FE5D680-5793-4642-BC19-D0EB8A08C205}" presName="childNode" presStyleLbl="revTx" presStyleIdx="0" presStyleCnt="0">
        <dgm:presLayoutVars>
          <dgm:bulletEnabled val="1"/>
        </dgm:presLayoutVars>
      </dgm:prSet>
      <dgm:spPr/>
    </dgm:pt>
    <dgm:pt modelId="{CBEC79FC-CD18-0C45-8B29-7956C7B5D16A}" type="pres">
      <dgm:prSet presAssocID="{366CD7F2-9AE3-9B4F-93FF-54B574B77088}" presName="Name25" presStyleLbl="parChTrans1D1" presStyleIdx="1" presStyleCnt="5"/>
      <dgm:spPr/>
    </dgm:pt>
    <dgm:pt modelId="{BFFFEC92-4A05-0B47-8B7D-8917525CFAC6}" type="pres">
      <dgm:prSet presAssocID="{8C86A9FE-C256-474A-8DBB-EB2C491CF6EF}" presName="node" presStyleCnt="0"/>
      <dgm:spPr/>
    </dgm:pt>
    <dgm:pt modelId="{454959AB-7604-0649-95EB-B73541E23FCE}" type="pres">
      <dgm:prSet presAssocID="{8C86A9FE-C256-474A-8DBB-EB2C491CF6EF}" presName="parentNode" presStyleLbl="node1" presStyleIdx="2" presStyleCnt="6" custScaleX="115360" custScaleY="115360" custLinFactX="-100000" custLinFactY="160536" custLinFactNeighborX="-140390" custLinFactNeighborY="200000">
        <dgm:presLayoutVars>
          <dgm:chMax val="1"/>
          <dgm:bulletEnabled val="1"/>
        </dgm:presLayoutVars>
      </dgm:prSet>
      <dgm:spPr/>
    </dgm:pt>
    <dgm:pt modelId="{8BDEDDA6-E94B-9D4D-908E-2A04ABB2CE0E}" type="pres">
      <dgm:prSet presAssocID="{8C86A9FE-C256-474A-8DBB-EB2C491CF6EF}" presName="childNode" presStyleLbl="revTx" presStyleIdx="0" presStyleCnt="0">
        <dgm:presLayoutVars>
          <dgm:bulletEnabled val="1"/>
        </dgm:presLayoutVars>
      </dgm:prSet>
      <dgm:spPr/>
    </dgm:pt>
    <dgm:pt modelId="{393261A4-6A7F-684E-B0DB-6023BC11242C}" type="pres">
      <dgm:prSet presAssocID="{743B579E-4B9C-494F-B3CE-B5C9528EE1C7}" presName="Name25" presStyleLbl="parChTrans1D1" presStyleIdx="2" presStyleCnt="5"/>
      <dgm:spPr/>
    </dgm:pt>
    <dgm:pt modelId="{0691511A-B784-8A47-AD97-11044961BDFA}" type="pres">
      <dgm:prSet presAssocID="{844512E2-9472-E044-BCC6-EC21C7502F9B}" presName="node" presStyleCnt="0"/>
      <dgm:spPr/>
    </dgm:pt>
    <dgm:pt modelId="{591FC3F3-CDB6-EC45-AAC7-CDBE2F573C71}" type="pres">
      <dgm:prSet presAssocID="{844512E2-9472-E044-BCC6-EC21C7502F9B}" presName="parentNode" presStyleLbl="node1" presStyleIdx="3" presStyleCnt="6" custLinFactX="-200000" custLinFactY="84569" custLinFactNeighborX="-269252" custLinFactNeighborY="100000">
        <dgm:presLayoutVars>
          <dgm:chMax val="1"/>
          <dgm:bulletEnabled val="1"/>
        </dgm:presLayoutVars>
      </dgm:prSet>
      <dgm:spPr/>
    </dgm:pt>
    <dgm:pt modelId="{46365E83-C4FC-8D48-8C91-3153E604F9BE}" type="pres">
      <dgm:prSet presAssocID="{844512E2-9472-E044-BCC6-EC21C7502F9B}" presName="childNode" presStyleLbl="revTx" presStyleIdx="0" presStyleCnt="0">
        <dgm:presLayoutVars>
          <dgm:bulletEnabled val="1"/>
        </dgm:presLayoutVars>
      </dgm:prSet>
      <dgm:spPr/>
    </dgm:pt>
    <dgm:pt modelId="{AAD4E916-DD6E-8744-9C9E-ACF2964CD448}" type="pres">
      <dgm:prSet presAssocID="{715D0792-6D0F-414C-8BEA-BC5AD5F22EE5}" presName="Name25" presStyleLbl="parChTrans1D1" presStyleIdx="3" presStyleCnt="5"/>
      <dgm:spPr/>
    </dgm:pt>
    <dgm:pt modelId="{4F1C87CF-5CD5-FC47-8217-0ACB6A7ADB1D}" type="pres">
      <dgm:prSet presAssocID="{BA22E165-0E23-1846-9522-9A58BA0AB9D5}" presName="node" presStyleCnt="0"/>
      <dgm:spPr/>
    </dgm:pt>
    <dgm:pt modelId="{5E248F07-72B1-0A40-8034-CAAAEC25B862}" type="pres">
      <dgm:prSet presAssocID="{BA22E165-0E23-1846-9522-9A58BA0AB9D5}" presName="parentNode" presStyleLbl="node1" presStyleIdx="4" presStyleCnt="6" custLinFactNeighborX="-42543" custLinFactNeighborY="-63870">
        <dgm:presLayoutVars>
          <dgm:chMax val="1"/>
          <dgm:bulletEnabled val="1"/>
        </dgm:presLayoutVars>
      </dgm:prSet>
      <dgm:spPr/>
    </dgm:pt>
    <dgm:pt modelId="{9D59119D-2908-3A4F-9571-154B5E0154D0}" type="pres">
      <dgm:prSet presAssocID="{BA22E165-0E23-1846-9522-9A58BA0AB9D5}" presName="childNode" presStyleLbl="revTx" presStyleIdx="0" presStyleCnt="0">
        <dgm:presLayoutVars>
          <dgm:bulletEnabled val="1"/>
        </dgm:presLayoutVars>
      </dgm:prSet>
      <dgm:spPr/>
    </dgm:pt>
    <dgm:pt modelId="{F2AF10E4-BB24-F44F-A2D3-5E833C03EB68}" type="pres">
      <dgm:prSet presAssocID="{414A358B-0DC0-754D-B6BA-862B0FCECD9C}" presName="Name25" presStyleLbl="parChTrans1D1" presStyleIdx="4" presStyleCnt="5"/>
      <dgm:spPr/>
    </dgm:pt>
    <dgm:pt modelId="{93E330BE-BEAF-4243-949A-46F0EF22BE7F}" type="pres">
      <dgm:prSet presAssocID="{E67CCC5F-E3DE-5E4B-988E-538D8A95B003}" presName="node" presStyleCnt="0"/>
      <dgm:spPr/>
    </dgm:pt>
    <dgm:pt modelId="{DCA58472-A540-E54A-A18F-0E0C53EDC8C7}" type="pres">
      <dgm:prSet presAssocID="{E67CCC5F-E3DE-5E4B-988E-538D8A95B003}" presName="parentNode" presStyleLbl="node1" presStyleIdx="5" presStyleCnt="6" custLinFactX="-167169" custLinFactY="-100000" custLinFactNeighborX="-200000" custLinFactNeighborY="-180498">
        <dgm:presLayoutVars>
          <dgm:chMax val="1"/>
          <dgm:bulletEnabled val="1"/>
        </dgm:presLayoutVars>
      </dgm:prSet>
      <dgm:spPr/>
    </dgm:pt>
    <dgm:pt modelId="{627F13A7-AC89-4E43-83F8-A5343A0238BA}" type="pres">
      <dgm:prSet presAssocID="{E67CCC5F-E3DE-5E4B-988E-538D8A95B003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D8F2AC07-9D35-484D-8B79-768D806E046F}" srcId="{829A6855-9F94-EF4D-B945-C5554396B951}" destId="{E67CCC5F-E3DE-5E4B-988E-538D8A95B003}" srcOrd="4" destOrd="0" parTransId="{414A358B-0DC0-754D-B6BA-862B0FCECD9C}" sibTransId="{193B1DB1-9BC0-FB4E-9F54-1776107FBD04}"/>
    <dgm:cxn modelId="{53EB791D-D321-FA45-8AB1-1C084ED765A6}" type="presOf" srcId="{8C86A9FE-C256-474A-8DBB-EB2C491CF6EF}" destId="{454959AB-7604-0649-95EB-B73541E23FCE}" srcOrd="0" destOrd="0" presId="urn:microsoft.com/office/officeart/2005/8/layout/radial2"/>
    <dgm:cxn modelId="{FF295D20-6BCD-9243-AF01-36C144EB9687}" type="presOf" srcId="{E67CCC5F-E3DE-5E4B-988E-538D8A95B003}" destId="{DCA58472-A540-E54A-A18F-0E0C53EDC8C7}" srcOrd="0" destOrd="0" presId="urn:microsoft.com/office/officeart/2005/8/layout/radial2"/>
    <dgm:cxn modelId="{BD56A123-BE92-694A-BAAE-61F36E2CAC33}" type="presOf" srcId="{414A358B-0DC0-754D-B6BA-862B0FCECD9C}" destId="{F2AF10E4-BB24-F44F-A2D3-5E833C03EB68}" srcOrd="0" destOrd="0" presId="urn:microsoft.com/office/officeart/2005/8/layout/radial2"/>
    <dgm:cxn modelId="{74578948-6655-7C4A-839E-49A9B0874BEF}" srcId="{829A6855-9F94-EF4D-B945-C5554396B951}" destId="{BA22E165-0E23-1846-9522-9A58BA0AB9D5}" srcOrd="3" destOrd="0" parTransId="{715D0792-6D0F-414C-8BEA-BC5AD5F22EE5}" sibTransId="{B631CBD8-AEE4-3545-9528-AFCF5939AA84}"/>
    <dgm:cxn modelId="{A9EE6054-F479-1A40-8E5A-C85B4811A6CE}" type="presOf" srcId="{844512E2-9472-E044-BCC6-EC21C7502F9B}" destId="{591FC3F3-CDB6-EC45-AAC7-CDBE2F573C71}" srcOrd="0" destOrd="0" presId="urn:microsoft.com/office/officeart/2005/8/layout/radial2"/>
    <dgm:cxn modelId="{8B4EC06F-CFA2-3F4F-A62A-5861BDA14A1A}" srcId="{829A6855-9F94-EF4D-B945-C5554396B951}" destId="{2FE5D680-5793-4642-BC19-D0EB8A08C205}" srcOrd="0" destOrd="0" parTransId="{6BA2A5E0-EE95-A744-BA87-B3CB97D4FFD1}" sibTransId="{0DF39510-FE48-8B4D-91E2-EBD560A9D982}"/>
    <dgm:cxn modelId="{CBDF987C-A3BF-6241-990D-6C165E1AA747}" type="presOf" srcId="{715D0792-6D0F-414C-8BEA-BC5AD5F22EE5}" destId="{AAD4E916-DD6E-8744-9C9E-ACF2964CD448}" srcOrd="0" destOrd="0" presId="urn:microsoft.com/office/officeart/2005/8/layout/radial2"/>
    <dgm:cxn modelId="{CA3C617F-D562-BD48-896A-935415A656B2}" type="presOf" srcId="{6BA2A5E0-EE95-A744-BA87-B3CB97D4FFD1}" destId="{BD233275-C8CE-744C-A124-F62DEAF820D9}" srcOrd="0" destOrd="0" presId="urn:microsoft.com/office/officeart/2005/8/layout/radial2"/>
    <dgm:cxn modelId="{154ABB89-7B11-E247-A75C-DADCE6A9E7C0}" srcId="{829A6855-9F94-EF4D-B945-C5554396B951}" destId="{8C86A9FE-C256-474A-8DBB-EB2C491CF6EF}" srcOrd="1" destOrd="0" parTransId="{366CD7F2-9AE3-9B4F-93FF-54B574B77088}" sibTransId="{361FBDF2-8B33-0747-9F60-1E92D8867827}"/>
    <dgm:cxn modelId="{4813F69B-E132-5443-A5B6-D40BBC7D920D}" type="presOf" srcId="{366CD7F2-9AE3-9B4F-93FF-54B574B77088}" destId="{CBEC79FC-CD18-0C45-8B29-7956C7B5D16A}" srcOrd="0" destOrd="0" presId="urn:microsoft.com/office/officeart/2005/8/layout/radial2"/>
    <dgm:cxn modelId="{D4BADD9F-78E2-8545-A00C-195D2D3F7929}" type="presOf" srcId="{743B579E-4B9C-494F-B3CE-B5C9528EE1C7}" destId="{393261A4-6A7F-684E-B0DB-6023BC11242C}" srcOrd="0" destOrd="0" presId="urn:microsoft.com/office/officeart/2005/8/layout/radial2"/>
    <dgm:cxn modelId="{0DAF2EA4-D0C2-434F-9AAB-6781B72001A1}" srcId="{829A6855-9F94-EF4D-B945-C5554396B951}" destId="{844512E2-9472-E044-BCC6-EC21C7502F9B}" srcOrd="2" destOrd="0" parTransId="{743B579E-4B9C-494F-B3CE-B5C9528EE1C7}" sibTransId="{003907F5-4622-5044-B0FD-F9EAF66DBA0A}"/>
    <dgm:cxn modelId="{6E9932BA-90AD-0144-8E3D-9F5047DA164E}" type="presOf" srcId="{BA22E165-0E23-1846-9522-9A58BA0AB9D5}" destId="{5E248F07-72B1-0A40-8034-CAAAEC25B862}" srcOrd="0" destOrd="0" presId="urn:microsoft.com/office/officeart/2005/8/layout/radial2"/>
    <dgm:cxn modelId="{653CD0CF-C9A0-B144-978A-9FF1F72DDB6C}" type="presOf" srcId="{829A6855-9F94-EF4D-B945-C5554396B951}" destId="{625207B3-4ABA-0C48-BCC2-57E91C8BEA43}" srcOrd="0" destOrd="0" presId="urn:microsoft.com/office/officeart/2005/8/layout/radial2"/>
    <dgm:cxn modelId="{564E07E4-B2E6-8540-8AD5-BFC6627867C9}" type="presOf" srcId="{2FE5D680-5793-4642-BC19-D0EB8A08C205}" destId="{8EE44E1E-734F-7248-8B10-22D8F2709BE8}" srcOrd="0" destOrd="0" presId="urn:microsoft.com/office/officeart/2005/8/layout/radial2"/>
    <dgm:cxn modelId="{F307FA77-D2E7-4247-9458-8F92E7D97FBC}" type="presParOf" srcId="{625207B3-4ABA-0C48-BCC2-57E91C8BEA43}" destId="{243543E2-E9BC-F346-8B12-BB15C5185776}" srcOrd="0" destOrd="0" presId="urn:microsoft.com/office/officeart/2005/8/layout/radial2"/>
    <dgm:cxn modelId="{F98267DB-DD7F-9749-9023-02AE20A7908C}" type="presParOf" srcId="{243543E2-E9BC-F346-8B12-BB15C5185776}" destId="{ADC92D4C-2BFD-FF4B-B7C7-0C40161122FA}" srcOrd="0" destOrd="0" presId="urn:microsoft.com/office/officeart/2005/8/layout/radial2"/>
    <dgm:cxn modelId="{19B0FC89-E739-A643-AEC7-54D5CB517893}" type="presParOf" srcId="{ADC92D4C-2BFD-FF4B-B7C7-0C40161122FA}" destId="{22CD0E4E-64FF-BE4B-B2C0-52B5A951E0C9}" srcOrd="0" destOrd="0" presId="urn:microsoft.com/office/officeart/2005/8/layout/radial2"/>
    <dgm:cxn modelId="{BC37FD48-D91C-5046-B334-F79AED241789}" type="presParOf" srcId="{ADC92D4C-2BFD-FF4B-B7C7-0C40161122FA}" destId="{2241B296-0F48-4345-A6D0-AD754BB822A9}" srcOrd="1" destOrd="0" presId="urn:microsoft.com/office/officeart/2005/8/layout/radial2"/>
    <dgm:cxn modelId="{90C13D72-4DD6-E54D-97DE-87822F5905B0}" type="presParOf" srcId="{243543E2-E9BC-F346-8B12-BB15C5185776}" destId="{BD233275-C8CE-744C-A124-F62DEAF820D9}" srcOrd="1" destOrd="0" presId="urn:microsoft.com/office/officeart/2005/8/layout/radial2"/>
    <dgm:cxn modelId="{F81D408D-749C-E945-A3BB-23D576209A4F}" type="presParOf" srcId="{243543E2-E9BC-F346-8B12-BB15C5185776}" destId="{1FAFD46E-25A6-FE44-AF86-2F604750682E}" srcOrd="2" destOrd="0" presId="urn:microsoft.com/office/officeart/2005/8/layout/radial2"/>
    <dgm:cxn modelId="{9A28DD09-2942-BF40-A4BE-CB24CE760141}" type="presParOf" srcId="{1FAFD46E-25A6-FE44-AF86-2F604750682E}" destId="{8EE44E1E-734F-7248-8B10-22D8F2709BE8}" srcOrd="0" destOrd="0" presId="urn:microsoft.com/office/officeart/2005/8/layout/radial2"/>
    <dgm:cxn modelId="{766B92F0-F95E-EB43-8A32-9E4B555328CF}" type="presParOf" srcId="{1FAFD46E-25A6-FE44-AF86-2F604750682E}" destId="{6CA2C339-8660-F341-9CD8-54861C4826C8}" srcOrd="1" destOrd="0" presId="urn:microsoft.com/office/officeart/2005/8/layout/radial2"/>
    <dgm:cxn modelId="{6C93430C-DAD8-4547-B2F2-D5424A12E97F}" type="presParOf" srcId="{243543E2-E9BC-F346-8B12-BB15C5185776}" destId="{CBEC79FC-CD18-0C45-8B29-7956C7B5D16A}" srcOrd="3" destOrd="0" presId="urn:microsoft.com/office/officeart/2005/8/layout/radial2"/>
    <dgm:cxn modelId="{E1622428-54ED-6A4A-8E61-C6F342F64997}" type="presParOf" srcId="{243543E2-E9BC-F346-8B12-BB15C5185776}" destId="{BFFFEC92-4A05-0B47-8B7D-8917525CFAC6}" srcOrd="4" destOrd="0" presId="urn:microsoft.com/office/officeart/2005/8/layout/radial2"/>
    <dgm:cxn modelId="{6DC81390-C886-5148-A66F-979CE746149C}" type="presParOf" srcId="{BFFFEC92-4A05-0B47-8B7D-8917525CFAC6}" destId="{454959AB-7604-0649-95EB-B73541E23FCE}" srcOrd="0" destOrd="0" presId="urn:microsoft.com/office/officeart/2005/8/layout/radial2"/>
    <dgm:cxn modelId="{9E48E655-2477-0049-9E3D-9F4872693451}" type="presParOf" srcId="{BFFFEC92-4A05-0B47-8B7D-8917525CFAC6}" destId="{8BDEDDA6-E94B-9D4D-908E-2A04ABB2CE0E}" srcOrd="1" destOrd="0" presId="urn:microsoft.com/office/officeart/2005/8/layout/radial2"/>
    <dgm:cxn modelId="{5A186285-113D-4E4E-B9EC-D0DAE8A91FE3}" type="presParOf" srcId="{243543E2-E9BC-F346-8B12-BB15C5185776}" destId="{393261A4-6A7F-684E-B0DB-6023BC11242C}" srcOrd="5" destOrd="0" presId="urn:microsoft.com/office/officeart/2005/8/layout/radial2"/>
    <dgm:cxn modelId="{BBFCDBC9-4386-3646-966C-31BC55F10E2E}" type="presParOf" srcId="{243543E2-E9BC-F346-8B12-BB15C5185776}" destId="{0691511A-B784-8A47-AD97-11044961BDFA}" srcOrd="6" destOrd="0" presId="urn:microsoft.com/office/officeart/2005/8/layout/radial2"/>
    <dgm:cxn modelId="{3EFE35D6-AB2D-EE4B-8447-C4BC60788D66}" type="presParOf" srcId="{0691511A-B784-8A47-AD97-11044961BDFA}" destId="{591FC3F3-CDB6-EC45-AAC7-CDBE2F573C71}" srcOrd="0" destOrd="0" presId="urn:microsoft.com/office/officeart/2005/8/layout/radial2"/>
    <dgm:cxn modelId="{CF1A29CF-54A1-E447-959C-732F4E228C93}" type="presParOf" srcId="{0691511A-B784-8A47-AD97-11044961BDFA}" destId="{46365E83-C4FC-8D48-8C91-3153E604F9BE}" srcOrd="1" destOrd="0" presId="urn:microsoft.com/office/officeart/2005/8/layout/radial2"/>
    <dgm:cxn modelId="{D5A13425-0521-4845-B60C-D6072673DC59}" type="presParOf" srcId="{243543E2-E9BC-F346-8B12-BB15C5185776}" destId="{AAD4E916-DD6E-8744-9C9E-ACF2964CD448}" srcOrd="7" destOrd="0" presId="urn:microsoft.com/office/officeart/2005/8/layout/radial2"/>
    <dgm:cxn modelId="{55576138-A2CB-5642-91AC-26C13110BF33}" type="presParOf" srcId="{243543E2-E9BC-F346-8B12-BB15C5185776}" destId="{4F1C87CF-5CD5-FC47-8217-0ACB6A7ADB1D}" srcOrd="8" destOrd="0" presId="urn:microsoft.com/office/officeart/2005/8/layout/radial2"/>
    <dgm:cxn modelId="{1CD8D3F8-2E1F-5C4C-B3F1-96C15AE651FC}" type="presParOf" srcId="{4F1C87CF-5CD5-FC47-8217-0ACB6A7ADB1D}" destId="{5E248F07-72B1-0A40-8034-CAAAEC25B862}" srcOrd="0" destOrd="0" presId="urn:microsoft.com/office/officeart/2005/8/layout/radial2"/>
    <dgm:cxn modelId="{649D2A73-0271-5247-A7A1-4A7627C51557}" type="presParOf" srcId="{4F1C87CF-5CD5-FC47-8217-0ACB6A7ADB1D}" destId="{9D59119D-2908-3A4F-9571-154B5E0154D0}" srcOrd="1" destOrd="0" presId="urn:microsoft.com/office/officeart/2005/8/layout/radial2"/>
    <dgm:cxn modelId="{C2D0571A-6051-684F-86C2-D63A5212A4C5}" type="presParOf" srcId="{243543E2-E9BC-F346-8B12-BB15C5185776}" destId="{F2AF10E4-BB24-F44F-A2D3-5E833C03EB68}" srcOrd="9" destOrd="0" presId="urn:microsoft.com/office/officeart/2005/8/layout/radial2"/>
    <dgm:cxn modelId="{917DA8DB-7C8F-0945-A3BB-2FF13B7D2B00}" type="presParOf" srcId="{243543E2-E9BC-F346-8B12-BB15C5185776}" destId="{93E330BE-BEAF-4243-949A-46F0EF22BE7F}" srcOrd="10" destOrd="0" presId="urn:microsoft.com/office/officeart/2005/8/layout/radial2"/>
    <dgm:cxn modelId="{AEA975AE-BEF0-ED49-9937-4E7A2EA7C4E3}" type="presParOf" srcId="{93E330BE-BEAF-4243-949A-46F0EF22BE7F}" destId="{DCA58472-A540-E54A-A18F-0E0C53EDC8C7}" srcOrd="0" destOrd="0" presId="urn:microsoft.com/office/officeart/2005/8/layout/radial2"/>
    <dgm:cxn modelId="{24ABD59A-C22A-D64D-BD58-787BFB9B3AAF}" type="presParOf" srcId="{93E330BE-BEAF-4243-949A-46F0EF22BE7F}" destId="{627F13A7-AC89-4E43-83F8-A5343A0238BA}" srcOrd="1" destOrd="0" presId="urn:microsoft.com/office/officeart/2005/8/layout/radial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29A6855-9F94-EF4D-B945-C5554396B951}" type="doc">
      <dgm:prSet loTypeId="urn:microsoft.com/office/officeart/2005/8/layout/radial2" loCatId="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de-DE"/>
        </a:p>
      </dgm:t>
    </dgm:pt>
    <dgm:pt modelId="{2FE5D680-5793-4642-BC19-D0EB8A08C205}">
      <dgm:prSet phldrT="[Text]" custT="1"/>
      <dgm:spPr/>
      <dgm:t>
        <a:bodyPr/>
        <a:lstStyle/>
        <a:p>
          <a:r>
            <a:rPr lang="de-DE" sz="1000" b="0" i="0" dirty="0">
              <a:ln/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Freie Träger</a:t>
          </a:r>
        </a:p>
      </dgm:t>
    </dgm:pt>
    <dgm:pt modelId="{6BA2A5E0-EE95-A744-BA87-B3CB97D4FFD1}" type="parTrans" cxnId="{8B4EC06F-CFA2-3F4F-A62A-5861BDA14A1A}">
      <dgm:prSet/>
      <dgm:spPr>
        <a:ln w="6350">
          <a:solidFill>
            <a:schemeClr val="accent2"/>
          </a:solidFill>
          <a:prstDash val="dash"/>
        </a:ln>
      </dgm:spPr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  <a:highlight>
              <a:srgbClr val="006E89"/>
            </a:highlight>
          </a:endParaRPr>
        </a:p>
      </dgm:t>
    </dgm:pt>
    <dgm:pt modelId="{0DF39510-FE48-8B4D-91E2-EBD560A9D982}" type="sibTrans" cxnId="{8B4EC06F-CFA2-3F4F-A62A-5861BDA14A1A}">
      <dgm:prSet/>
      <dgm:spPr/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</a:endParaRPr>
        </a:p>
      </dgm:t>
    </dgm:pt>
    <dgm:pt modelId="{4BF1F452-2187-1A40-824A-588CC03161CE}">
      <dgm:prSet phldrT="[Text]" custT="1"/>
      <dgm:spPr>
        <a:solidFill>
          <a:schemeClr val="accent2">
            <a:alpha val="60000"/>
          </a:schemeClr>
        </a:solidFill>
        <a:ln>
          <a:noFill/>
        </a:ln>
      </dgm:spPr>
      <dgm:t>
        <a:bodyPr/>
        <a:lstStyle/>
        <a:p>
          <a:r>
            <a:rPr lang="de-DE" sz="1000" b="0" i="0" dirty="0">
              <a:ln/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Berufsschule</a:t>
          </a:r>
        </a:p>
      </dgm:t>
    </dgm:pt>
    <dgm:pt modelId="{05599BBC-32CC-4549-AABB-9031991FD523}" type="parTrans" cxnId="{150E94DC-4802-7544-B8BE-78FAA3B9FAD4}">
      <dgm:prSet/>
      <dgm:spPr>
        <a:ln w="6350">
          <a:solidFill>
            <a:schemeClr val="accent2"/>
          </a:solidFill>
          <a:prstDash val="dash"/>
        </a:ln>
      </dgm:spPr>
      <dgm:t>
        <a:bodyPr/>
        <a:lstStyle/>
        <a:p>
          <a:endParaRPr lang="de-DE"/>
        </a:p>
      </dgm:t>
    </dgm:pt>
    <dgm:pt modelId="{C0B5E937-2B35-0D43-8EDD-F71E488FBC27}" type="sibTrans" cxnId="{150E94DC-4802-7544-B8BE-78FAA3B9FAD4}">
      <dgm:prSet/>
      <dgm:spPr/>
      <dgm:t>
        <a:bodyPr/>
        <a:lstStyle/>
        <a:p>
          <a:endParaRPr lang="de-DE"/>
        </a:p>
      </dgm:t>
    </dgm:pt>
    <dgm:pt modelId="{F0FC83A9-A602-6244-8402-213606889D99}">
      <dgm:prSet phldrT="[Text]" custT="1"/>
      <dgm:spPr/>
      <dgm:t>
        <a:bodyPr/>
        <a:lstStyle/>
        <a:p>
          <a:r>
            <a:rPr lang="de-DE" sz="1000" b="0" i="0" dirty="0">
              <a:ln/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Uni Münster</a:t>
          </a:r>
        </a:p>
      </dgm:t>
    </dgm:pt>
    <dgm:pt modelId="{1FF58502-D2E9-4847-9939-D5B5AC1F292B}" type="parTrans" cxnId="{C0C27980-F1FA-7A42-84E5-66AD1A426417}">
      <dgm:prSet/>
      <dgm:spPr>
        <a:ln w="6350">
          <a:solidFill>
            <a:schemeClr val="accent2"/>
          </a:solidFill>
          <a:prstDash val="dash"/>
        </a:ln>
      </dgm:spPr>
      <dgm:t>
        <a:bodyPr/>
        <a:lstStyle/>
        <a:p>
          <a:endParaRPr lang="de-DE"/>
        </a:p>
      </dgm:t>
    </dgm:pt>
    <dgm:pt modelId="{ECB3EE0A-5639-6844-93E7-6CB01AD90B8A}" type="sibTrans" cxnId="{C0C27980-F1FA-7A42-84E5-66AD1A426417}">
      <dgm:prSet/>
      <dgm:spPr/>
      <dgm:t>
        <a:bodyPr/>
        <a:lstStyle/>
        <a:p>
          <a:endParaRPr lang="de-DE"/>
        </a:p>
      </dgm:t>
    </dgm:pt>
    <dgm:pt modelId="{5B06A908-05E1-CF44-BE37-17E45F3F2C73}">
      <dgm:prSet phldrT="[Text]" custT="1"/>
      <dgm:spPr>
        <a:solidFill>
          <a:srgbClr val="D9EDF0"/>
        </a:solidFill>
        <a:ln>
          <a:solidFill>
            <a:schemeClr val="bg1">
              <a:alpha val="0"/>
            </a:schemeClr>
          </a:solidFill>
        </a:ln>
      </dgm:spPr>
      <dgm:t>
        <a:bodyPr/>
        <a:lstStyle/>
        <a:p>
          <a:r>
            <a:rPr lang="de-DE" sz="1000" b="0" i="0" dirty="0">
              <a:ln/>
              <a:solidFill>
                <a:srgbClr val="008E9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IHK</a:t>
          </a:r>
        </a:p>
      </dgm:t>
    </dgm:pt>
    <dgm:pt modelId="{EEC2B206-CE3C-5C4D-80F7-673ABA908A22}" type="parTrans" cxnId="{EEAA8ED3-AF55-0840-8E80-C10F84CC117C}">
      <dgm:prSet/>
      <dgm:spPr>
        <a:ln w="6350">
          <a:solidFill>
            <a:schemeClr val="accent2"/>
          </a:solidFill>
          <a:prstDash val="dash"/>
        </a:ln>
      </dgm:spPr>
      <dgm:t>
        <a:bodyPr/>
        <a:lstStyle/>
        <a:p>
          <a:endParaRPr lang="de-DE"/>
        </a:p>
      </dgm:t>
    </dgm:pt>
    <dgm:pt modelId="{CAFEE894-5A1B-4A41-86DB-8E634812B8AD}" type="sibTrans" cxnId="{EEAA8ED3-AF55-0840-8E80-C10F84CC117C}">
      <dgm:prSet/>
      <dgm:spPr/>
      <dgm:t>
        <a:bodyPr/>
        <a:lstStyle/>
        <a:p>
          <a:endParaRPr lang="de-DE"/>
        </a:p>
      </dgm:t>
    </dgm:pt>
    <dgm:pt modelId="{75B38122-2F51-8842-851E-ABC083FBB395}">
      <dgm:prSet phldrT="[Text]" custT="1"/>
      <dgm:spPr/>
      <dgm:t>
        <a:bodyPr/>
        <a:lstStyle/>
        <a:p>
          <a:r>
            <a:rPr lang="de-DE" sz="1000" b="0" i="0" dirty="0">
              <a:ln/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HWK</a:t>
          </a:r>
        </a:p>
      </dgm:t>
    </dgm:pt>
    <dgm:pt modelId="{806458E6-B757-E149-80CC-DA9083A04AE4}" type="parTrans" cxnId="{F5181901-D30D-E643-A401-8F1C0E9487FA}">
      <dgm:prSet/>
      <dgm:spPr>
        <a:ln w="6350">
          <a:solidFill>
            <a:schemeClr val="accent2"/>
          </a:solidFill>
          <a:prstDash val="dash"/>
        </a:ln>
      </dgm:spPr>
      <dgm:t>
        <a:bodyPr/>
        <a:lstStyle/>
        <a:p>
          <a:endParaRPr lang="de-DE"/>
        </a:p>
      </dgm:t>
    </dgm:pt>
    <dgm:pt modelId="{C6EAA386-8619-304E-93D9-A7790D74172F}" type="sibTrans" cxnId="{F5181901-D30D-E643-A401-8F1C0E9487FA}">
      <dgm:prSet/>
      <dgm:spPr/>
      <dgm:t>
        <a:bodyPr/>
        <a:lstStyle/>
        <a:p>
          <a:endParaRPr lang="de-DE"/>
        </a:p>
      </dgm:t>
    </dgm:pt>
    <dgm:pt modelId="{AD10617F-8785-1549-977D-4612D3F1F985}">
      <dgm:prSet phldrT="[Text]" custT="1"/>
      <dgm:spPr>
        <a:solidFill>
          <a:srgbClr val="D9EDF0"/>
        </a:solidFill>
      </dgm:spPr>
      <dgm:t>
        <a:bodyPr/>
        <a:lstStyle/>
        <a:p>
          <a:r>
            <a:rPr lang="de-DE" sz="1000" b="0" i="0" dirty="0">
              <a:ln/>
              <a:solidFill>
                <a:srgbClr val="008E9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HBZ</a:t>
          </a:r>
        </a:p>
      </dgm:t>
    </dgm:pt>
    <dgm:pt modelId="{2330426F-F382-624E-8366-4F35D2A03611}" type="parTrans" cxnId="{79F1B985-1872-6C49-9DCE-5CE3E2564438}">
      <dgm:prSet/>
      <dgm:spPr>
        <a:ln w="6350">
          <a:solidFill>
            <a:schemeClr val="accent2"/>
          </a:solidFill>
          <a:prstDash val="dash"/>
        </a:ln>
      </dgm:spPr>
      <dgm:t>
        <a:bodyPr/>
        <a:lstStyle/>
        <a:p>
          <a:endParaRPr lang="de-DE"/>
        </a:p>
      </dgm:t>
    </dgm:pt>
    <dgm:pt modelId="{D634EA09-F117-034E-B513-4106B5DB83AA}" type="sibTrans" cxnId="{79F1B985-1872-6C49-9DCE-5CE3E2564438}">
      <dgm:prSet/>
      <dgm:spPr/>
      <dgm:t>
        <a:bodyPr/>
        <a:lstStyle/>
        <a:p>
          <a:endParaRPr lang="de-DE"/>
        </a:p>
      </dgm:t>
    </dgm:pt>
    <dgm:pt modelId="{60CA18F3-362E-0F4C-8744-1A403B0C722E}">
      <dgm:prSet phldrT="[Text]" custT="1"/>
      <dgm:spPr>
        <a:ln w="0">
          <a:noFill/>
          <a:prstDash val="dash"/>
        </a:ln>
      </dgm:spPr>
      <dgm:t>
        <a:bodyPr/>
        <a:lstStyle/>
        <a:p>
          <a:r>
            <a:rPr lang="de-DE" sz="1000" b="0" i="0" dirty="0">
              <a:ln/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Freie Träger</a:t>
          </a:r>
        </a:p>
      </dgm:t>
    </dgm:pt>
    <dgm:pt modelId="{25D63F8E-6EF5-5C4F-8B8B-CAF991076B6A}" type="parTrans" cxnId="{E3114078-BF57-C64C-894D-CD97F3CF9357}">
      <dgm:prSet/>
      <dgm:spPr>
        <a:ln w="6350">
          <a:solidFill>
            <a:schemeClr val="accent2"/>
          </a:solidFill>
          <a:prstDash val="dash"/>
        </a:ln>
      </dgm:spPr>
      <dgm:t>
        <a:bodyPr/>
        <a:lstStyle/>
        <a:p>
          <a:endParaRPr lang="de-DE"/>
        </a:p>
      </dgm:t>
    </dgm:pt>
    <dgm:pt modelId="{D5D613C1-621F-3340-B242-3801A0B19011}" type="sibTrans" cxnId="{E3114078-BF57-C64C-894D-CD97F3CF9357}">
      <dgm:prSet/>
      <dgm:spPr/>
      <dgm:t>
        <a:bodyPr/>
        <a:lstStyle/>
        <a:p>
          <a:endParaRPr lang="de-DE"/>
        </a:p>
      </dgm:t>
    </dgm:pt>
    <dgm:pt modelId="{625207B3-4ABA-0C48-BCC2-57E91C8BEA43}" type="pres">
      <dgm:prSet presAssocID="{829A6855-9F94-EF4D-B945-C5554396B95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243543E2-E9BC-F346-8B12-BB15C5185776}" type="pres">
      <dgm:prSet presAssocID="{829A6855-9F94-EF4D-B945-C5554396B951}" presName="cycle" presStyleCnt="0"/>
      <dgm:spPr/>
    </dgm:pt>
    <dgm:pt modelId="{ADC92D4C-2BFD-FF4B-B7C7-0C40161122FA}" type="pres">
      <dgm:prSet presAssocID="{829A6855-9F94-EF4D-B945-C5554396B951}" presName="centerShape" presStyleCnt="0"/>
      <dgm:spPr/>
    </dgm:pt>
    <dgm:pt modelId="{22CD0E4E-64FF-BE4B-B2C0-52B5A951E0C9}" type="pres">
      <dgm:prSet presAssocID="{829A6855-9F94-EF4D-B945-C5554396B951}" presName="connSite" presStyleLbl="node1" presStyleIdx="0" presStyleCnt="8"/>
      <dgm:spPr/>
    </dgm:pt>
    <dgm:pt modelId="{2241B296-0F48-4345-A6D0-AD754BB822A9}" type="pres">
      <dgm:prSet presAssocID="{829A6855-9F94-EF4D-B945-C5554396B951}" presName="visible" presStyleLbl="node1" presStyleIdx="0" presStyleCnt="8"/>
      <dgm:spPr>
        <a:prstGeom prst="ellipse">
          <a:avLst/>
        </a:prstGeom>
      </dgm:spPr>
    </dgm:pt>
    <dgm:pt modelId="{BD233275-C8CE-744C-A124-F62DEAF820D9}" type="pres">
      <dgm:prSet presAssocID="{6BA2A5E0-EE95-A744-BA87-B3CB97D4FFD1}" presName="Name25" presStyleLbl="parChTrans1D1" presStyleIdx="0" presStyleCnt="7"/>
      <dgm:spPr/>
    </dgm:pt>
    <dgm:pt modelId="{1FAFD46E-25A6-FE44-AF86-2F604750682E}" type="pres">
      <dgm:prSet presAssocID="{2FE5D680-5793-4642-BC19-D0EB8A08C205}" presName="node" presStyleCnt="0"/>
      <dgm:spPr/>
    </dgm:pt>
    <dgm:pt modelId="{8EE44E1E-734F-7248-8B10-22D8F2709BE8}" type="pres">
      <dgm:prSet presAssocID="{2FE5D680-5793-4642-BC19-D0EB8A08C205}" presName="parentNode" presStyleLbl="node1" presStyleIdx="1" presStyleCnt="8" custScaleX="134012" custScaleY="134012" custLinFactX="-200000" custLinFactY="300000" custLinFactNeighborX="-279361" custLinFactNeighborY="393903">
        <dgm:presLayoutVars>
          <dgm:chMax val="1"/>
          <dgm:bulletEnabled val="1"/>
        </dgm:presLayoutVars>
      </dgm:prSet>
      <dgm:spPr/>
    </dgm:pt>
    <dgm:pt modelId="{6CA2C339-8660-F341-9CD8-54861C4826C8}" type="pres">
      <dgm:prSet presAssocID="{2FE5D680-5793-4642-BC19-D0EB8A08C205}" presName="childNode" presStyleLbl="revTx" presStyleIdx="0" presStyleCnt="0">
        <dgm:presLayoutVars>
          <dgm:bulletEnabled val="1"/>
        </dgm:presLayoutVars>
      </dgm:prSet>
      <dgm:spPr/>
    </dgm:pt>
    <dgm:pt modelId="{B880FA86-4C66-F84F-B3AE-6DC68D940F02}" type="pres">
      <dgm:prSet presAssocID="{05599BBC-32CC-4549-AABB-9031991FD523}" presName="Name25" presStyleLbl="parChTrans1D1" presStyleIdx="1" presStyleCnt="7"/>
      <dgm:spPr/>
    </dgm:pt>
    <dgm:pt modelId="{6E897AE0-99F0-F641-A834-CD77E298E797}" type="pres">
      <dgm:prSet presAssocID="{4BF1F452-2187-1A40-824A-588CC03161CE}" presName="node" presStyleCnt="0"/>
      <dgm:spPr/>
    </dgm:pt>
    <dgm:pt modelId="{3B4F820E-BC3F-834A-9D20-9CAFC15B3B3C}" type="pres">
      <dgm:prSet presAssocID="{4BF1F452-2187-1A40-824A-588CC03161CE}" presName="parentNode" presStyleLbl="node1" presStyleIdx="2" presStyleCnt="8" custScaleX="203663" custScaleY="203665" custLinFactX="38351" custLinFactY="200000" custLinFactNeighborX="100000" custLinFactNeighborY="229757">
        <dgm:presLayoutVars>
          <dgm:chMax val="1"/>
          <dgm:bulletEnabled val="1"/>
        </dgm:presLayoutVars>
      </dgm:prSet>
      <dgm:spPr/>
    </dgm:pt>
    <dgm:pt modelId="{8B41F811-9287-294B-9E6B-D49D94D4FD56}" type="pres">
      <dgm:prSet presAssocID="{4BF1F452-2187-1A40-824A-588CC03161CE}" presName="childNode" presStyleLbl="revTx" presStyleIdx="0" presStyleCnt="0">
        <dgm:presLayoutVars>
          <dgm:bulletEnabled val="1"/>
        </dgm:presLayoutVars>
      </dgm:prSet>
      <dgm:spPr/>
    </dgm:pt>
    <dgm:pt modelId="{5FA8F064-BE89-2A48-898A-5B344DA29890}" type="pres">
      <dgm:prSet presAssocID="{1FF58502-D2E9-4847-9939-D5B5AC1F292B}" presName="Name25" presStyleLbl="parChTrans1D1" presStyleIdx="2" presStyleCnt="7"/>
      <dgm:spPr/>
    </dgm:pt>
    <dgm:pt modelId="{DB021D25-3232-A844-AEFA-DEB6393A675B}" type="pres">
      <dgm:prSet presAssocID="{F0FC83A9-A602-6244-8402-213606889D99}" presName="node" presStyleCnt="0"/>
      <dgm:spPr/>
    </dgm:pt>
    <dgm:pt modelId="{D03189D2-F6AD-DB4D-A9D0-C9B150A529C1}" type="pres">
      <dgm:prSet presAssocID="{F0FC83A9-A602-6244-8402-213606889D99}" presName="parentNode" presStyleLbl="node1" presStyleIdx="3" presStyleCnt="8" custScaleX="176391" custScaleY="176391" custLinFactNeighborX="35033" custLinFactNeighborY="-85099">
        <dgm:presLayoutVars>
          <dgm:chMax val="1"/>
          <dgm:bulletEnabled val="1"/>
        </dgm:presLayoutVars>
      </dgm:prSet>
      <dgm:spPr/>
    </dgm:pt>
    <dgm:pt modelId="{2BE560C7-66BB-CD4B-B1D8-BC215B2E623B}" type="pres">
      <dgm:prSet presAssocID="{F0FC83A9-A602-6244-8402-213606889D99}" presName="childNode" presStyleLbl="revTx" presStyleIdx="0" presStyleCnt="0">
        <dgm:presLayoutVars>
          <dgm:bulletEnabled val="1"/>
        </dgm:presLayoutVars>
      </dgm:prSet>
      <dgm:spPr>
        <a:prstGeom prst="ellipse">
          <a:avLst/>
        </a:prstGeom>
      </dgm:spPr>
    </dgm:pt>
    <dgm:pt modelId="{781AA099-A0EB-394A-8914-1E4B0D93891D}" type="pres">
      <dgm:prSet presAssocID="{EEC2B206-CE3C-5C4D-80F7-673ABA908A22}" presName="Name25" presStyleLbl="parChTrans1D1" presStyleIdx="3" presStyleCnt="7"/>
      <dgm:spPr/>
    </dgm:pt>
    <dgm:pt modelId="{8B6D1456-C994-494B-A446-13D0251865AC}" type="pres">
      <dgm:prSet presAssocID="{5B06A908-05E1-CF44-BE37-17E45F3F2C73}" presName="node" presStyleCnt="0"/>
      <dgm:spPr/>
    </dgm:pt>
    <dgm:pt modelId="{BEC8A165-2239-5046-9DF1-7D7EEE879BD6}" type="pres">
      <dgm:prSet presAssocID="{5B06A908-05E1-CF44-BE37-17E45F3F2C73}" presName="parentNode" presStyleLbl="node1" presStyleIdx="4" presStyleCnt="8" custScaleX="132101" custScaleY="132101" custLinFactNeighborX="-43059" custLinFactNeighborY="-17392">
        <dgm:presLayoutVars>
          <dgm:chMax val="1"/>
          <dgm:bulletEnabled val="1"/>
        </dgm:presLayoutVars>
      </dgm:prSet>
      <dgm:spPr/>
    </dgm:pt>
    <dgm:pt modelId="{AA6600FD-E924-394E-8BDD-7AE6503F3C20}" type="pres">
      <dgm:prSet presAssocID="{5B06A908-05E1-CF44-BE37-17E45F3F2C73}" presName="childNode" presStyleLbl="revTx" presStyleIdx="0" presStyleCnt="0">
        <dgm:presLayoutVars>
          <dgm:bulletEnabled val="1"/>
        </dgm:presLayoutVars>
      </dgm:prSet>
      <dgm:spPr/>
    </dgm:pt>
    <dgm:pt modelId="{78CE4CF0-554B-8C4C-80CB-9BE32361A384}" type="pres">
      <dgm:prSet presAssocID="{806458E6-B757-E149-80CC-DA9083A04AE4}" presName="Name25" presStyleLbl="parChTrans1D1" presStyleIdx="4" presStyleCnt="7"/>
      <dgm:spPr/>
    </dgm:pt>
    <dgm:pt modelId="{6D076683-D397-1C43-99E3-F86F76997D63}" type="pres">
      <dgm:prSet presAssocID="{75B38122-2F51-8842-851E-ABC083FBB395}" presName="node" presStyleCnt="0"/>
      <dgm:spPr/>
    </dgm:pt>
    <dgm:pt modelId="{9E769B16-5B99-A742-A9EE-DAFBF1008C92}" type="pres">
      <dgm:prSet presAssocID="{75B38122-2F51-8842-851E-ABC083FBB395}" presName="parentNode" presStyleLbl="node1" presStyleIdx="5" presStyleCnt="8" custLinFactX="-100000" custLinFactY="32543" custLinFactNeighborX="-139952" custLinFactNeighborY="100000">
        <dgm:presLayoutVars>
          <dgm:chMax val="1"/>
          <dgm:bulletEnabled val="1"/>
        </dgm:presLayoutVars>
      </dgm:prSet>
      <dgm:spPr/>
    </dgm:pt>
    <dgm:pt modelId="{9B216BD2-DDCF-A04E-AB33-828922E636E4}" type="pres">
      <dgm:prSet presAssocID="{75B38122-2F51-8842-851E-ABC083FBB395}" presName="childNode" presStyleLbl="revTx" presStyleIdx="0" presStyleCnt="0">
        <dgm:presLayoutVars>
          <dgm:bulletEnabled val="1"/>
        </dgm:presLayoutVars>
      </dgm:prSet>
      <dgm:spPr/>
    </dgm:pt>
    <dgm:pt modelId="{E2DDCC32-E125-7B44-98D1-576CC9C88DE3}" type="pres">
      <dgm:prSet presAssocID="{2330426F-F382-624E-8366-4F35D2A03611}" presName="Name25" presStyleLbl="parChTrans1D1" presStyleIdx="5" presStyleCnt="7"/>
      <dgm:spPr/>
    </dgm:pt>
    <dgm:pt modelId="{D7A855BD-6DA8-0F40-8B55-201E4F8357DD}" type="pres">
      <dgm:prSet presAssocID="{AD10617F-8785-1549-977D-4612D3F1F985}" presName="node" presStyleCnt="0"/>
      <dgm:spPr/>
    </dgm:pt>
    <dgm:pt modelId="{A04A4D1F-B053-BB4A-A4D5-3ECCC9D2B084}" type="pres">
      <dgm:prSet presAssocID="{AD10617F-8785-1549-977D-4612D3F1F985}" presName="parentNode" presStyleLbl="node1" presStyleIdx="6" presStyleCnt="8" custScaleX="163166" custScaleY="163166" custLinFactX="-133240" custLinFactNeighborX="-200000" custLinFactNeighborY="93777">
        <dgm:presLayoutVars>
          <dgm:chMax val="1"/>
          <dgm:bulletEnabled val="1"/>
        </dgm:presLayoutVars>
      </dgm:prSet>
      <dgm:spPr/>
    </dgm:pt>
    <dgm:pt modelId="{807DCB8A-20E1-B24D-84B1-6B3B2D66F917}" type="pres">
      <dgm:prSet presAssocID="{AD10617F-8785-1549-977D-4612D3F1F985}" presName="childNode" presStyleLbl="revTx" presStyleIdx="0" presStyleCnt="0">
        <dgm:presLayoutVars>
          <dgm:bulletEnabled val="1"/>
        </dgm:presLayoutVars>
      </dgm:prSet>
      <dgm:spPr/>
    </dgm:pt>
    <dgm:pt modelId="{56470859-FB0A-F74C-B94C-07B7F5ED36F8}" type="pres">
      <dgm:prSet presAssocID="{25D63F8E-6EF5-5C4F-8B8B-CAF991076B6A}" presName="Name25" presStyleLbl="parChTrans1D1" presStyleIdx="6" presStyleCnt="7"/>
      <dgm:spPr/>
    </dgm:pt>
    <dgm:pt modelId="{F90DF6C4-83D1-3145-8FF0-5E095F359C4D}" type="pres">
      <dgm:prSet presAssocID="{60CA18F3-362E-0F4C-8744-1A403B0C722E}" presName="node" presStyleCnt="0"/>
      <dgm:spPr/>
    </dgm:pt>
    <dgm:pt modelId="{EA34056E-2631-8048-918A-5D3EE225C426}" type="pres">
      <dgm:prSet presAssocID="{60CA18F3-362E-0F4C-8744-1A403B0C722E}" presName="parentNode" presStyleLbl="node1" presStyleIdx="7" presStyleCnt="8" custScaleX="134012" custScaleY="134012" custLinFactNeighborX="97888" custLinFactNeighborY="-34783">
        <dgm:presLayoutVars>
          <dgm:chMax val="1"/>
          <dgm:bulletEnabled val="1"/>
        </dgm:presLayoutVars>
      </dgm:prSet>
      <dgm:spPr/>
    </dgm:pt>
    <dgm:pt modelId="{CE943F0B-E85C-484F-93F1-699DCB4667EF}" type="pres">
      <dgm:prSet presAssocID="{60CA18F3-362E-0F4C-8744-1A403B0C722E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F5181901-D30D-E643-A401-8F1C0E9487FA}" srcId="{829A6855-9F94-EF4D-B945-C5554396B951}" destId="{75B38122-2F51-8842-851E-ABC083FBB395}" srcOrd="4" destOrd="0" parTransId="{806458E6-B757-E149-80CC-DA9083A04AE4}" sibTransId="{C6EAA386-8619-304E-93D9-A7790D74172F}"/>
    <dgm:cxn modelId="{9E707401-C0CC-4340-81F6-126CAE87B936}" type="presOf" srcId="{1FF58502-D2E9-4847-9939-D5B5AC1F292B}" destId="{5FA8F064-BE89-2A48-898A-5B344DA29890}" srcOrd="0" destOrd="0" presId="urn:microsoft.com/office/officeart/2005/8/layout/radial2"/>
    <dgm:cxn modelId="{C40C7801-D848-1C4E-954C-FE3EA80133C1}" type="presOf" srcId="{806458E6-B757-E149-80CC-DA9083A04AE4}" destId="{78CE4CF0-554B-8C4C-80CB-9BE32361A384}" srcOrd="0" destOrd="0" presId="urn:microsoft.com/office/officeart/2005/8/layout/radial2"/>
    <dgm:cxn modelId="{59181107-556C-EC47-88A7-2FEB1C8A0F2D}" type="presOf" srcId="{2FE5D680-5793-4642-BC19-D0EB8A08C205}" destId="{8EE44E1E-734F-7248-8B10-22D8F2709BE8}" srcOrd="0" destOrd="0" presId="urn:microsoft.com/office/officeart/2005/8/layout/radial2"/>
    <dgm:cxn modelId="{6F485318-DC7B-864D-8F10-9AEE0D419B45}" type="presOf" srcId="{75B38122-2F51-8842-851E-ABC083FBB395}" destId="{9E769B16-5B99-A742-A9EE-DAFBF1008C92}" srcOrd="0" destOrd="0" presId="urn:microsoft.com/office/officeart/2005/8/layout/radial2"/>
    <dgm:cxn modelId="{B6E5D33C-241C-2C47-8E13-0469F267D703}" type="presOf" srcId="{5B06A908-05E1-CF44-BE37-17E45F3F2C73}" destId="{BEC8A165-2239-5046-9DF1-7D7EEE879BD6}" srcOrd="0" destOrd="0" presId="urn:microsoft.com/office/officeart/2005/8/layout/radial2"/>
    <dgm:cxn modelId="{F799254F-D1E1-8344-A226-4F62E54A307F}" type="presOf" srcId="{AD10617F-8785-1549-977D-4612D3F1F985}" destId="{A04A4D1F-B053-BB4A-A4D5-3ECCC9D2B084}" srcOrd="0" destOrd="0" presId="urn:microsoft.com/office/officeart/2005/8/layout/radial2"/>
    <dgm:cxn modelId="{10F8B661-C902-9947-B3BE-C6A6A65D6E48}" type="presOf" srcId="{4BF1F452-2187-1A40-824A-588CC03161CE}" destId="{3B4F820E-BC3F-834A-9D20-9CAFC15B3B3C}" srcOrd="0" destOrd="0" presId="urn:microsoft.com/office/officeart/2005/8/layout/radial2"/>
    <dgm:cxn modelId="{8B4EC06F-CFA2-3F4F-A62A-5861BDA14A1A}" srcId="{829A6855-9F94-EF4D-B945-C5554396B951}" destId="{2FE5D680-5793-4642-BC19-D0EB8A08C205}" srcOrd="0" destOrd="0" parTransId="{6BA2A5E0-EE95-A744-BA87-B3CB97D4FFD1}" sibTransId="{0DF39510-FE48-8B4D-91E2-EBD560A9D982}"/>
    <dgm:cxn modelId="{BF2EA873-309A-774C-A3BC-A29DA1B0AC01}" type="presOf" srcId="{60CA18F3-362E-0F4C-8744-1A403B0C722E}" destId="{EA34056E-2631-8048-918A-5D3EE225C426}" srcOrd="0" destOrd="0" presId="urn:microsoft.com/office/officeart/2005/8/layout/radial2"/>
    <dgm:cxn modelId="{E3114078-BF57-C64C-894D-CD97F3CF9357}" srcId="{829A6855-9F94-EF4D-B945-C5554396B951}" destId="{60CA18F3-362E-0F4C-8744-1A403B0C722E}" srcOrd="6" destOrd="0" parTransId="{25D63F8E-6EF5-5C4F-8B8B-CAF991076B6A}" sibTransId="{D5D613C1-621F-3340-B242-3801A0B19011}"/>
    <dgm:cxn modelId="{C0C27980-F1FA-7A42-84E5-66AD1A426417}" srcId="{829A6855-9F94-EF4D-B945-C5554396B951}" destId="{F0FC83A9-A602-6244-8402-213606889D99}" srcOrd="2" destOrd="0" parTransId="{1FF58502-D2E9-4847-9939-D5B5AC1F292B}" sibTransId="{ECB3EE0A-5639-6844-93E7-6CB01AD90B8A}"/>
    <dgm:cxn modelId="{79F1B985-1872-6C49-9DCE-5CE3E2564438}" srcId="{829A6855-9F94-EF4D-B945-C5554396B951}" destId="{AD10617F-8785-1549-977D-4612D3F1F985}" srcOrd="5" destOrd="0" parTransId="{2330426F-F382-624E-8366-4F35D2A03611}" sibTransId="{D634EA09-F117-034E-B513-4106B5DB83AA}"/>
    <dgm:cxn modelId="{21372A8B-4654-F041-86BB-9C530F3418AA}" type="presOf" srcId="{6BA2A5E0-EE95-A744-BA87-B3CB97D4FFD1}" destId="{BD233275-C8CE-744C-A124-F62DEAF820D9}" srcOrd="0" destOrd="0" presId="urn:microsoft.com/office/officeart/2005/8/layout/radial2"/>
    <dgm:cxn modelId="{957CFE92-9FE9-0942-91A0-92480D269969}" type="presOf" srcId="{05599BBC-32CC-4549-AABB-9031991FD523}" destId="{B880FA86-4C66-F84F-B3AE-6DC68D940F02}" srcOrd="0" destOrd="0" presId="urn:microsoft.com/office/officeart/2005/8/layout/radial2"/>
    <dgm:cxn modelId="{B17C8D9D-F862-CB44-AFB3-858B15D704A9}" type="presOf" srcId="{F0FC83A9-A602-6244-8402-213606889D99}" destId="{D03189D2-F6AD-DB4D-A9D0-C9B150A529C1}" srcOrd="0" destOrd="0" presId="urn:microsoft.com/office/officeart/2005/8/layout/radial2"/>
    <dgm:cxn modelId="{653CD0CF-C9A0-B144-978A-9FF1F72DDB6C}" type="presOf" srcId="{829A6855-9F94-EF4D-B945-C5554396B951}" destId="{625207B3-4ABA-0C48-BCC2-57E91C8BEA43}" srcOrd="0" destOrd="0" presId="urn:microsoft.com/office/officeart/2005/8/layout/radial2"/>
    <dgm:cxn modelId="{EEAA8ED3-AF55-0840-8E80-C10F84CC117C}" srcId="{829A6855-9F94-EF4D-B945-C5554396B951}" destId="{5B06A908-05E1-CF44-BE37-17E45F3F2C73}" srcOrd="3" destOrd="0" parTransId="{EEC2B206-CE3C-5C4D-80F7-673ABA908A22}" sibTransId="{CAFEE894-5A1B-4A41-86DB-8E634812B8AD}"/>
    <dgm:cxn modelId="{E3FFB3D8-415D-9B4E-92C9-66020B84D2D4}" type="presOf" srcId="{25D63F8E-6EF5-5C4F-8B8B-CAF991076B6A}" destId="{56470859-FB0A-F74C-B94C-07B7F5ED36F8}" srcOrd="0" destOrd="0" presId="urn:microsoft.com/office/officeart/2005/8/layout/radial2"/>
    <dgm:cxn modelId="{150E94DC-4802-7544-B8BE-78FAA3B9FAD4}" srcId="{829A6855-9F94-EF4D-B945-C5554396B951}" destId="{4BF1F452-2187-1A40-824A-588CC03161CE}" srcOrd="1" destOrd="0" parTransId="{05599BBC-32CC-4549-AABB-9031991FD523}" sibTransId="{C0B5E937-2B35-0D43-8EDD-F71E488FBC27}"/>
    <dgm:cxn modelId="{93A33FEE-ABF2-8141-9B92-35B9EB48D1DC}" type="presOf" srcId="{2330426F-F382-624E-8366-4F35D2A03611}" destId="{E2DDCC32-E125-7B44-98D1-576CC9C88DE3}" srcOrd="0" destOrd="0" presId="urn:microsoft.com/office/officeart/2005/8/layout/radial2"/>
    <dgm:cxn modelId="{EEEABCFC-E128-2644-9368-4BB02FFAAC18}" type="presOf" srcId="{EEC2B206-CE3C-5C4D-80F7-673ABA908A22}" destId="{781AA099-A0EB-394A-8914-1E4B0D93891D}" srcOrd="0" destOrd="0" presId="urn:microsoft.com/office/officeart/2005/8/layout/radial2"/>
    <dgm:cxn modelId="{06538737-C420-1344-AB82-E03EF51946E8}" type="presParOf" srcId="{625207B3-4ABA-0C48-BCC2-57E91C8BEA43}" destId="{243543E2-E9BC-F346-8B12-BB15C5185776}" srcOrd="0" destOrd="0" presId="urn:microsoft.com/office/officeart/2005/8/layout/radial2"/>
    <dgm:cxn modelId="{19C21302-C0A6-3A40-AE54-9D9A4EA4C653}" type="presParOf" srcId="{243543E2-E9BC-F346-8B12-BB15C5185776}" destId="{ADC92D4C-2BFD-FF4B-B7C7-0C40161122FA}" srcOrd="0" destOrd="0" presId="urn:microsoft.com/office/officeart/2005/8/layout/radial2"/>
    <dgm:cxn modelId="{F29CF1A9-AA3C-5147-A709-4685EB28D2C0}" type="presParOf" srcId="{ADC92D4C-2BFD-FF4B-B7C7-0C40161122FA}" destId="{22CD0E4E-64FF-BE4B-B2C0-52B5A951E0C9}" srcOrd="0" destOrd="0" presId="urn:microsoft.com/office/officeart/2005/8/layout/radial2"/>
    <dgm:cxn modelId="{291613C1-A017-B940-9B7F-5F08CE756E32}" type="presParOf" srcId="{ADC92D4C-2BFD-FF4B-B7C7-0C40161122FA}" destId="{2241B296-0F48-4345-A6D0-AD754BB822A9}" srcOrd="1" destOrd="0" presId="urn:microsoft.com/office/officeart/2005/8/layout/radial2"/>
    <dgm:cxn modelId="{4AA8A420-4CB7-C74E-BCCC-38501334BB6C}" type="presParOf" srcId="{243543E2-E9BC-F346-8B12-BB15C5185776}" destId="{BD233275-C8CE-744C-A124-F62DEAF820D9}" srcOrd="1" destOrd="0" presId="urn:microsoft.com/office/officeart/2005/8/layout/radial2"/>
    <dgm:cxn modelId="{5A44DA49-6784-3C4A-A353-4C4F20BC381F}" type="presParOf" srcId="{243543E2-E9BC-F346-8B12-BB15C5185776}" destId="{1FAFD46E-25A6-FE44-AF86-2F604750682E}" srcOrd="2" destOrd="0" presId="urn:microsoft.com/office/officeart/2005/8/layout/radial2"/>
    <dgm:cxn modelId="{CADC105E-B6D5-6C4A-BB7B-51300CDC6471}" type="presParOf" srcId="{1FAFD46E-25A6-FE44-AF86-2F604750682E}" destId="{8EE44E1E-734F-7248-8B10-22D8F2709BE8}" srcOrd="0" destOrd="0" presId="urn:microsoft.com/office/officeart/2005/8/layout/radial2"/>
    <dgm:cxn modelId="{794E918E-FAB0-C94B-A4CD-B6B6555E4B26}" type="presParOf" srcId="{1FAFD46E-25A6-FE44-AF86-2F604750682E}" destId="{6CA2C339-8660-F341-9CD8-54861C4826C8}" srcOrd="1" destOrd="0" presId="urn:microsoft.com/office/officeart/2005/8/layout/radial2"/>
    <dgm:cxn modelId="{30CB84AB-5DE5-814D-A10E-8A931139D452}" type="presParOf" srcId="{243543E2-E9BC-F346-8B12-BB15C5185776}" destId="{B880FA86-4C66-F84F-B3AE-6DC68D940F02}" srcOrd="3" destOrd="0" presId="urn:microsoft.com/office/officeart/2005/8/layout/radial2"/>
    <dgm:cxn modelId="{56F8F671-7C47-C64E-895C-F243534E820B}" type="presParOf" srcId="{243543E2-E9BC-F346-8B12-BB15C5185776}" destId="{6E897AE0-99F0-F641-A834-CD77E298E797}" srcOrd="4" destOrd="0" presId="urn:microsoft.com/office/officeart/2005/8/layout/radial2"/>
    <dgm:cxn modelId="{A2733614-71EE-F54D-8577-F7A4AED4836F}" type="presParOf" srcId="{6E897AE0-99F0-F641-A834-CD77E298E797}" destId="{3B4F820E-BC3F-834A-9D20-9CAFC15B3B3C}" srcOrd="0" destOrd="0" presId="urn:microsoft.com/office/officeart/2005/8/layout/radial2"/>
    <dgm:cxn modelId="{5BB6F478-767A-964E-BBD4-1AB044182F8C}" type="presParOf" srcId="{6E897AE0-99F0-F641-A834-CD77E298E797}" destId="{8B41F811-9287-294B-9E6B-D49D94D4FD56}" srcOrd="1" destOrd="0" presId="urn:microsoft.com/office/officeart/2005/8/layout/radial2"/>
    <dgm:cxn modelId="{67FECCE7-BBFA-0A4F-A7F2-77A4BAE7DAE5}" type="presParOf" srcId="{243543E2-E9BC-F346-8B12-BB15C5185776}" destId="{5FA8F064-BE89-2A48-898A-5B344DA29890}" srcOrd="5" destOrd="0" presId="urn:microsoft.com/office/officeart/2005/8/layout/radial2"/>
    <dgm:cxn modelId="{8D121175-1D21-6C4A-B8C0-7A83F71CCB28}" type="presParOf" srcId="{243543E2-E9BC-F346-8B12-BB15C5185776}" destId="{DB021D25-3232-A844-AEFA-DEB6393A675B}" srcOrd="6" destOrd="0" presId="urn:microsoft.com/office/officeart/2005/8/layout/radial2"/>
    <dgm:cxn modelId="{B573657C-1D36-B244-BEE0-903667EC6C63}" type="presParOf" srcId="{DB021D25-3232-A844-AEFA-DEB6393A675B}" destId="{D03189D2-F6AD-DB4D-A9D0-C9B150A529C1}" srcOrd="0" destOrd="0" presId="urn:microsoft.com/office/officeart/2005/8/layout/radial2"/>
    <dgm:cxn modelId="{8FE77D31-559A-8944-A5A2-FD54D36A60DD}" type="presParOf" srcId="{DB021D25-3232-A844-AEFA-DEB6393A675B}" destId="{2BE560C7-66BB-CD4B-B1D8-BC215B2E623B}" srcOrd="1" destOrd="0" presId="urn:microsoft.com/office/officeart/2005/8/layout/radial2"/>
    <dgm:cxn modelId="{0C107B98-615F-5C4E-881D-7BCE7EA66616}" type="presParOf" srcId="{243543E2-E9BC-F346-8B12-BB15C5185776}" destId="{781AA099-A0EB-394A-8914-1E4B0D93891D}" srcOrd="7" destOrd="0" presId="urn:microsoft.com/office/officeart/2005/8/layout/radial2"/>
    <dgm:cxn modelId="{6643FC6E-244A-9448-A435-6FA8A93E28B4}" type="presParOf" srcId="{243543E2-E9BC-F346-8B12-BB15C5185776}" destId="{8B6D1456-C994-494B-A446-13D0251865AC}" srcOrd="8" destOrd="0" presId="urn:microsoft.com/office/officeart/2005/8/layout/radial2"/>
    <dgm:cxn modelId="{E7EA06FE-D6A3-A449-8521-9D7CD7A273E0}" type="presParOf" srcId="{8B6D1456-C994-494B-A446-13D0251865AC}" destId="{BEC8A165-2239-5046-9DF1-7D7EEE879BD6}" srcOrd="0" destOrd="0" presId="urn:microsoft.com/office/officeart/2005/8/layout/radial2"/>
    <dgm:cxn modelId="{868ADAEB-5BD7-474F-B94E-48A898970859}" type="presParOf" srcId="{8B6D1456-C994-494B-A446-13D0251865AC}" destId="{AA6600FD-E924-394E-8BDD-7AE6503F3C20}" srcOrd="1" destOrd="0" presId="urn:microsoft.com/office/officeart/2005/8/layout/radial2"/>
    <dgm:cxn modelId="{584EA4C7-5FA6-FE49-928F-9C20DB3D9064}" type="presParOf" srcId="{243543E2-E9BC-F346-8B12-BB15C5185776}" destId="{78CE4CF0-554B-8C4C-80CB-9BE32361A384}" srcOrd="9" destOrd="0" presId="urn:microsoft.com/office/officeart/2005/8/layout/radial2"/>
    <dgm:cxn modelId="{0D4F4614-AE95-DD49-B47B-708C79CFEC2D}" type="presParOf" srcId="{243543E2-E9BC-F346-8B12-BB15C5185776}" destId="{6D076683-D397-1C43-99E3-F86F76997D63}" srcOrd="10" destOrd="0" presId="urn:microsoft.com/office/officeart/2005/8/layout/radial2"/>
    <dgm:cxn modelId="{31E1BC49-A171-0D44-8519-190C3E45BBA1}" type="presParOf" srcId="{6D076683-D397-1C43-99E3-F86F76997D63}" destId="{9E769B16-5B99-A742-A9EE-DAFBF1008C92}" srcOrd="0" destOrd="0" presId="urn:microsoft.com/office/officeart/2005/8/layout/radial2"/>
    <dgm:cxn modelId="{42BBDA96-EE38-2143-BF57-F0314FA16AB5}" type="presParOf" srcId="{6D076683-D397-1C43-99E3-F86F76997D63}" destId="{9B216BD2-DDCF-A04E-AB33-828922E636E4}" srcOrd="1" destOrd="0" presId="urn:microsoft.com/office/officeart/2005/8/layout/radial2"/>
    <dgm:cxn modelId="{0B86BE16-BE21-0945-A6F1-34212099C4F2}" type="presParOf" srcId="{243543E2-E9BC-F346-8B12-BB15C5185776}" destId="{E2DDCC32-E125-7B44-98D1-576CC9C88DE3}" srcOrd="11" destOrd="0" presId="urn:microsoft.com/office/officeart/2005/8/layout/radial2"/>
    <dgm:cxn modelId="{E1234B77-62B7-6C4F-BC1B-8DC41A79E77B}" type="presParOf" srcId="{243543E2-E9BC-F346-8B12-BB15C5185776}" destId="{D7A855BD-6DA8-0F40-8B55-201E4F8357DD}" srcOrd="12" destOrd="0" presId="urn:microsoft.com/office/officeart/2005/8/layout/radial2"/>
    <dgm:cxn modelId="{77921251-7CC4-2949-9231-C5EE8AD52455}" type="presParOf" srcId="{D7A855BD-6DA8-0F40-8B55-201E4F8357DD}" destId="{A04A4D1F-B053-BB4A-A4D5-3ECCC9D2B084}" srcOrd="0" destOrd="0" presId="urn:microsoft.com/office/officeart/2005/8/layout/radial2"/>
    <dgm:cxn modelId="{5D154D97-6561-AE4C-8692-59BB0B6103D7}" type="presParOf" srcId="{D7A855BD-6DA8-0F40-8B55-201E4F8357DD}" destId="{807DCB8A-20E1-B24D-84B1-6B3B2D66F917}" srcOrd="1" destOrd="0" presId="urn:microsoft.com/office/officeart/2005/8/layout/radial2"/>
    <dgm:cxn modelId="{11DC7B9C-FA9D-5E4C-9451-8649C378052A}" type="presParOf" srcId="{243543E2-E9BC-F346-8B12-BB15C5185776}" destId="{56470859-FB0A-F74C-B94C-07B7F5ED36F8}" srcOrd="13" destOrd="0" presId="urn:microsoft.com/office/officeart/2005/8/layout/radial2"/>
    <dgm:cxn modelId="{BA90A7B1-D440-514A-8BE6-4C6959E31955}" type="presParOf" srcId="{243543E2-E9BC-F346-8B12-BB15C5185776}" destId="{F90DF6C4-83D1-3145-8FF0-5E095F359C4D}" srcOrd="14" destOrd="0" presId="urn:microsoft.com/office/officeart/2005/8/layout/radial2"/>
    <dgm:cxn modelId="{D11FEB43-6CFB-B248-B664-3B045461905F}" type="presParOf" srcId="{F90DF6C4-83D1-3145-8FF0-5E095F359C4D}" destId="{EA34056E-2631-8048-918A-5D3EE225C426}" srcOrd="0" destOrd="0" presId="urn:microsoft.com/office/officeart/2005/8/layout/radial2"/>
    <dgm:cxn modelId="{EC9EC1CC-245D-4A40-A130-7505BB03874C}" type="presParOf" srcId="{F90DF6C4-83D1-3145-8FF0-5E095F359C4D}" destId="{CE943F0B-E85C-484F-93F1-699DCB4667EF}" srcOrd="1" destOrd="0" presId="urn:microsoft.com/office/officeart/2005/8/layout/radial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29A6855-9F94-EF4D-B945-C5554396B951}" type="doc">
      <dgm:prSet loTypeId="urn:microsoft.com/office/officeart/2005/8/layout/radial2" loCatId="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de-DE"/>
        </a:p>
      </dgm:t>
    </dgm:pt>
    <dgm:pt modelId="{2FE5D680-5793-4642-BC19-D0EB8A08C205}">
      <dgm:prSet phldrT="[Text]" custT="1"/>
      <dgm:spPr>
        <a:solidFill>
          <a:srgbClr val="F0D8EA"/>
        </a:solidFill>
      </dgm:spPr>
      <dgm:t>
        <a:bodyPr/>
        <a:lstStyle/>
        <a:p>
          <a:r>
            <a:rPr lang="de-DE" sz="1000" b="0" i="0" u="none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Unternehmen 1</a:t>
          </a:r>
          <a:endParaRPr lang="de-DE" sz="1000" b="0" i="0" dirty="0">
            <a:ln/>
            <a:solidFill>
              <a:schemeClr val="accent1"/>
            </a:solidFill>
            <a:latin typeface="Arial" panose="020B0604020202020204" pitchFamily="34" charset="0"/>
            <a:ea typeface="Roboto Condensed Condensed" panose="02000000000000000000" pitchFamily="2" charset="0"/>
            <a:cs typeface="Arial" panose="020B0604020202020204" pitchFamily="34" charset="0"/>
          </a:endParaRPr>
        </a:p>
      </dgm:t>
    </dgm:pt>
    <dgm:pt modelId="{6BA2A5E0-EE95-A744-BA87-B3CB97D4FFD1}" type="parTrans" cxnId="{8B4EC06F-CFA2-3F4F-A62A-5861BDA14A1A}">
      <dgm:prSet/>
      <dgm:spPr>
        <a:ln w="6350">
          <a:solidFill>
            <a:schemeClr val="accent1"/>
          </a:solidFill>
          <a:prstDash val="dash"/>
        </a:ln>
      </dgm:spPr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</a:endParaRPr>
        </a:p>
      </dgm:t>
    </dgm:pt>
    <dgm:pt modelId="{0DF39510-FE48-8B4D-91E2-EBD560A9D982}" type="sibTrans" cxnId="{8B4EC06F-CFA2-3F4F-A62A-5861BDA14A1A}">
      <dgm:prSet/>
      <dgm:spPr/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</a:endParaRPr>
        </a:p>
      </dgm:t>
    </dgm:pt>
    <dgm:pt modelId="{8C86A9FE-C256-474A-8DBB-EB2C491CF6EF}">
      <dgm:prSet phldrT="[Text]" custT="1"/>
      <dgm:spPr>
        <a:solidFill>
          <a:srgbClr val="F0D8EA"/>
        </a:solidFill>
      </dgm:spPr>
      <dgm:t>
        <a:bodyPr/>
        <a:lstStyle/>
        <a:p>
          <a:r>
            <a:rPr lang="de-DE" sz="1000" b="0" i="0" u="none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Unterneh-men 2</a:t>
          </a:r>
          <a:endParaRPr lang="de-DE" sz="1000" b="0" i="0" dirty="0">
            <a:ln/>
            <a:solidFill>
              <a:schemeClr val="accent1"/>
            </a:solidFill>
            <a:latin typeface="Arial" panose="020B0604020202020204" pitchFamily="34" charset="0"/>
            <a:ea typeface="Roboto Condensed Condensed" panose="02000000000000000000" pitchFamily="2" charset="0"/>
            <a:cs typeface="Arial" panose="020B0604020202020204" pitchFamily="34" charset="0"/>
          </a:endParaRPr>
        </a:p>
      </dgm:t>
    </dgm:pt>
    <dgm:pt modelId="{366CD7F2-9AE3-9B4F-93FF-54B574B77088}" type="parTrans" cxnId="{154ABB89-7B11-E247-A75C-DADCE6A9E7C0}">
      <dgm:prSet/>
      <dgm:spPr>
        <a:ln w="6350">
          <a:solidFill>
            <a:schemeClr val="accent1"/>
          </a:solidFill>
          <a:prstDash val="dash"/>
        </a:ln>
      </dgm:spPr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</a:endParaRPr>
        </a:p>
      </dgm:t>
    </dgm:pt>
    <dgm:pt modelId="{361FBDF2-8B33-0747-9F60-1E92D8867827}" type="sibTrans" cxnId="{154ABB89-7B11-E247-A75C-DADCE6A9E7C0}">
      <dgm:prSet/>
      <dgm:spPr/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</a:endParaRPr>
        </a:p>
      </dgm:t>
    </dgm:pt>
    <dgm:pt modelId="{844512E2-9472-E044-BCC6-EC21C7502F9B}">
      <dgm:prSet phldrT="[Text]" custT="1"/>
      <dgm:spPr>
        <a:solidFill>
          <a:srgbClr val="F0D8EA"/>
        </a:solidFill>
      </dgm:spPr>
      <dgm:t>
        <a:bodyPr/>
        <a:lstStyle/>
        <a:p>
          <a:r>
            <a:rPr lang="de-DE" sz="1000" b="0" i="0" u="none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Unterneh-men 3</a:t>
          </a:r>
          <a:endParaRPr lang="de-DE" sz="1000" b="0" i="0" dirty="0">
            <a:ln/>
            <a:solidFill>
              <a:schemeClr val="accent1"/>
            </a:solidFill>
            <a:latin typeface="Arial" panose="020B0604020202020204" pitchFamily="34" charset="0"/>
            <a:ea typeface="Roboto Condensed Condensed" panose="02000000000000000000" pitchFamily="2" charset="0"/>
            <a:cs typeface="Arial" panose="020B0604020202020204" pitchFamily="34" charset="0"/>
          </a:endParaRPr>
        </a:p>
      </dgm:t>
    </dgm:pt>
    <dgm:pt modelId="{743B579E-4B9C-494F-B3CE-B5C9528EE1C7}" type="parTrans" cxnId="{0DAF2EA4-D0C2-434F-9AAB-6781B72001A1}">
      <dgm:prSet/>
      <dgm:spPr>
        <a:ln w="6350">
          <a:solidFill>
            <a:schemeClr val="accent1"/>
          </a:solidFill>
          <a:prstDash val="dash"/>
        </a:ln>
      </dgm:spPr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</a:endParaRPr>
        </a:p>
      </dgm:t>
    </dgm:pt>
    <dgm:pt modelId="{003907F5-4622-5044-B0FD-F9EAF66DBA0A}" type="sibTrans" cxnId="{0DAF2EA4-D0C2-434F-9AAB-6781B72001A1}">
      <dgm:prSet/>
      <dgm:spPr/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</a:endParaRPr>
        </a:p>
      </dgm:t>
    </dgm:pt>
    <dgm:pt modelId="{97EAD266-767C-704D-BB16-1D8A62DEE876}">
      <dgm:prSet phldrT="[Text]" custT="1"/>
      <dgm:spPr>
        <a:solidFill>
          <a:srgbClr val="F0D8EA"/>
        </a:solidFill>
      </dgm:spPr>
      <dgm:t>
        <a:bodyPr/>
        <a:lstStyle/>
        <a:p>
          <a:r>
            <a:rPr lang="de-DE" sz="1000" b="0" i="0" u="none" dirty="0" err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Unterneh-men</a:t>
          </a:r>
          <a:r>
            <a:rPr lang="de-DE" sz="1000" b="0" i="0" u="none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 4</a:t>
          </a:r>
          <a:endParaRPr lang="de-DE" sz="1000" b="0" i="0" dirty="0">
            <a:ln/>
            <a:solidFill>
              <a:schemeClr val="accent1"/>
            </a:solidFill>
            <a:latin typeface="Arial" panose="020B0604020202020204" pitchFamily="34" charset="0"/>
            <a:ea typeface="Roboto Condensed Condensed" panose="02000000000000000000" pitchFamily="2" charset="0"/>
            <a:cs typeface="Arial" panose="020B0604020202020204" pitchFamily="34" charset="0"/>
          </a:endParaRPr>
        </a:p>
      </dgm:t>
    </dgm:pt>
    <dgm:pt modelId="{E92F6FC4-41A3-BA4F-A385-8D0B922335D7}" type="parTrans" cxnId="{AD4D1D8F-C1F2-9746-A991-8235DA54381F}">
      <dgm:prSet/>
      <dgm:spPr>
        <a:ln w="6350">
          <a:solidFill>
            <a:schemeClr val="accent1"/>
          </a:solidFill>
          <a:prstDash val="dash"/>
        </a:ln>
      </dgm:spPr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</a:endParaRPr>
        </a:p>
      </dgm:t>
    </dgm:pt>
    <dgm:pt modelId="{D0E7BAFD-E759-1D4E-8A24-19F750816565}" type="sibTrans" cxnId="{AD4D1D8F-C1F2-9746-A991-8235DA54381F}">
      <dgm:prSet/>
      <dgm:spPr/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</a:endParaRPr>
        </a:p>
      </dgm:t>
    </dgm:pt>
    <dgm:pt modelId="{E5C8F535-83A9-644F-8A9E-F95E88171B50}">
      <dgm:prSet phldrT="[Text]" custT="1"/>
      <dgm:spPr>
        <a:solidFill>
          <a:srgbClr val="F0D8EA"/>
        </a:solidFill>
        <a:ln>
          <a:noFill/>
        </a:ln>
      </dgm:spPr>
      <dgm:t>
        <a:bodyPr/>
        <a:lstStyle/>
        <a:p>
          <a:r>
            <a:rPr lang="de-DE" sz="1000" b="0" i="0" u="none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Unternehmen 5</a:t>
          </a:r>
          <a:endParaRPr lang="de-DE" sz="1000" b="0" i="0" dirty="0">
            <a:ln/>
            <a:solidFill>
              <a:schemeClr val="accent1"/>
            </a:solidFill>
            <a:latin typeface="Arial" panose="020B0604020202020204" pitchFamily="34" charset="0"/>
            <a:ea typeface="Roboto Condensed Condensed" panose="02000000000000000000" pitchFamily="2" charset="0"/>
            <a:cs typeface="Arial" panose="020B0604020202020204" pitchFamily="34" charset="0"/>
          </a:endParaRPr>
        </a:p>
      </dgm:t>
    </dgm:pt>
    <dgm:pt modelId="{211492F9-2A16-804B-9F3D-520CF057948D}" type="parTrans" cxnId="{3EC917FE-0B99-C844-BB1B-62FD29BE41DC}">
      <dgm:prSet/>
      <dgm:spPr>
        <a:ln w="6350">
          <a:solidFill>
            <a:schemeClr val="accent1"/>
          </a:solidFill>
          <a:prstDash val="dash"/>
        </a:ln>
      </dgm:spPr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</a:endParaRPr>
        </a:p>
      </dgm:t>
    </dgm:pt>
    <dgm:pt modelId="{593C1D67-6B34-204D-A96B-2B3C425E9912}" type="sibTrans" cxnId="{3EC917FE-0B99-C844-BB1B-62FD29BE41DC}">
      <dgm:prSet/>
      <dgm:spPr/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</a:endParaRPr>
        </a:p>
      </dgm:t>
    </dgm:pt>
    <dgm:pt modelId="{E844BCCF-6FDB-E24A-9C2B-0CA15F1F71B4}">
      <dgm:prSet phldrT="[Text]" custT="1"/>
      <dgm:spPr>
        <a:solidFill>
          <a:srgbClr val="F0D8EA"/>
        </a:solidFill>
      </dgm:spPr>
      <dgm:t>
        <a:bodyPr/>
        <a:lstStyle/>
        <a:p>
          <a:r>
            <a:rPr lang="de-DE" sz="1000" b="0" i="0" u="none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Unternehmen 6</a:t>
          </a:r>
          <a:endParaRPr lang="de-DE" sz="1000" b="0" i="0" dirty="0">
            <a:ln/>
            <a:solidFill>
              <a:schemeClr val="accent1"/>
            </a:solidFill>
            <a:latin typeface="Arial" panose="020B0604020202020204" pitchFamily="34" charset="0"/>
            <a:ea typeface="Roboto Condensed Condensed" panose="02000000000000000000" pitchFamily="2" charset="0"/>
            <a:cs typeface="Arial" panose="020B0604020202020204" pitchFamily="34" charset="0"/>
          </a:endParaRPr>
        </a:p>
      </dgm:t>
    </dgm:pt>
    <dgm:pt modelId="{93D6B6EF-859D-9D4A-B630-EE132FF090FF}" type="parTrans" cxnId="{DE13C249-E45A-4E43-B988-A982B38124A2}">
      <dgm:prSet/>
      <dgm:spPr>
        <a:ln w="6350">
          <a:solidFill>
            <a:schemeClr val="accent1"/>
          </a:solidFill>
          <a:prstDash val="dash"/>
        </a:ln>
      </dgm:spPr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</a:endParaRPr>
        </a:p>
      </dgm:t>
    </dgm:pt>
    <dgm:pt modelId="{26323A4D-3CAE-D247-9260-B94A5EBEC161}" type="sibTrans" cxnId="{DE13C249-E45A-4E43-B988-A982B38124A2}">
      <dgm:prSet/>
      <dgm:spPr/>
      <dgm:t>
        <a:bodyPr/>
        <a:lstStyle/>
        <a:p>
          <a:endParaRPr lang="de-DE" sz="600">
            <a:ln>
              <a:noFill/>
            </a:ln>
            <a:solidFill>
              <a:schemeClr val="accent1"/>
            </a:solidFill>
          </a:endParaRPr>
        </a:p>
      </dgm:t>
    </dgm:pt>
    <dgm:pt modelId="{22F49EBE-EB01-AD46-9BCB-286B92E984B3}">
      <dgm:prSet phldrT="[Text]" custT="1"/>
      <dgm:spPr>
        <a:solidFill>
          <a:srgbClr val="F0D8EA"/>
        </a:solidFill>
      </dgm:spPr>
      <dgm:t>
        <a:bodyPr/>
        <a:lstStyle/>
        <a:p>
          <a:r>
            <a:rPr lang="de-DE" sz="1000" b="0" i="0" u="none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Unter-nehmen 7</a:t>
          </a:r>
          <a:endParaRPr lang="de-DE" sz="1000" b="0" i="0" dirty="0">
            <a:ln/>
            <a:solidFill>
              <a:schemeClr val="accent1"/>
            </a:solidFill>
            <a:latin typeface="Arial" panose="020B0604020202020204" pitchFamily="34" charset="0"/>
            <a:ea typeface="Roboto Condensed Condensed" panose="02000000000000000000" pitchFamily="2" charset="0"/>
            <a:cs typeface="Arial" panose="020B0604020202020204" pitchFamily="34" charset="0"/>
          </a:endParaRPr>
        </a:p>
      </dgm:t>
    </dgm:pt>
    <dgm:pt modelId="{4816BD32-F950-A247-96FE-B8C099454699}" type="parTrans" cxnId="{1559FACB-E277-6849-BA18-E58741242B05}">
      <dgm:prSet/>
      <dgm:spPr>
        <a:ln w="6350">
          <a:solidFill>
            <a:schemeClr val="accent1"/>
          </a:solidFill>
          <a:prstDash val="dash"/>
        </a:ln>
      </dgm:spPr>
      <dgm:t>
        <a:bodyPr/>
        <a:lstStyle/>
        <a:p>
          <a:endParaRPr lang="de-DE"/>
        </a:p>
      </dgm:t>
    </dgm:pt>
    <dgm:pt modelId="{6E06FC27-F1FA-7246-B6D2-4214AB03F352}" type="sibTrans" cxnId="{1559FACB-E277-6849-BA18-E58741242B05}">
      <dgm:prSet/>
      <dgm:spPr/>
      <dgm:t>
        <a:bodyPr/>
        <a:lstStyle/>
        <a:p>
          <a:endParaRPr lang="de-DE"/>
        </a:p>
      </dgm:t>
    </dgm:pt>
    <dgm:pt modelId="{66480762-5238-434A-888E-7F9BCD84BF81}">
      <dgm:prSet phldrT="[Text]" custT="1"/>
      <dgm:spPr>
        <a:solidFill>
          <a:srgbClr val="F0D8EA"/>
        </a:solidFill>
      </dgm:spPr>
      <dgm:t>
        <a:bodyPr/>
        <a:lstStyle/>
        <a:p>
          <a:r>
            <a:rPr lang="de-DE" sz="1000" b="0" i="0" u="none" dirty="0" err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Unterneh-men</a:t>
          </a:r>
          <a:r>
            <a:rPr lang="de-DE" sz="1000" b="0" i="0" u="none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 8</a:t>
          </a:r>
          <a:endParaRPr lang="de-DE" sz="1000" b="0" i="0" dirty="0">
            <a:ln/>
            <a:solidFill>
              <a:schemeClr val="accent1"/>
            </a:solidFill>
            <a:latin typeface="Arial" panose="020B0604020202020204" pitchFamily="34" charset="0"/>
            <a:ea typeface="Roboto Condensed Condensed" panose="02000000000000000000" pitchFamily="2" charset="0"/>
            <a:cs typeface="Arial" panose="020B0604020202020204" pitchFamily="34" charset="0"/>
          </a:endParaRPr>
        </a:p>
      </dgm:t>
    </dgm:pt>
    <dgm:pt modelId="{508581C3-03AA-D84D-8B1F-97AC6342E8EB}" type="parTrans" cxnId="{32F6B173-9404-F34D-BF8A-1D56A4ADDDE8}">
      <dgm:prSet/>
      <dgm:spPr>
        <a:ln w="6350">
          <a:solidFill>
            <a:schemeClr val="accent1"/>
          </a:solidFill>
          <a:prstDash val="dash"/>
        </a:ln>
      </dgm:spPr>
      <dgm:t>
        <a:bodyPr/>
        <a:lstStyle/>
        <a:p>
          <a:endParaRPr lang="de-DE"/>
        </a:p>
      </dgm:t>
    </dgm:pt>
    <dgm:pt modelId="{DAF212D8-E9BB-B947-B529-1328C77C36AA}" type="sibTrans" cxnId="{32F6B173-9404-F34D-BF8A-1D56A4ADDDE8}">
      <dgm:prSet/>
      <dgm:spPr/>
      <dgm:t>
        <a:bodyPr/>
        <a:lstStyle/>
        <a:p>
          <a:endParaRPr lang="de-DE"/>
        </a:p>
      </dgm:t>
    </dgm:pt>
    <dgm:pt modelId="{625207B3-4ABA-0C48-BCC2-57E91C8BEA43}" type="pres">
      <dgm:prSet presAssocID="{829A6855-9F94-EF4D-B945-C5554396B95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243543E2-E9BC-F346-8B12-BB15C5185776}" type="pres">
      <dgm:prSet presAssocID="{829A6855-9F94-EF4D-B945-C5554396B951}" presName="cycle" presStyleCnt="0"/>
      <dgm:spPr/>
    </dgm:pt>
    <dgm:pt modelId="{ADC92D4C-2BFD-FF4B-B7C7-0C40161122FA}" type="pres">
      <dgm:prSet presAssocID="{829A6855-9F94-EF4D-B945-C5554396B951}" presName="centerShape" presStyleCnt="0"/>
      <dgm:spPr/>
    </dgm:pt>
    <dgm:pt modelId="{22CD0E4E-64FF-BE4B-B2C0-52B5A951E0C9}" type="pres">
      <dgm:prSet presAssocID="{829A6855-9F94-EF4D-B945-C5554396B951}" presName="connSite" presStyleLbl="node1" presStyleIdx="0" presStyleCnt="9"/>
      <dgm:spPr/>
    </dgm:pt>
    <dgm:pt modelId="{2241B296-0F48-4345-A6D0-AD754BB822A9}" type="pres">
      <dgm:prSet presAssocID="{829A6855-9F94-EF4D-B945-C5554396B951}" presName="visible" presStyleLbl="node1" presStyleIdx="0" presStyleCnt="9"/>
      <dgm:spPr>
        <a:prstGeom prst="ellipse">
          <a:avLst/>
        </a:prstGeom>
      </dgm:spPr>
    </dgm:pt>
    <dgm:pt modelId="{BD233275-C8CE-744C-A124-F62DEAF820D9}" type="pres">
      <dgm:prSet presAssocID="{6BA2A5E0-EE95-A744-BA87-B3CB97D4FFD1}" presName="Name25" presStyleLbl="parChTrans1D1" presStyleIdx="0" presStyleCnt="8"/>
      <dgm:spPr/>
    </dgm:pt>
    <dgm:pt modelId="{1FAFD46E-25A6-FE44-AF86-2F604750682E}" type="pres">
      <dgm:prSet presAssocID="{2FE5D680-5793-4642-BC19-D0EB8A08C205}" presName="node" presStyleCnt="0"/>
      <dgm:spPr/>
    </dgm:pt>
    <dgm:pt modelId="{8EE44E1E-734F-7248-8B10-22D8F2709BE8}" type="pres">
      <dgm:prSet presAssocID="{2FE5D680-5793-4642-BC19-D0EB8A08C205}" presName="parentNode" presStyleLbl="node1" presStyleIdx="1" presStyleCnt="9" custScaleX="258856" custScaleY="271072" custLinFactNeighborX="84231" custLinFactNeighborY="-32738">
        <dgm:presLayoutVars>
          <dgm:chMax val="1"/>
          <dgm:bulletEnabled val="1"/>
        </dgm:presLayoutVars>
      </dgm:prSet>
      <dgm:spPr/>
    </dgm:pt>
    <dgm:pt modelId="{6CA2C339-8660-F341-9CD8-54861C4826C8}" type="pres">
      <dgm:prSet presAssocID="{2FE5D680-5793-4642-BC19-D0EB8A08C205}" presName="childNode" presStyleLbl="revTx" presStyleIdx="0" presStyleCnt="0">
        <dgm:presLayoutVars>
          <dgm:bulletEnabled val="1"/>
        </dgm:presLayoutVars>
      </dgm:prSet>
      <dgm:spPr/>
    </dgm:pt>
    <dgm:pt modelId="{CBEC79FC-CD18-0C45-8B29-7956C7B5D16A}" type="pres">
      <dgm:prSet presAssocID="{366CD7F2-9AE3-9B4F-93FF-54B574B77088}" presName="Name25" presStyleLbl="parChTrans1D1" presStyleIdx="1" presStyleCnt="8"/>
      <dgm:spPr/>
    </dgm:pt>
    <dgm:pt modelId="{BFFFEC92-4A05-0B47-8B7D-8917525CFAC6}" type="pres">
      <dgm:prSet presAssocID="{8C86A9FE-C256-474A-8DBB-EB2C491CF6EF}" presName="node" presStyleCnt="0"/>
      <dgm:spPr/>
    </dgm:pt>
    <dgm:pt modelId="{454959AB-7604-0649-95EB-B73541E23FCE}" type="pres">
      <dgm:prSet presAssocID="{8C86A9FE-C256-474A-8DBB-EB2C491CF6EF}" presName="parentNode" presStyleLbl="node1" presStyleIdx="2" presStyleCnt="9" custScaleX="163124" custScaleY="163124" custLinFactX="-119540" custLinFactNeighborX="-200000" custLinFactNeighborY="-73621">
        <dgm:presLayoutVars>
          <dgm:chMax val="1"/>
          <dgm:bulletEnabled val="1"/>
        </dgm:presLayoutVars>
      </dgm:prSet>
      <dgm:spPr/>
    </dgm:pt>
    <dgm:pt modelId="{8BDEDDA6-E94B-9D4D-908E-2A04ABB2CE0E}" type="pres">
      <dgm:prSet presAssocID="{8C86A9FE-C256-474A-8DBB-EB2C491CF6EF}" presName="childNode" presStyleLbl="revTx" presStyleIdx="0" presStyleCnt="0">
        <dgm:presLayoutVars>
          <dgm:bulletEnabled val="1"/>
        </dgm:presLayoutVars>
      </dgm:prSet>
      <dgm:spPr/>
    </dgm:pt>
    <dgm:pt modelId="{393261A4-6A7F-684E-B0DB-6023BC11242C}" type="pres">
      <dgm:prSet presAssocID="{743B579E-4B9C-494F-B3CE-B5C9528EE1C7}" presName="Name25" presStyleLbl="parChTrans1D1" presStyleIdx="2" presStyleCnt="8"/>
      <dgm:spPr/>
    </dgm:pt>
    <dgm:pt modelId="{0691511A-B784-8A47-AD97-11044961BDFA}" type="pres">
      <dgm:prSet presAssocID="{844512E2-9472-E044-BCC6-EC21C7502F9B}" presName="node" presStyleCnt="0"/>
      <dgm:spPr/>
    </dgm:pt>
    <dgm:pt modelId="{591FC3F3-CDB6-EC45-AAC7-CDBE2F573C71}" type="pres">
      <dgm:prSet presAssocID="{844512E2-9472-E044-BCC6-EC21C7502F9B}" presName="parentNode" presStyleLbl="node1" presStyleIdx="3" presStyleCnt="9" custScaleX="136007" custScaleY="136006" custLinFactX="55193" custLinFactY="-59604" custLinFactNeighborX="100000" custLinFactNeighborY="-100000">
        <dgm:presLayoutVars>
          <dgm:chMax val="1"/>
          <dgm:bulletEnabled val="1"/>
        </dgm:presLayoutVars>
      </dgm:prSet>
      <dgm:spPr/>
    </dgm:pt>
    <dgm:pt modelId="{46365E83-C4FC-8D48-8C91-3153E604F9BE}" type="pres">
      <dgm:prSet presAssocID="{844512E2-9472-E044-BCC6-EC21C7502F9B}" presName="childNode" presStyleLbl="revTx" presStyleIdx="0" presStyleCnt="0">
        <dgm:presLayoutVars>
          <dgm:bulletEnabled val="1"/>
        </dgm:presLayoutVars>
      </dgm:prSet>
      <dgm:spPr/>
    </dgm:pt>
    <dgm:pt modelId="{2615A815-478E-F64C-A235-F575CAF30B00}" type="pres">
      <dgm:prSet presAssocID="{E92F6FC4-41A3-BA4F-A385-8D0B922335D7}" presName="Name25" presStyleLbl="parChTrans1D1" presStyleIdx="3" presStyleCnt="8"/>
      <dgm:spPr/>
    </dgm:pt>
    <dgm:pt modelId="{12B00B4D-AE01-EA49-AC3C-638A296222DE}" type="pres">
      <dgm:prSet presAssocID="{97EAD266-767C-704D-BB16-1D8A62DEE876}" presName="node" presStyleCnt="0"/>
      <dgm:spPr/>
    </dgm:pt>
    <dgm:pt modelId="{D2A26F10-2971-B54A-A503-4AE82A7063B8}" type="pres">
      <dgm:prSet presAssocID="{97EAD266-767C-704D-BB16-1D8A62DEE876}" presName="parentNode" presStyleLbl="node1" presStyleIdx="4" presStyleCnt="9" custScaleX="163347" custScaleY="159998" custLinFactX="-33387" custLinFactNeighborX="-100000" custLinFactNeighborY="-35944">
        <dgm:presLayoutVars>
          <dgm:chMax val="1"/>
          <dgm:bulletEnabled val="1"/>
        </dgm:presLayoutVars>
      </dgm:prSet>
      <dgm:spPr/>
    </dgm:pt>
    <dgm:pt modelId="{97E4AE47-4789-8A4E-8210-B53F0AD8E7FD}" type="pres">
      <dgm:prSet presAssocID="{97EAD266-767C-704D-BB16-1D8A62DEE876}" presName="childNode" presStyleLbl="revTx" presStyleIdx="0" presStyleCnt="0">
        <dgm:presLayoutVars>
          <dgm:bulletEnabled val="1"/>
        </dgm:presLayoutVars>
      </dgm:prSet>
      <dgm:spPr/>
    </dgm:pt>
    <dgm:pt modelId="{AD5E540D-2971-DA43-A9BA-C27A8390C44D}" type="pres">
      <dgm:prSet presAssocID="{211492F9-2A16-804B-9F3D-520CF057948D}" presName="Name25" presStyleLbl="parChTrans1D1" presStyleIdx="4" presStyleCnt="8"/>
      <dgm:spPr/>
    </dgm:pt>
    <dgm:pt modelId="{74946CD1-A14B-BE4E-A2F2-563EC08C4096}" type="pres">
      <dgm:prSet presAssocID="{E5C8F535-83A9-644F-8A9E-F95E88171B50}" presName="node" presStyleCnt="0"/>
      <dgm:spPr/>
    </dgm:pt>
    <dgm:pt modelId="{2601A097-7048-334F-B526-F23DE03D9A90}" type="pres">
      <dgm:prSet presAssocID="{E5C8F535-83A9-644F-8A9E-F95E88171B50}" presName="parentNode" presStyleLbl="node1" presStyleIdx="5" presStyleCnt="9" custScaleX="207766" custScaleY="207765" custLinFactNeighborX="60095" custLinFactNeighborY="-67507">
        <dgm:presLayoutVars>
          <dgm:chMax val="1"/>
          <dgm:bulletEnabled val="1"/>
        </dgm:presLayoutVars>
      </dgm:prSet>
      <dgm:spPr/>
    </dgm:pt>
    <dgm:pt modelId="{7414327A-D67B-0A42-8434-24D60F5088B9}" type="pres">
      <dgm:prSet presAssocID="{E5C8F535-83A9-644F-8A9E-F95E88171B50}" presName="childNode" presStyleLbl="revTx" presStyleIdx="0" presStyleCnt="0">
        <dgm:presLayoutVars>
          <dgm:bulletEnabled val="1"/>
        </dgm:presLayoutVars>
      </dgm:prSet>
      <dgm:spPr/>
    </dgm:pt>
    <dgm:pt modelId="{1DA2AC2D-6C2D-1A4B-8032-34A6E88E5BD0}" type="pres">
      <dgm:prSet presAssocID="{93D6B6EF-859D-9D4A-B630-EE132FF090FF}" presName="Name25" presStyleLbl="parChTrans1D1" presStyleIdx="5" presStyleCnt="8"/>
      <dgm:spPr/>
    </dgm:pt>
    <dgm:pt modelId="{A43D08C1-D2E2-1E4B-85BC-D24EFD00C119}" type="pres">
      <dgm:prSet presAssocID="{E844BCCF-6FDB-E24A-9C2B-0CA15F1F71B4}" presName="node" presStyleCnt="0"/>
      <dgm:spPr/>
    </dgm:pt>
    <dgm:pt modelId="{861DF5E7-FFDE-C740-80D0-5C3DB1B0B23A}" type="pres">
      <dgm:prSet presAssocID="{E844BCCF-6FDB-E24A-9C2B-0CA15F1F71B4}" presName="parentNode" presStyleLbl="node1" presStyleIdx="6" presStyleCnt="9" custScaleX="223385" custScaleY="223384" custLinFactX="-13144" custLinFactY="85924" custLinFactNeighborX="-100000" custLinFactNeighborY="100000">
        <dgm:presLayoutVars>
          <dgm:chMax val="1"/>
          <dgm:bulletEnabled val="1"/>
        </dgm:presLayoutVars>
      </dgm:prSet>
      <dgm:spPr/>
    </dgm:pt>
    <dgm:pt modelId="{AB7C98BC-42A1-4745-AD6E-A835CB397E05}" type="pres">
      <dgm:prSet presAssocID="{E844BCCF-6FDB-E24A-9C2B-0CA15F1F71B4}" presName="childNode" presStyleLbl="revTx" presStyleIdx="0" presStyleCnt="0">
        <dgm:presLayoutVars>
          <dgm:bulletEnabled val="1"/>
        </dgm:presLayoutVars>
      </dgm:prSet>
      <dgm:spPr/>
    </dgm:pt>
    <dgm:pt modelId="{D0B44827-A828-4C4D-94F1-A49331361E5C}" type="pres">
      <dgm:prSet presAssocID="{4816BD32-F950-A247-96FE-B8C099454699}" presName="Name25" presStyleLbl="parChTrans1D1" presStyleIdx="6" presStyleCnt="8"/>
      <dgm:spPr/>
    </dgm:pt>
    <dgm:pt modelId="{0E7455FB-AB05-4741-BBCC-DD86A14FB798}" type="pres">
      <dgm:prSet presAssocID="{22F49EBE-EB01-AD46-9BCB-286B92E984B3}" presName="node" presStyleCnt="0"/>
      <dgm:spPr/>
    </dgm:pt>
    <dgm:pt modelId="{83416DD3-7BFC-0946-AF00-C2A1D517AD4F}" type="pres">
      <dgm:prSet presAssocID="{22F49EBE-EB01-AD46-9BCB-286B92E984B3}" presName="parentNode" presStyleLbl="node1" presStyleIdx="7" presStyleCnt="9" custScaleX="125872" custScaleY="125872" custLinFactY="-35090" custLinFactNeighborX="41835" custLinFactNeighborY="-100000">
        <dgm:presLayoutVars>
          <dgm:chMax val="1"/>
          <dgm:bulletEnabled val="1"/>
        </dgm:presLayoutVars>
      </dgm:prSet>
      <dgm:spPr/>
    </dgm:pt>
    <dgm:pt modelId="{00612BDC-F847-3042-80C8-0F8CB41AFF47}" type="pres">
      <dgm:prSet presAssocID="{22F49EBE-EB01-AD46-9BCB-286B92E984B3}" presName="childNode" presStyleLbl="revTx" presStyleIdx="0" presStyleCnt="0">
        <dgm:presLayoutVars>
          <dgm:bulletEnabled val="1"/>
        </dgm:presLayoutVars>
      </dgm:prSet>
      <dgm:spPr/>
    </dgm:pt>
    <dgm:pt modelId="{F8A52327-15FD-0B4E-9F2C-64A0B70A9464}" type="pres">
      <dgm:prSet presAssocID="{508581C3-03AA-D84D-8B1F-97AC6342E8EB}" presName="Name25" presStyleLbl="parChTrans1D1" presStyleIdx="7" presStyleCnt="8"/>
      <dgm:spPr/>
    </dgm:pt>
    <dgm:pt modelId="{4029EDDA-DB54-2B41-A278-A0BF0017F0C6}" type="pres">
      <dgm:prSet presAssocID="{66480762-5238-434A-888E-7F9BCD84BF81}" presName="node" presStyleCnt="0"/>
      <dgm:spPr/>
    </dgm:pt>
    <dgm:pt modelId="{25BDFB07-C2FD-1D44-BE38-AA3C4A75CC51}" type="pres">
      <dgm:prSet presAssocID="{66480762-5238-434A-888E-7F9BCD84BF81}" presName="parentNode" presStyleLbl="node1" presStyleIdx="8" presStyleCnt="9" custScaleX="147249" custScaleY="147249" custLinFactX="-100000" custLinFactNeighborX="-189487" custLinFactNeighborY="-88679">
        <dgm:presLayoutVars>
          <dgm:chMax val="1"/>
          <dgm:bulletEnabled val="1"/>
        </dgm:presLayoutVars>
      </dgm:prSet>
      <dgm:spPr/>
    </dgm:pt>
    <dgm:pt modelId="{C77F4D63-8539-174C-AB1A-8F92E4011C58}" type="pres">
      <dgm:prSet presAssocID="{66480762-5238-434A-888E-7F9BCD84BF81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B9D5270E-B32E-E14B-A5C8-C932CFE9298F}" type="presOf" srcId="{508581C3-03AA-D84D-8B1F-97AC6342E8EB}" destId="{F8A52327-15FD-0B4E-9F2C-64A0B70A9464}" srcOrd="0" destOrd="0" presId="urn:microsoft.com/office/officeart/2005/8/layout/radial2"/>
    <dgm:cxn modelId="{53EB791D-D321-FA45-8AB1-1C084ED765A6}" type="presOf" srcId="{8C86A9FE-C256-474A-8DBB-EB2C491CF6EF}" destId="{454959AB-7604-0649-95EB-B73541E23FCE}" srcOrd="0" destOrd="0" presId="urn:microsoft.com/office/officeart/2005/8/layout/radial2"/>
    <dgm:cxn modelId="{86E59120-D409-D442-89F9-97D002049CF8}" type="presOf" srcId="{E5C8F535-83A9-644F-8A9E-F95E88171B50}" destId="{2601A097-7048-334F-B526-F23DE03D9A90}" srcOrd="0" destOrd="0" presId="urn:microsoft.com/office/officeart/2005/8/layout/radial2"/>
    <dgm:cxn modelId="{90627739-E162-B843-8127-A0908AD9D397}" type="presOf" srcId="{66480762-5238-434A-888E-7F9BCD84BF81}" destId="{25BDFB07-C2FD-1D44-BE38-AA3C4A75CC51}" srcOrd="0" destOrd="0" presId="urn:microsoft.com/office/officeart/2005/8/layout/radial2"/>
    <dgm:cxn modelId="{DE13C249-E45A-4E43-B988-A982B38124A2}" srcId="{829A6855-9F94-EF4D-B945-C5554396B951}" destId="{E844BCCF-6FDB-E24A-9C2B-0CA15F1F71B4}" srcOrd="5" destOrd="0" parTransId="{93D6B6EF-859D-9D4A-B630-EE132FF090FF}" sibTransId="{26323A4D-3CAE-D247-9260-B94A5EBEC161}"/>
    <dgm:cxn modelId="{A9EE6054-F479-1A40-8E5A-C85B4811A6CE}" type="presOf" srcId="{844512E2-9472-E044-BCC6-EC21C7502F9B}" destId="{591FC3F3-CDB6-EC45-AAC7-CDBE2F573C71}" srcOrd="0" destOrd="0" presId="urn:microsoft.com/office/officeart/2005/8/layout/radial2"/>
    <dgm:cxn modelId="{7598FB63-5C61-2645-BF35-6511D119AB70}" type="presOf" srcId="{22F49EBE-EB01-AD46-9BCB-286B92E984B3}" destId="{83416DD3-7BFC-0946-AF00-C2A1D517AD4F}" srcOrd="0" destOrd="0" presId="urn:microsoft.com/office/officeart/2005/8/layout/radial2"/>
    <dgm:cxn modelId="{EB4D7A64-4C6C-994C-8CD4-BDEB97F37074}" type="presOf" srcId="{E92F6FC4-41A3-BA4F-A385-8D0B922335D7}" destId="{2615A815-478E-F64C-A235-F575CAF30B00}" srcOrd="0" destOrd="0" presId="urn:microsoft.com/office/officeart/2005/8/layout/radial2"/>
    <dgm:cxn modelId="{2E1D276A-B05B-AF44-83BF-01714A33EF94}" type="presOf" srcId="{93D6B6EF-859D-9D4A-B630-EE132FF090FF}" destId="{1DA2AC2D-6C2D-1A4B-8032-34A6E88E5BD0}" srcOrd="0" destOrd="0" presId="urn:microsoft.com/office/officeart/2005/8/layout/radial2"/>
    <dgm:cxn modelId="{8B4EC06F-CFA2-3F4F-A62A-5861BDA14A1A}" srcId="{829A6855-9F94-EF4D-B945-C5554396B951}" destId="{2FE5D680-5793-4642-BC19-D0EB8A08C205}" srcOrd="0" destOrd="0" parTransId="{6BA2A5E0-EE95-A744-BA87-B3CB97D4FFD1}" sibTransId="{0DF39510-FE48-8B4D-91E2-EBD560A9D982}"/>
    <dgm:cxn modelId="{32F6B173-9404-F34D-BF8A-1D56A4ADDDE8}" srcId="{829A6855-9F94-EF4D-B945-C5554396B951}" destId="{66480762-5238-434A-888E-7F9BCD84BF81}" srcOrd="7" destOrd="0" parTransId="{508581C3-03AA-D84D-8B1F-97AC6342E8EB}" sibTransId="{DAF212D8-E9BB-B947-B529-1328C77C36AA}"/>
    <dgm:cxn modelId="{CA3C617F-D562-BD48-896A-935415A656B2}" type="presOf" srcId="{6BA2A5E0-EE95-A744-BA87-B3CB97D4FFD1}" destId="{BD233275-C8CE-744C-A124-F62DEAF820D9}" srcOrd="0" destOrd="0" presId="urn:microsoft.com/office/officeart/2005/8/layout/radial2"/>
    <dgm:cxn modelId="{154ABB89-7B11-E247-A75C-DADCE6A9E7C0}" srcId="{829A6855-9F94-EF4D-B945-C5554396B951}" destId="{8C86A9FE-C256-474A-8DBB-EB2C491CF6EF}" srcOrd="1" destOrd="0" parTransId="{366CD7F2-9AE3-9B4F-93FF-54B574B77088}" sibTransId="{361FBDF2-8B33-0747-9F60-1E92D8867827}"/>
    <dgm:cxn modelId="{AD4D1D8F-C1F2-9746-A991-8235DA54381F}" srcId="{829A6855-9F94-EF4D-B945-C5554396B951}" destId="{97EAD266-767C-704D-BB16-1D8A62DEE876}" srcOrd="3" destOrd="0" parTransId="{E92F6FC4-41A3-BA4F-A385-8D0B922335D7}" sibTransId="{D0E7BAFD-E759-1D4E-8A24-19F750816565}"/>
    <dgm:cxn modelId="{4813F69B-E132-5443-A5B6-D40BBC7D920D}" type="presOf" srcId="{366CD7F2-9AE3-9B4F-93FF-54B574B77088}" destId="{CBEC79FC-CD18-0C45-8B29-7956C7B5D16A}" srcOrd="0" destOrd="0" presId="urn:microsoft.com/office/officeart/2005/8/layout/radial2"/>
    <dgm:cxn modelId="{D4BADD9F-78E2-8545-A00C-195D2D3F7929}" type="presOf" srcId="{743B579E-4B9C-494F-B3CE-B5C9528EE1C7}" destId="{393261A4-6A7F-684E-B0DB-6023BC11242C}" srcOrd="0" destOrd="0" presId="urn:microsoft.com/office/officeart/2005/8/layout/radial2"/>
    <dgm:cxn modelId="{0DAF2EA4-D0C2-434F-9AAB-6781B72001A1}" srcId="{829A6855-9F94-EF4D-B945-C5554396B951}" destId="{844512E2-9472-E044-BCC6-EC21C7502F9B}" srcOrd="2" destOrd="0" parTransId="{743B579E-4B9C-494F-B3CE-B5C9528EE1C7}" sibTransId="{003907F5-4622-5044-B0FD-F9EAF66DBA0A}"/>
    <dgm:cxn modelId="{A9E7E3AF-855E-0A46-B1FF-B2C175D25C37}" type="presOf" srcId="{97EAD266-767C-704D-BB16-1D8A62DEE876}" destId="{D2A26F10-2971-B54A-A503-4AE82A7063B8}" srcOrd="0" destOrd="0" presId="urn:microsoft.com/office/officeart/2005/8/layout/radial2"/>
    <dgm:cxn modelId="{738F9AC9-1B24-3345-B419-93190464615F}" type="presOf" srcId="{4816BD32-F950-A247-96FE-B8C099454699}" destId="{D0B44827-A828-4C4D-94F1-A49331361E5C}" srcOrd="0" destOrd="0" presId="urn:microsoft.com/office/officeart/2005/8/layout/radial2"/>
    <dgm:cxn modelId="{1559FACB-E277-6849-BA18-E58741242B05}" srcId="{829A6855-9F94-EF4D-B945-C5554396B951}" destId="{22F49EBE-EB01-AD46-9BCB-286B92E984B3}" srcOrd="6" destOrd="0" parTransId="{4816BD32-F950-A247-96FE-B8C099454699}" sibTransId="{6E06FC27-F1FA-7246-B6D2-4214AB03F352}"/>
    <dgm:cxn modelId="{653CD0CF-C9A0-B144-978A-9FF1F72DDB6C}" type="presOf" srcId="{829A6855-9F94-EF4D-B945-C5554396B951}" destId="{625207B3-4ABA-0C48-BCC2-57E91C8BEA43}" srcOrd="0" destOrd="0" presId="urn:microsoft.com/office/officeart/2005/8/layout/radial2"/>
    <dgm:cxn modelId="{0B77CEDC-06FF-5644-90DA-62672A307B49}" type="presOf" srcId="{E844BCCF-6FDB-E24A-9C2B-0CA15F1F71B4}" destId="{861DF5E7-FFDE-C740-80D0-5C3DB1B0B23A}" srcOrd="0" destOrd="0" presId="urn:microsoft.com/office/officeart/2005/8/layout/radial2"/>
    <dgm:cxn modelId="{360503E3-26DB-0842-AC77-5798FBE49230}" type="presOf" srcId="{211492F9-2A16-804B-9F3D-520CF057948D}" destId="{AD5E540D-2971-DA43-A9BA-C27A8390C44D}" srcOrd="0" destOrd="0" presId="urn:microsoft.com/office/officeart/2005/8/layout/radial2"/>
    <dgm:cxn modelId="{564E07E4-B2E6-8540-8AD5-BFC6627867C9}" type="presOf" srcId="{2FE5D680-5793-4642-BC19-D0EB8A08C205}" destId="{8EE44E1E-734F-7248-8B10-22D8F2709BE8}" srcOrd="0" destOrd="0" presId="urn:microsoft.com/office/officeart/2005/8/layout/radial2"/>
    <dgm:cxn modelId="{3EC917FE-0B99-C844-BB1B-62FD29BE41DC}" srcId="{829A6855-9F94-EF4D-B945-C5554396B951}" destId="{E5C8F535-83A9-644F-8A9E-F95E88171B50}" srcOrd="4" destOrd="0" parTransId="{211492F9-2A16-804B-9F3D-520CF057948D}" sibTransId="{593C1D67-6B34-204D-A96B-2B3C425E9912}"/>
    <dgm:cxn modelId="{F307FA77-D2E7-4247-9458-8F92E7D97FBC}" type="presParOf" srcId="{625207B3-4ABA-0C48-BCC2-57E91C8BEA43}" destId="{243543E2-E9BC-F346-8B12-BB15C5185776}" srcOrd="0" destOrd="0" presId="urn:microsoft.com/office/officeart/2005/8/layout/radial2"/>
    <dgm:cxn modelId="{F98267DB-DD7F-9749-9023-02AE20A7908C}" type="presParOf" srcId="{243543E2-E9BC-F346-8B12-BB15C5185776}" destId="{ADC92D4C-2BFD-FF4B-B7C7-0C40161122FA}" srcOrd="0" destOrd="0" presId="urn:microsoft.com/office/officeart/2005/8/layout/radial2"/>
    <dgm:cxn modelId="{19B0FC89-E739-A643-AEC7-54D5CB517893}" type="presParOf" srcId="{ADC92D4C-2BFD-FF4B-B7C7-0C40161122FA}" destId="{22CD0E4E-64FF-BE4B-B2C0-52B5A951E0C9}" srcOrd="0" destOrd="0" presId="urn:microsoft.com/office/officeart/2005/8/layout/radial2"/>
    <dgm:cxn modelId="{BC37FD48-D91C-5046-B334-F79AED241789}" type="presParOf" srcId="{ADC92D4C-2BFD-FF4B-B7C7-0C40161122FA}" destId="{2241B296-0F48-4345-A6D0-AD754BB822A9}" srcOrd="1" destOrd="0" presId="urn:microsoft.com/office/officeart/2005/8/layout/radial2"/>
    <dgm:cxn modelId="{90C13D72-4DD6-E54D-97DE-87822F5905B0}" type="presParOf" srcId="{243543E2-E9BC-F346-8B12-BB15C5185776}" destId="{BD233275-C8CE-744C-A124-F62DEAF820D9}" srcOrd="1" destOrd="0" presId="urn:microsoft.com/office/officeart/2005/8/layout/radial2"/>
    <dgm:cxn modelId="{F81D408D-749C-E945-A3BB-23D576209A4F}" type="presParOf" srcId="{243543E2-E9BC-F346-8B12-BB15C5185776}" destId="{1FAFD46E-25A6-FE44-AF86-2F604750682E}" srcOrd="2" destOrd="0" presId="urn:microsoft.com/office/officeart/2005/8/layout/radial2"/>
    <dgm:cxn modelId="{9A28DD09-2942-BF40-A4BE-CB24CE760141}" type="presParOf" srcId="{1FAFD46E-25A6-FE44-AF86-2F604750682E}" destId="{8EE44E1E-734F-7248-8B10-22D8F2709BE8}" srcOrd="0" destOrd="0" presId="urn:microsoft.com/office/officeart/2005/8/layout/radial2"/>
    <dgm:cxn modelId="{766B92F0-F95E-EB43-8A32-9E4B555328CF}" type="presParOf" srcId="{1FAFD46E-25A6-FE44-AF86-2F604750682E}" destId="{6CA2C339-8660-F341-9CD8-54861C4826C8}" srcOrd="1" destOrd="0" presId="urn:microsoft.com/office/officeart/2005/8/layout/radial2"/>
    <dgm:cxn modelId="{6C93430C-DAD8-4547-B2F2-D5424A12E97F}" type="presParOf" srcId="{243543E2-E9BC-F346-8B12-BB15C5185776}" destId="{CBEC79FC-CD18-0C45-8B29-7956C7B5D16A}" srcOrd="3" destOrd="0" presId="urn:microsoft.com/office/officeart/2005/8/layout/radial2"/>
    <dgm:cxn modelId="{E1622428-54ED-6A4A-8E61-C6F342F64997}" type="presParOf" srcId="{243543E2-E9BC-F346-8B12-BB15C5185776}" destId="{BFFFEC92-4A05-0B47-8B7D-8917525CFAC6}" srcOrd="4" destOrd="0" presId="urn:microsoft.com/office/officeart/2005/8/layout/radial2"/>
    <dgm:cxn modelId="{6DC81390-C886-5148-A66F-979CE746149C}" type="presParOf" srcId="{BFFFEC92-4A05-0B47-8B7D-8917525CFAC6}" destId="{454959AB-7604-0649-95EB-B73541E23FCE}" srcOrd="0" destOrd="0" presId="urn:microsoft.com/office/officeart/2005/8/layout/radial2"/>
    <dgm:cxn modelId="{9E48E655-2477-0049-9E3D-9F4872693451}" type="presParOf" srcId="{BFFFEC92-4A05-0B47-8B7D-8917525CFAC6}" destId="{8BDEDDA6-E94B-9D4D-908E-2A04ABB2CE0E}" srcOrd="1" destOrd="0" presId="urn:microsoft.com/office/officeart/2005/8/layout/radial2"/>
    <dgm:cxn modelId="{5A186285-113D-4E4E-B9EC-D0DAE8A91FE3}" type="presParOf" srcId="{243543E2-E9BC-F346-8B12-BB15C5185776}" destId="{393261A4-6A7F-684E-B0DB-6023BC11242C}" srcOrd="5" destOrd="0" presId="urn:microsoft.com/office/officeart/2005/8/layout/radial2"/>
    <dgm:cxn modelId="{BBFCDBC9-4386-3646-966C-31BC55F10E2E}" type="presParOf" srcId="{243543E2-E9BC-F346-8B12-BB15C5185776}" destId="{0691511A-B784-8A47-AD97-11044961BDFA}" srcOrd="6" destOrd="0" presId="urn:microsoft.com/office/officeart/2005/8/layout/radial2"/>
    <dgm:cxn modelId="{3EFE35D6-AB2D-EE4B-8447-C4BC60788D66}" type="presParOf" srcId="{0691511A-B784-8A47-AD97-11044961BDFA}" destId="{591FC3F3-CDB6-EC45-AAC7-CDBE2F573C71}" srcOrd="0" destOrd="0" presId="urn:microsoft.com/office/officeart/2005/8/layout/radial2"/>
    <dgm:cxn modelId="{CF1A29CF-54A1-E447-959C-732F4E228C93}" type="presParOf" srcId="{0691511A-B784-8A47-AD97-11044961BDFA}" destId="{46365E83-C4FC-8D48-8C91-3153E604F9BE}" srcOrd="1" destOrd="0" presId="urn:microsoft.com/office/officeart/2005/8/layout/radial2"/>
    <dgm:cxn modelId="{E705AC4D-1B65-164F-AE1E-D1894D756D3D}" type="presParOf" srcId="{243543E2-E9BC-F346-8B12-BB15C5185776}" destId="{2615A815-478E-F64C-A235-F575CAF30B00}" srcOrd="7" destOrd="0" presId="urn:microsoft.com/office/officeart/2005/8/layout/radial2"/>
    <dgm:cxn modelId="{4449A9F5-2CAB-5344-9324-51366467083E}" type="presParOf" srcId="{243543E2-E9BC-F346-8B12-BB15C5185776}" destId="{12B00B4D-AE01-EA49-AC3C-638A296222DE}" srcOrd="8" destOrd="0" presId="urn:microsoft.com/office/officeart/2005/8/layout/radial2"/>
    <dgm:cxn modelId="{24FCEA11-DFA0-1345-94AE-CCF16208E007}" type="presParOf" srcId="{12B00B4D-AE01-EA49-AC3C-638A296222DE}" destId="{D2A26F10-2971-B54A-A503-4AE82A7063B8}" srcOrd="0" destOrd="0" presId="urn:microsoft.com/office/officeart/2005/8/layout/radial2"/>
    <dgm:cxn modelId="{7117FBE0-DCDD-B14E-98E5-12B9E83E6541}" type="presParOf" srcId="{12B00B4D-AE01-EA49-AC3C-638A296222DE}" destId="{97E4AE47-4789-8A4E-8210-B53F0AD8E7FD}" srcOrd="1" destOrd="0" presId="urn:microsoft.com/office/officeart/2005/8/layout/radial2"/>
    <dgm:cxn modelId="{3C186A21-FE33-DA47-8DC2-12ADA484C0E5}" type="presParOf" srcId="{243543E2-E9BC-F346-8B12-BB15C5185776}" destId="{AD5E540D-2971-DA43-A9BA-C27A8390C44D}" srcOrd="9" destOrd="0" presId="urn:microsoft.com/office/officeart/2005/8/layout/radial2"/>
    <dgm:cxn modelId="{6DB74425-CED5-9A4D-BB0C-459A63701F18}" type="presParOf" srcId="{243543E2-E9BC-F346-8B12-BB15C5185776}" destId="{74946CD1-A14B-BE4E-A2F2-563EC08C4096}" srcOrd="10" destOrd="0" presId="urn:microsoft.com/office/officeart/2005/8/layout/radial2"/>
    <dgm:cxn modelId="{004D32DD-E2B5-9547-BD54-1B6259892D90}" type="presParOf" srcId="{74946CD1-A14B-BE4E-A2F2-563EC08C4096}" destId="{2601A097-7048-334F-B526-F23DE03D9A90}" srcOrd="0" destOrd="0" presId="urn:microsoft.com/office/officeart/2005/8/layout/radial2"/>
    <dgm:cxn modelId="{AB081736-8322-774B-9CC9-B1D2CFA88A6A}" type="presParOf" srcId="{74946CD1-A14B-BE4E-A2F2-563EC08C4096}" destId="{7414327A-D67B-0A42-8434-24D60F5088B9}" srcOrd="1" destOrd="0" presId="urn:microsoft.com/office/officeart/2005/8/layout/radial2"/>
    <dgm:cxn modelId="{B7B04500-4E6B-4E47-8019-330CC26C97ED}" type="presParOf" srcId="{243543E2-E9BC-F346-8B12-BB15C5185776}" destId="{1DA2AC2D-6C2D-1A4B-8032-34A6E88E5BD0}" srcOrd="11" destOrd="0" presId="urn:microsoft.com/office/officeart/2005/8/layout/radial2"/>
    <dgm:cxn modelId="{B266E003-7486-A844-BB2C-18F28EF81565}" type="presParOf" srcId="{243543E2-E9BC-F346-8B12-BB15C5185776}" destId="{A43D08C1-D2E2-1E4B-85BC-D24EFD00C119}" srcOrd="12" destOrd="0" presId="urn:microsoft.com/office/officeart/2005/8/layout/radial2"/>
    <dgm:cxn modelId="{3EBEF85A-1760-904E-B000-85356FE99620}" type="presParOf" srcId="{A43D08C1-D2E2-1E4B-85BC-D24EFD00C119}" destId="{861DF5E7-FFDE-C740-80D0-5C3DB1B0B23A}" srcOrd="0" destOrd="0" presId="urn:microsoft.com/office/officeart/2005/8/layout/radial2"/>
    <dgm:cxn modelId="{B4F4597A-D02B-CE43-9FCC-F4ABD1C96BEC}" type="presParOf" srcId="{A43D08C1-D2E2-1E4B-85BC-D24EFD00C119}" destId="{AB7C98BC-42A1-4745-AD6E-A835CB397E05}" srcOrd="1" destOrd="0" presId="urn:microsoft.com/office/officeart/2005/8/layout/radial2"/>
    <dgm:cxn modelId="{4EBC84B4-1DA4-BA4F-9C0D-B0358A78AFBE}" type="presParOf" srcId="{243543E2-E9BC-F346-8B12-BB15C5185776}" destId="{D0B44827-A828-4C4D-94F1-A49331361E5C}" srcOrd="13" destOrd="0" presId="urn:microsoft.com/office/officeart/2005/8/layout/radial2"/>
    <dgm:cxn modelId="{36452EE3-83EE-C848-9CE3-9F5E9BF3BA9E}" type="presParOf" srcId="{243543E2-E9BC-F346-8B12-BB15C5185776}" destId="{0E7455FB-AB05-4741-BBCC-DD86A14FB798}" srcOrd="14" destOrd="0" presId="urn:microsoft.com/office/officeart/2005/8/layout/radial2"/>
    <dgm:cxn modelId="{0C1F6D42-8E21-2C42-AEB6-071658B265D6}" type="presParOf" srcId="{0E7455FB-AB05-4741-BBCC-DD86A14FB798}" destId="{83416DD3-7BFC-0946-AF00-C2A1D517AD4F}" srcOrd="0" destOrd="0" presId="urn:microsoft.com/office/officeart/2005/8/layout/radial2"/>
    <dgm:cxn modelId="{90AD5556-5927-BF43-9A22-47C30345702A}" type="presParOf" srcId="{0E7455FB-AB05-4741-BBCC-DD86A14FB798}" destId="{00612BDC-F847-3042-80C8-0F8CB41AFF47}" srcOrd="1" destOrd="0" presId="urn:microsoft.com/office/officeart/2005/8/layout/radial2"/>
    <dgm:cxn modelId="{457F69B3-ADFD-4C4C-B3ED-E3A9BFC1D42D}" type="presParOf" srcId="{243543E2-E9BC-F346-8B12-BB15C5185776}" destId="{F8A52327-15FD-0B4E-9F2C-64A0B70A9464}" srcOrd="15" destOrd="0" presId="urn:microsoft.com/office/officeart/2005/8/layout/radial2"/>
    <dgm:cxn modelId="{4C45CD70-E7CD-7B46-A6C7-927CB31298D3}" type="presParOf" srcId="{243543E2-E9BC-F346-8B12-BB15C5185776}" destId="{4029EDDA-DB54-2B41-A278-A0BF0017F0C6}" srcOrd="16" destOrd="0" presId="urn:microsoft.com/office/officeart/2005/8/layout/radial2"/>
    <dgm:cxn modelId="{3C7A5881-F1A7-3843-BE20-51B411B99D05}" type="presParOf" srcId="{4029EDDA-DB54-2B41-A278-A0BF0017F0C6}" destId="{25BDFB07-C2FD-1D44-BE38-AA3C4A75CC51}" srcOrd="0" destOrd="0" presId="urn:microsoft.com/office/officeart/2005/8/layout/radial2"/>
    <dgm:cxn modelId="{5EADBB63-9AEB-FF47-8E5F-9205BA5354AB}" type="presParOf" srcId="{4029EDDA-DB54-2B41-A278-A0BF0017F0C6}" destId="{C77F4D63-8539-174C-AB1A-8F92E4011C58}" srcOrd="1" destOrd="0" presId="urn:microsoft.com/office/officeart/2005/8/layout/radial2"/>
  </dgm:cxnLst>
  <dgm:bg/>
  <dgm:whole>
    <a:ln w="0" cap="flat" cmpd="sng" algn="ctr">
      <a:noFill/>
      <a:prstDash val="dash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A19145-78F4-F743-B50B-13AB72E69FAE}">
      <dsp:nvSpPr>
        <dsp:cNvPr id="0" name=""/>
        <dsp:cNvSpPr/>
      </dsp:nvSpPr>
      <dsp:spPr>
        <a:xfrm rot="8375090">
          <a:off x="645067" y="2489481"/>
          <a:ext cx="744427" cy="40297"/>
        </a:xfrm>
        <a:custGeom>
          <a:avLst/>
          <a:gdLst/>
          <a:ahLst/>
          <a:cxnLst/>
          <a:rect l="0" t="0" r="0" b="0"/>
          <a:pathLst>
            <a:path>
              <a:moveTo>
                <a:pt x="0" y="20148"/>
              </a:moveTo>
              <a:lnTo>
                <a:pt x="744427" y="20148"/>
              </a:lnTo>
            </a:path>
          </a:pathLst>
        </a:custGeom>
        <a:noFill/>
        <a:ln w="6350" cap="flat" cmpd="sng" algn="ctr">
          <a:solidFill>
            <a:srgbClr val="008E95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2DF731-2C32-154B-833A-8F42E0B6565A}">
      <dsp:nvSpPr>
        <dsp:cNvPr id="0" name=""/>
        <dsp:cNvSpPr/>
      </dsp:nvSpPr>
      <dsp:spPr>
        <a:xfrm rot="11345745">
          <a:off x="572653" y="1710370"/>
          <a:ext cx="732625" cy="40297"/>
        </a:xfrm>
        <a:custGeom>
          <a:avLst/>
          <a:gdLst/>
          <a:ahLst/>
          <a:cxnLst/>
          <a:rect l="0" t="0" r="0" b="0"/>
          <a:pathLst>
            <a:path>
              <a:moveTo>
                <a:pt x="0" y="20148"/>
              </a:moveTo>
              <a:lnTo>
                <a:pt x="732625" y="20148"/>
              </a:lnTo>
            </a:path>
          </a:pathLst>
        </a:custGeom>
        <a:noFill/>
        <a:ln w="6350" cap="flat" cmpd="sng" algn="ctr">
          <a:solidFill>
            <a:srgbClr val="008E95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114FBD-5268-0F41-865E-671952CABAC0}">
      <dsp:nvSpPr>
        <dsp:cNvPr id="0" name=""/>
        <dsp:cNvSpPr/>
      </dsp:nvSpPr>
      <dsp:spPr>
        <a:xfrm rot="17387262">
          <a:off x="1788765" y="1146578"/>
          <a:ext cx="474563" cy="40297"/>
        </a:xfrm>
        <a:custGeom>
          <a:avLst/>
          <a:gdLst/>
          <a:ahLst/>
          <a:cxnLst/>
          <a:rect l="0" t="0" r="0" b="0"/>
          <a:pathLst>
            <a:path>
              <a:moveTo>
                <a:pt x="0" y="20148"/>
              </a:moveTo>
              <a:lnTo>
                <a:pt x="474563" y="20148"/>
              </a:lnTo>
            </a:path>
          </a:pathLst>
        </a:custGeom>
        <a:noFill/>
        <a:ln w="6350" cap="flat" cmpd="sng" algn="ctr">
          <a:solidFill>
            <a:srgbClr val="008E95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233275-C8CE-744C-A124-F62DEAF820D9}">
      <dsp:nvSpPr>
        <dsp:cNvPr id="0" name=""/>
        <dsp:cNvSpPr/>
      </dsp:nvSpPr>
      <dsp:spPr>
        <a:xfrm rot="13756860">
          <a:off x="702908" y="1065352"/>
          <a:ext cx="803508" cy="40297"/>
        </a:xfrm>
        <a:custGeom>
          <a:avLst/>
          <a:gdLst/>
          <a:ahLst/>
          <a:cxnLst/>
          <a:rect l="0" t="0" r="0" b="0"/>
          <a:pathLst>
            <a:path>
              <a:moveTo>
                <a:pt x="0" y="20148"/>
              </a:moveTo>
              <a:lnTo>
                <a:pt x="803508" y="20148"/>
              </a:lnTo>
            </a:path>
          </a:pathLst>
        </a:custGeom>
        <a:noFill/>
        <a:ln w="6350" cap="flat" cmpd="sng" algn="ctr">
          <a:solidFill>
            <a:srgbClr val="008E95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1B296-0F48-4345-A6D0-AD754BB822A9}">
      <dsp:nvSpPr>
        <dsp:cNvPr id="0" name=""/>
        <dsp:cNvSpPr/>
      </dsp:nvSpPr>
      <dsp:spPr>
        <a:xfrm>
          <a:off x="1166471" y="1255797"/>
          <a:ext cx="1217152" cy="1217152"/>
        </a:xfrm>
        <a:prstGeom prst="flowChartConnector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E44E1E-734F-7248-8B10-22D8F2709BE8}">
      <dsp:nvSpPr>
        <dsp:cNvPr id="0" name=""/>
        <dsp:cNvSpPr/>
      </dsp:nvSpPr>
      <dsp:spPr>
        <a:xfrm>
          <a:off x="82767" y="-27350"/>
          <a:ext cx="919673" cy="919673"/>
        </a:xfrm>
        <a:prstGeom prst="ellipse">
          <a:avLst/>
        </a:prstGeom>
        <a:solidFill>
          <a:srgbClr val="D5F1F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/>
              <a:solidFill>
                <a:srgbClr val="008E9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Agentur für Arbeit</a:t>
          </a:r>
        </a:p>
      </dsp:txBody>
      <dsp:txXfrm>
        <a:off x="217450" y="107333"/>
        <a:ext cx="650307" cy="650307"/>
      </dsp:txXfrm>
    </dsp:sp>
    <dsp:sp modelId="{A527654D-6853-B54A-8F42-4AC5BA2815A3}">
      <dsp:nvSpPr>
        <dsp:cNvPr id="0" name=""/>
        <dsp:cNvSpPr/>
      </dsp:nvSpPr>
      <dsp:spPr>
        <a:xfrm>
          <a:off x="1784851" y="0"/>
          <a:ext cx="972158" cy="972158"/>
        </a:xfrm>
        <a:prstGeom prst="ellipse">
          <a:avLst/>
        </a:prstGeom>
        <a:solidFill>
          <a:schemeClr val="accent2">
            <a:shade val="50000"/>
            <a:hueOff val="132173"/>
            <a:satOff val="-63665"/>
            <a:lumOff val="47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/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Jobcenter</a:t>
          </a:r>
        </a:p>
      </dsp:txBody>
      <dsp:txXfrm>
        <a:off x="1927220" y="142369"/>
        <a:ext cx="687420" cy="687420"/>
      </dsp:txXfrm>
    </dsp:sp>
    <dsp:sp modelId="{AFD913E9-7C6E-0B45-AB9A-BF8B6A8B9B4B}">
      <dsp:nvSpPr>
        <dsp:cNvPr id="0" name=""/>
        <dsp:cNvSpPr/>
      </dsp:nvSpPr>
      <dsp:spPr>
        <a:xfrm>
          <a:off x="0" y="1336237"/>
          <a:ext cx="580912" cy="580912"/>
        </a:xfrm>
        <a:prstGeom prst="ellipse">
          <a:avLst/>
        </a:prstGeom>
        <a:solidFill>
          <a:schemeClr val="accent2">
            <a:shade val="50000"/>
            <a:hueOff val="132173"/>
            <a:satOff val="-63665"/>
            <a:lumOff val="47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/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BIZ</a:t>
          </a:r>
        </a:p>
      </dsp:txBody>
      <dsp:txXfrm>
        <a:off x="85073" y="1421310"/>
        <a:ext cx="410766" cy="410766"/>
      </dsp:txXfrm>
    </dsp:sp>
    <dsp:sp modelId="{7A2B4797-44BA-1C45-81DF-A7FDB2CB3952}">
      <dsp:nvSpPr>
        <dsp:cNvPr id="0" name=""/>
        <dsp:cNvSpPr/>
      </dsp:nvSpPr>
      <dsp:spPr>
        <a:xfrm>
          <a:off x="0" y="2608233"/>
          <a:ext cx="835448" cy="823868"/>
        </a:xfrm>
        <a:prstGeom prst="ellipse">
          <a:avLst/>
        </a:prstGeom>
        <a:solidFill>
          <a:srgbClr val="D5F1F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/>
              <a:solidFill>
                <a:srgbClr val="008E9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Jugendhilfe</a:t>
          </a:r>
        </a:p>
      </dsp:txBody>
      <dsp:txXfrm>
        <a:off x="122349" y="2728886"/>
        <a:ext cx="590750" cy="5825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DC9CBD-E095-B84B-A42C-769008760C47}">
      <dsp:nvSpPr>
        <dsp:cNvPr id="0" name=""/>
        <dsp:cNvSpPr/>
      </dsp:nvSpPr>
      <dsp:spPr>
        <a:xfrm rot="17082064">
          <a:off x="927357" y="1353957"/>
          <a:ext cx="648356" cy="42275"/>
        </a:xfrm>
        <a:custGeom>
          <a:avLst/>
          <a:gdLst/>
          <a:ahLst/>
          <a:cxnLst/>
          <a:rect l="0" t="0" r="0" b="0"/>
          <a:pathLst>
            <a:path>
              <a:moveTo>
                <a:pt x="0" y="21137"/>
              </a:moveTo>
              <a:lnTo>
                <a:pt x="648356" y="21137"/>
              </a:lnTo>
            </a:path>
          </a:pathLst>
        </a:custGeom>
        <a:noFill/>
        <a:ln w="6350" cap="flat" cmpd="sng" algn="ctr">
          <a:solidFill>
            <a:srgbClr val="2CB7C5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A19145-78F4-F743-B50B-13AB72E69FAE}">
      <dsp:nvSpPr>
        <dsp:cNvPr id="0" name=""/>
        <dsp:cNvSpPr/>
      </dsp:nvSpPr>
      <dsp:spPr>
        <a:xfrm rot="20578474">
          <a:off x="1434879" y="1715853"/>
          <a:ext cx="1601837" cy="42275"/>
        </a:xfrm>
        <a:custGeom>
          <a:avLst/>
          <a:gdLst/>
          <a:ahLst/>
          <a:cxnLst/>
          <a:rect l="0" t="0" r="0" b="0"/>
          <a:pathLst>
            <a:path>
              <a:moveTo>
                <a:pt x="0" y="21137"/>
              </a:moveTo>
              <a:lnTo>
                <a:pt x="1601837" y="21137"/>
              </a:lnTo>
            </a:path>
          </a:pathLst>
        </a:custGeom>
        <a:noFill/>
        <a:ln w="6350" cap="flat" cmpd="sng" algn="ctr">
          <a:solidFill>
            <a:srgbClr val="2CB7C5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2DF731-2C32-154B-833A-8F42E0B6565A}">
      <dsp:nvSpPr>
        <dsp:cNvPr id="0" name=""/>
        <dsp:cNvSpPr/>
      </dsp:nvSpPr>
      <dsp:spPr>
        <a:xfrm rot="283134">
          <a:off x="1468386" y="2147512"/>
          <a:ext cx="939985" cy="42275"/>
        </a:xfrm>
        <a:custGeom>
          <a:avLst/>
          <a:gdLst/>
          <a:ahLst/>
          <a:cxnLst/>
          <a:rect l="0" t="0" r="0" b="0"/>
          <a:pathLst>
            <a:path>
              <a:moveTo>
                <a:pt x="0" y="21137"/>
              </a:moveTo>
              <a:lnTo>
                <a:pt x="939985" y="21137"/>
              </a:lnTo>
            </a:path>
          </a:pathLst>
        </a:custGeom>
        <a:noFill/>
        <a:ln w="6350" cap="flat" cmpd="sng" algn="ctr">
          <a:solidFill>
            <a:srgbClr val="2CB7C5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114FBD-5268-0F41-865E-671952CABAC0}">
      <dsp:nvSpPr>
        <dsp:cNvPr id="0" name=""/>
        <dsp:cNvSpPr/>
      </dsp:nvSpPr>
      <dsp:spPr>
        <a:xfrm rot="18737504">
          <a:off x="1283332" y="1328701"/>
          <a:ext cx="916072" cy="42275"/>
        </a:xfrm>
        <a:custGeom>
          <a:avLst/>
          <a:gdLst/>
          <a:ahLst/>
          <a:cxnLst/>
          <a:rect l="0" t="0" r="0" b="0"/>
          <a:pathLst>
            <a:path>
              <a:moveTo>
                <a:pt x="0" y="21137"/>
              </a:moveTo>
              <a:lnTo>
                <a:pt x="916072" y="21137"/>
              </a:lnTo>
            </a:path>
          </a:pathLst>
        </a:custGeom>
        <a:noFill/>
        <a:ln w="6350" cap="flat" cmpd="sng" algn="ctr">
          <a:solidFill>
            <a:srgbClr val="2CB7C5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233275-C8CE-744C-A124-F62DEAF820D9}">
      <dsp:nvSpPr>
        <dsp:cNvPr id="0" name=""/>
        <dsp:cNvSpPr/>
      </dsp:nvSpPr>
      <dsp:spPr>
        <a:xfrm rot="14942381">
          <a:off x="371013" y="1299467"/>
          <a:ext cx="788274" cy="42275"/>
        </a:xfrm>
        <a:custGeom>
          <a:avLst/>
          <a:gdLst/>
          <a:ahLst/>
          <a:cxnLst/>
          <a:rect l="0" t="0" r="0" b="0"/>
          <a:pathLst>
            <a:path>
              <a:moveTo>
                <a:pt x="0" y="21137"/>
              </a:moveTo>
              <a:lnTo>
                <a:pt x="788274" y="21137"/>
              </a:lnTo>
            </a:path>
          </a:pathLst>
        </a:custGeom>
        <a:noFill/>
        <a:ln w="6350" cap="flat" cmpd="sng" algn="ctr">
          <a:solidFill>
            <a:srgbClr val="2CB7C5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1B296-0F48-4345-A6D0-AD754BB822A9}">
      <dsp:nvSpPr>
        <dsp:cNvPr id="0" name=""/>
        <dsp:cNvSpPr/>
      </dsp:nvSpPr>
      <dsp:spPr>
        <a:xfrm>
          <a:off x="568111" y="1562754"/>
          <a:ext cx="1157332" cy="1157332"/>
        </a:xfrm>
        <a:prstGeom prst="ellipse">
          <a:avLst/>
        </a:prstGeom>
        <a:solidFill>
          <a:srgbClr val="2CB7C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E44E1E-734F-7248-8B10-22D8F2709BE8}">
      <dsp:nvSpPr>
        <dsp:cNvPr id="0" name=""/>
        <dsp:cNvSpPr/>
      </dsp:nvSpPr>
      <dsp:spPr>
        <a:xfrm>
          <a:off x="0" y="63541"/>
          <a:ext cx="919420" cy="919427"/>
        </a:xfrm>
        <a:prstGeom prst="ellipse">
          <a:avLst/>
        </a:prstGeom>
        <a:solidFill>
          <a:srgbClr val="D9ED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 err="1">
              <a:ln/>
              <a:solidFill>
                <a:srgbClr val="2CB7C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StuBO`s</a:t>
          </a:r>
          <a:endParaRPr lang="de-DE" sz="1000" b="0" i="0" kern="1200" dirty="0">
            <a:ln/>
            <a:solidFill>
              <a:srgbClr val="2CB7C5"/>
            </a:solidFill>
            <a:latin typeface="Arial Narrow" panose="020B0604020202020204" pitchFamily="34" charset="0"/>
            <a:ea typeface="Roboto Condensed Condensed" panose="02000000000000000000" pitchFamily="2" charset="0"/>
            <a:cs typeface="Arial Narrow" panose="020B0604020202020204" pitchFamily="34" charset="0"/>
          </a:endParaRPr>
        </a:p>
      </dsp:txBody>
      <dsp:txXfrm>
        <a:off x="134646" y="198188"/>
        <a:ext cx="650128" cy="650133"/>
      </dsp:txXfrm>
    </dsp:sp>
    <dsp:sp modelId="{A527654D-6853-B54A-8F42-4AC5BA2815A3}">
      <dsp:nvSpPr>
        <dsp:cNvPr id="0" name=""/>
        <dsp:cNvSpPr/>
      </dsp:nvSpPr>
      <dsp:spPr>
        <a:xfrm>
          <a:off x="1859498" y="0"/>
          <a:ext cx="1162269" cy="1162269"/>
        </a:xfrm>
        <a:prstGeom prst="ellipse">
          <a:avLst/>
        </a:prstGeom>
        <a:solidFill>
          <a:srgbClr val="D9ED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/>
              <a:solidFill>
                <a:srgbClr val="2CB7C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Berufsberatung der Schule</a:t>
          </a:r>
        </a:p>
      </dsp:txBody>
      <dsp:txXfrm>
        <a:off x="2029708" y="170210"/>
        <a:ext cx="821849" cy="821849"/>
      </dsp:txXfrm>
    </dsp:sp>
    <dsp:sp modelId="{AFD913E9-7C6E-0B45-AB9A-BF8B6A8B9B4B}">
      <dsp:nvSpPr>
        <dsp:cNvPr id="0" name=""/>
        <dsp:cNvSpPr/>
      </dsp:nvSpPr>
      <dsp:spPr>
        <a:xfrm>
          <a:off x="2405707" y="1917164"/>
          <a:ext cx="632319" cy="632319"/>
        </a:xfrm>
        <a:prstGeom prst="ellipse">
          <a:avLst/>
        </a:prstGeom>
        <a:solidFill>
          <a:srgbClr val="D9ED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/>
              <a:solidFill>
                <a:srgbClr val="2CB7C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Eltern</a:t>
          </a:r>
        </a:p>
      </dsp:txBody>
      <dsp:txXfrm>
        <a:off x="2498308" y="2009765"/>
        <a:ext cx="447117" cy="447117"/>
      </dsp:txXfrm>
    </dsp:sp>
    <dsp:sp modelId="{7A2B4797-44BA-1C45-81DF-A7FDB2CB3952}">
      <dsp:nvSpPr>
        <dsp:cNvPr id="0" name=""/>
        <dsp:cNvSpPr/>
      </dsp:nvSpPr>
      <dsp:spPr>
        <a:xfrm>
          <a:off x="2980452" y="855763"/>
          <a:ext cx="990054" cy="1003235"/>
        </a:xfrm>
        <a:prstGeom prst="ellipse">
          <a:avLst/>
        </a:prstGeom>
        <a:solidFill>
          <a:srgbClr val="D9ED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/>
              <a:solidFill>
                <a:srgbClr val="2CB7C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Schulsozial-</a:t>
          </a:r>
          <a:br>
            <a:rPr lang="de-DE" sz="1000" b="0" i="0" kern="1200" dirty="0">
              <a:ln/>
              <a:solidFill>
                <a:srgbClr val="2CB7C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</a:br>
          <a:r>
            <a:rPr lang="de-DE" sz="1000" b="0" i="0" kern="1200" dirty="0" err="1">
              <a:ln/>
              <a:solidFill>
                <a:srgbClr val="2CB7C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arbeiter:innen</a:t>
          </a:r>
          <a:endParaRPr lang="de-DE" sz="1000" b="0" i="0" kern="1200" dirty="0">
            <a:ln/>
            <a:solidFill>
              <a:srgbClr val="2CB7C5"/>
            </a:solidFill>
            <a:latin typeface="Arial Narrow" panose="020B0604020202020204" pitchFamily="34" charset="0"/>
            <a:ea typeface="Roboto Condensed Condensed" panose="02000000000000000000" pitchFamily="2" charset="0"/>
            <a:cs typeface="Arial Narrow" panose="020B0604020202020204" pitchFamily="34" charset="0"/>
          </a:endParaRPr>
        </a:p>
      </dsp:txBody>
      <dsp:txXfrm>
        <a:off x="3125442" y="1002683"/>
        <a:ext cx="700074" cy="709395"/>
      </dsp:txXfrm>
    </dsp:sp>
    <dsp:sp modelId="{8FF6324E-8C92-8F49-A764-63D0322596CD}">
      <dsp:nvSpPr>
        <dsp:cNvPr id="0" name=""/>
        <dsp:cNvSpPr/>
      </dsp:nvSpPr>
      <dsp:spPr>
        <a:xfrm>
          <a:off x="1066058" y="355673"/>
          <a:ext cx="717602" cy="717602"/>
        </a:xfrm>
        <a:prstGeom prst="ellipse">
          <a:avLst/>
        </a:prstGeom>
        <a:solidFill>
          <a:srgbClr val="D9ED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/>
              <a:solidFill>
                <a:srgbClr val="2CB7C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Freunde</a:t>
          </a:r>
        </a:p>
      </dsp:txBody>
      <dsp:txXfrm>
        <a:off x="1171148" y="460763"/>
        <a:ext cx="507422" cy="5074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AF10E4-BB24-F44F-A2D3-5E833C03EB68}">
      <dsp:nvSpPr>
        <dsp:cNvPr id="0" name=""/>
        <dsp:cNvSpPr/>
      </dsp:nvSpPr>
      <dsp:spPr>
        <a:xfrm rot="11434341">
          <a:off x="724531" y="1972852"/>
          <a:ext cx="687335" cy="32915"/>
        </a:xfrm>
        <a:custGeom>
          <a:avLst/>
          <a:gdLst/>
          <a:ahLst/>
          <a:cxnLst/>
          <a:rect l="0" t="0" r="0" b="0"/>
          <a:pathLst>
            <a:path>
              <a:moveTo>
                <a:pt x="0" y="16457"/>
              </a:moveTo>
              <a:lnTo>
                <a:pt x="687335" y="16457"/>
              </a:lnTo>
            </a:path>
          </a:pathLst>
        </a:custGeom>
        <a:noFill/>
        <a:ln w="6350" cap="flat" cmpd="sng" algn="ctr">
          <a:solidFill>
            <a:schemeClr val="tx2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D4E916-DD6E-8744-9C9E-ACF2964CD448}">
      <dsp:nvSpPr>
        <dsp:cNvPr id="0" name=""/>
        <dsp:cNvSpPr/>
      </dsp:nvSpPr>
      <dsp:spPr>
        <a:xfrm rot="1147045">
          <a:off x="2197185" y="2357865"/>
          <a:ext cx="648785" cy="32915"/>
        </a:xfrm>
        <a:custGeom>
          <a:avLst/>
          <a:gdLst/>
          <a:ahLst/>
          <a:cxnLst/>
          <a:rect l="0" t="0" r="0" b="0"/>
          <a:pathLst>
            <a:path>
              <a:moveTo>
                <a:pt x="0" y="16457"/>
              </a:moveTo>
              <a:lnTo>
                <a:pt x="648785" y="16457"/>
              </a:lnTo>
            </a:path>
          </a:pathLst>
        </a:custGeom>
        <a:noFill/>
        <a:ln w="6350" cap="flat" cmpd="sng" algn="ctr">
          <a:solidFill>
            <a:schemeClr val="tx2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3261A4-6A7F-684E-B0DB-6023BC11242C}">
      <dsp:nvSpPr>
        <dsp:cNvPr id="0" name=""/>
        <dsp:cNvSpPr/>
      </dsp:nvSpPr>
      <dsp:spPr>
        <a:xfrm rot="8293887">
          <a:off x="504875" y="2816528"/>
          <a:ext cx="1032347" cy="32915"/>
        </a:xfrm>
        <a:custGeom>
          <a:avLst/>
          <a:gdLst/>
          <a:ahLst/>
          <a:cxnLst/>
          <a:rect l="0" t="0" r="0" b="0"/>
          <a:pathLst>
            <a:path>
              <a:moveTo>
                <a:pt x="0" y="16457"/>
              </a:moveTo>
              <a:lnTo>
                <a:pt x="1032347" y="16457"/>
              </a:lnTo>
            </a:path>
          </a:pathLst>
        </a:custGeom>
        <a:noFill/>
        <a:ln w="6350" cap="flat" cmpd="sng" algn="ctr">
          <a:solidFill>
            <a:schemeClr val="tx2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EC79FC-CD18-0C45-8B29-7956C7B5D16A}">
      <dsp:nvSpPr>
        <dsp:cNvPr id="0" name=""/>
        <dsp:cNvSpPr/>
      </dsp:nvSpPr>
      <dsp:spPr>
        <a:xfrm rot="5490231">
          <a:off x="1427247" y="2878961"/>
          <a:ext cx="726312" cy="32915"/>
        </a:xfrm>
        <a:custGeom>
          <a:avLst/>
          <a:gdLst/>
          <a:ahLst/>
          <a:cxnLst/>
          <a:rect l="0" t="0" r="0" b="0"/>
          <a:pathLst>
            <a:path>
              <a:moveTo>
                <a:pt x="0" y="16457"/>
              </a:moveTo>
              <a:lnTo>
                <a:pt x="726312" y="16457"/>
              </a:lnTo>
            </a:path>
          </a:pathLst>
        </a:custGeom>
        <a:noFill/>
        <a:ln w="6350" cap="flat" cmpd="sng" algn="ctr">
          <a:solidFill>
            <a:schemeClr val="tx2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233275-C8CE-744C-A124-F62DEAF820D9}">
      <dsp:nvSpPr>
        <dsp:cNvPr id="0" name=""/>
        <dsp:cNvSpPr/>
      </dsp:nvSpPr>
      <dsp:spPr>
        <a:xfrm rot="14382542">
          <a:off x="1005534" y="1380458"/>
          <a:ext cx="756082" cy="32915"/>
        </a:xfrm>
        <a:custGeom>
          <a:avLst/>
          <a:gdLst/>
          <a:ahLst/>
          <a:cxnLst/>
          <a:rect l="0" t="0" r="0" b="0"/>
          <a:pathLst>
            <a:path>
              <a:moveTo>
                <a:pt x="0" y="16457"/>
              </a:moveTo>
              <a:lnTo>
                <a:pt x="756082" y="16457"/>
              </a:lnTo>
            </a:path>
          </a:pathLst>
        </a:custGeom>
        <a:noFill/>
        <a:ln w="6350" cap="flat" cmpd="sng" algn="ctr">
          <a:solidFill>
            <a:schemeClr val="tx2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1B296-0F48-4345-A6D0-AD754BB822A9}">
      <dsp:nvSpPr>
        <dsp:cNvPr id="0" name=""/>
        <dsp:cNvSpPr/>
      </dsp:nvSpPr>
      <dsp:spPr>
        <a:xfrm>
          <a:off x="1232667" y="1549979"/>
          <a:ext cx="1155774" cy="1155774"/>
        </a:xfrm>
        <a:prstGeom prst="ellipse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E44E1E-734F-7248-8B10-22D8F2709BE8}">
      <dsp:nvSpPr>
        <dsp:cNvPr id="0" name=""/>
        <dsp:cNvSpPr/>
      </dsp:nvSpPr>
      <dsp:spPr>
        <a:xfrm>
          <a:off x="374246" y="56435"/>
          <a:ext cx="1088344" cy="1088344"/>
        </a:xfrm>
        <a:prstGeom prst="ellipse">
          <a:avLst/>
        </a:prstGeom>
        <a:solidFill>
          <a:srgbClr val="D9ED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Ministerium </a:t>
          </a:r>
          <a:br>
            <a:rPr lang="de-DE" sz="1000" b="0" i="0" kern="120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</a:br>
          <a:r>
            <a:rPr lang="de-DE" sz="1000" b="0" i="0" kern="120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für Schule </a:t>
          </a:r>
          <a:br>
            <a:rPr lang="de-DE" sz="1000" b="0" i="0" kern="120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</a:br>
          <a:r>
            <a:rPr lang="de-DE" sz="1000" b="0" i="0" kern="120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und Bildung</a:t>
          </a:r>
          <a:br>
            <a:rPr lang="de-DE" sz="1000" b="0" i="0" kern="120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</a:br>
          <a:r>
            <a:rPr lang="de-DE" sz="1000" b="0" i="0" kern="120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NRW</a:t>
          </a:r>
        </a:p>
      </dsp:txBody>
      <dsp:txXfrm>
        <a:off x="533630" y="215819"/>
        <a:ext cx="769576" cy="769576"/>
      </dsp:txXfrm>
    </dsp:sp>
    <dsp:sp modelId="{454959AB-7604-0649-95EB-B73541E23FCE}">
      <dsp:nvSpPr>
        <dsp:cNvPr id="0" name=""/>
        <dsp:cNvSpPr/>
      </dsp:nvSpPr>
      <dsp:spPr>
        <a:xfrm>
          <a:off x="1370385" y="3258312"/>
          <a:ext cx="799981" cy="799981"/>
        </a:xfrm>
        <a:prstGeom prst="ellipse">
          <a:avLst/>
        </a:prstGeom>
        <a:solidFill>
          <a:srgbClr val="D9ED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Bildungs-</a:t>
          </a:r>
          <a:br>
            <a:rPr lang="de-DE" sz="1000" b="0" i="0" kern="120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</a:br>
          <a:r>
            <a:rPr lang="de-DE" sz="1000" b="0" i="0" kern="120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ketten</a:t>
          </a:r>
        </a:p>
      </dsp:txBody>
      <dsp:txXfrm>
        <a:off x="1487540" y="3375467"/>
        <a:ext cx="565671" cy="565671"/>
      </dsp:txXfrm>
    </dsp:sp>
    <dsp:sp modelId="{591FC3F3-CDB6-EC45-AAC7-CDBE2F573C71}">
      <dsp:nvSpPr>
        <dsp:cNvPr id="0" name=""/>
        <dsp:cNvSpPr/>
      </dsp:nvSpPr>
      <dsp:spPr>
        <a:xfrm>
          <a:off x="30725" y="3061055"/>
          <a:ext cx="693464" cy="693464"/>
        </a:xfrm>
        <a:prstGeom prst="ellipse">
          <a:avLst/>
        </a:prstGeom>
        <a:solidFill>
          <a:srgbClr val="D9ED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 err="1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KAoA</a:t>
          </a:r>
          <a:endParaRPr lang="de-DE" sz="1000" b="0" i="0" kern="1200" dirty="0">
            <a:ln>
              <a:noFill/>
            </a:ln>
            <a:solidFill>
              <a:schemeClr val="tx2"/>
            </a:solidFill>
            <a:latin typeface="Arial Narrow" panose="020B0604020202020204" pitchFamily="34" charset="0"/>
            <a:ea typeface="Roboto Condensed Condensed" panose="02000000000000000000" pitchFamily="2" charset="0"/>
            <a:cs typeface="Arial Narrow" panose="020B0604020202020204" pitchFamily="34" charset="0"/>
          </a:endParaRPr>
        </a:p>
      </dsp:txBody>
      <dsp:txXfrm>
        <a:off x="132280" y="3162610"/>
        <a:ext cx="490354" cy="490354"/>
      </dsp:txXfrm>
    </dsp:sp>
    <dsp:sp modelId="{5E248F07-72B1-0A40-8034-CAAAEC25B862}">
      <dsp:nvSpPr>
        <dsp:cNvPr id="0" name=""/>
        <dsp:cNvSpPr/>
      </dsp:nvSpPr>
      <dsp:spPr>
        <a:xfrm>
          <a:off x="2808957" y="2247387"/>
          <a:ext cx="693464" cy="693464"/>
        </a:xfrm>
        <a:prstGeom prst="ellipse">
          <a:avLst/>
        </a:prstGeom>
        <a:solidFill>
          <a:srgbClr val="D9ED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TBA</a:t>
          </a:r>
        </a:p>
      </dsp:txBody>
      <dsp:txXfrm>
        <a:off x="2910512" y="2348942"/>
        <a:ext cx="490354" cy="490354"/>
      </dsp:txXfrm>
    </dsp:sp>
    <dsp:sp modelId="{DCA58472-A540-E54A-A18F-0E0C53EDC8C7}">
      <dsp:nvSpPr>
        <dsp:cNvPr id="0" name=""/>
        <dsp:cNvSpPr/>
      </dsp:nvSpPr>
      <dsp:spPr>
        <a:xfrm>
          <a:off x="42787" y="1515904"/>
          <a:ext cx="693464" cy="693464"/>
        </a:xfrm>
        <a:prstGeom prst="ellipse">
          <a:avLst/>
        </a:prstGeom>
        <a:solidFill>
          <a:srgbClr val="D9ED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>
                <a:noFill/>
              </a:ln>
              <a:solidFill>
                <a:schemeClr val="tx2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TBA</a:t>
          </a:r>
        </a:p>
      </dsp:txBody>
      <dsp:txXfrm>
        <a:off x="144342" y="1617459"/>
        <a:ext cx="490354" cy="4903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470859-FB0A-F74C-B94C-07B7F5ED36F8}">
      <dsp:nvSpPr>
        <dsp:cNvPr id="0" name=""/>
        <dsp:cNvSpPr/>
      </dsp:nvSpPr>
      <dsp:spPr>
        <a:xfrm rot="2473547">
          <a:off x="1375211" y="2638314"/>
          <a:ext cx="1650266" cy="24741"/>
        </a:xfrm>
        <a:custGeom>
          <a:avLst/>
          <a:gdLst/>
          <a:ahLst/>
          <a:cxnLst/>
          <a:rect l="0" t="0" r="0" b="0"/>
          <a:pathLst>
            <a:path>
              <a:moveTo>
                <a:pt x="0" y="12370"/>
              </a:moveTo>
              <a:lnTo>
                <a:pt x="1650266" y="12370"/>
              </a:lnTo>
            </a:path>
          </a:pathLst>
        </a:custGeom>
        <a:noFill/>
        <a:ln w="6350" cap="flat" cmpd="sng" algn="ctr">
          <a:solidFill>
            <a:schemeClr val="accent2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DDCC32-E125-7B44-98D1-576CC9C88DE3}">
      <dsp:nvSpPr>
        <dsp:cNvPr id="0" name=""/>
        <dsp:cNvSpPr/>
      </dsp:nvSpPr>
      <dsp:spPr>
        <a:xfrm rot="4992645">
          <a:off x="949213" y="2582025"/>
          <a:ext cx="917981" cy="24741"/>
        </a:xfrm>
        <a:custGeom>
          <a:avLst/>
          <a:gdLst/>
          <a:ahLst/>
          <a:cxnLst/>
          <a:rect l="0" t="0" r="0" b="0"/>
          <a:pathLst>
            <a:path>
              <a:moveTo>
                <a:pt x="0" y="12370"/>
              </a:moveTo>
              <a:lnTo>
                <a:pt x="917981" y="12370"/>
              </a:lnTo>
            </a:path>
          </a:pathLst>
        </a:custGeom>
        <a:noFill/>
        <a:ln w="6350" cap="flat" cmpd="sng" algn="ctr">
          <a:solidFill>
            <a:schemeClr val="accent2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CE4CF0-554B-8C4C-80CB-9BE32361A384}">
      <dsp:nvSpPr>
        <dsp:cNvPr id="0" name=""/>
        <dsp:cNvSpPr/>
      </dsp:nvSpPr>
      <dsp:spPr>
        <a:xfrm rot="3247426">
          <a:off x="1315871" y="2503907"/>
          <a:ext cx="932152" cy="24741"/>
        </a:xfrm>
        <a:custGeom>
          <a:avLst/>
          <a:gdLst/>
          <a:ahLst/>
          <a:cxnLst/>
          <a:rect l="0" t="0" r="0" b="0"/>
          <a:pathLst>
            <a:path>
              <a:moveTo>
                <a:pt x="0" y="12370"/>
              </a:moveTo>
              <a:lnTo>
                <a:pt x="932152" y="12370"/>
              </a:lnTo>
            </a:path>
          </a:pathLst>
        </a:custGeom>
        <a:noFill/>
        <a:ln w="6350" cap="flat" cmpd="sng" algn="ctr">
          <a:solidFill>
            <a:schemeClr val="accent2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AA099-A0EB-394A-8914-1E4B0D93891D}">
      <dsp:nvSpPr>
        <dsp:cNvPr id="0" name=""/>
        <dsp:cNvSpPr/>
      </dsp:nvSpPr>
      <dsp:spPr>
        <a:xfrm rot="21453147">
          <a:off x="1579179" y="1832443"/>
          <a:ext cx="1242730" cy="24741"/>
        </a:xfrm>
        <a:custGeom>
          <a:avLst/>
          <a:gdLst/>
          <a:ahLst/>
          <a:cxnLst/>
          <a:rect l="0" t="0" r="0" b="0"/>
          <a:pathLst>
            <a:path>
              <a:moveTo>
                <a:pt x="0" y="12370"/>
              </a:moveTo>
              <a:lnTo>
                <a:pt x="1242730" y="12370"/>
              </a:lnTo>
            </a:path>
          </a:pathLst>
        </a:custGeom>
        <a:noFill/>
        <a:ln w="6350" cap="flat" cmpd="sng" algn="ctr">
          <a:solidFill>
            <a:schemeClr val="accent2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A8F064-BE89-2A48-898A-5B344DA29890}">
      <dsp:nvSpPr>
        <dsp:cNvPr id="0" name=""/>
        <dsp:cNvSpPr/>
      </dsp:nvSpPr>
      <dsp:spPr>
        <a:xfrm rot="20050060">
          <a:off x="1500832" y="1401733"/>
          <a:ext cx="1579446" cy="24741"/>
        </a:xfrm>
        <a:custGeom>
          <a:avLst/>
          <a:gdLst/>
          <a:ahLst/>
          <a:cxnLst/>
          <a:rect l="0" t="0" r="0" b="0"/>
          <a:pathLst>
            <a:path>
              <a:moveTo>
                <a:pt x="0" y="12370"/>
              </a:moveTo>
              <a:lnTo>
                <a:pt x="1579446" y="12370"/>
              </a:lnTo>
            </a:path>
          </a:pathLst>
        </a:custGeom>
        <a:noFill/>
        <a:ln w="6350" cap="flat" cmpd="sng" algn="ctr">
          <a:solidFill>
            <a:schemeClr val="accent2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80FA86-4C66-F84F-B3AE-6DC68D940F02}">
      <dsp:nvSpPr>
        <dsp:cNvPr id="0" name=""/>
        <dsp:cNvSpPr/>
      </dsp:nvSpPr>
      <dsp:spPr>
        <a:xfrm rot="1066376">
          <a:off x="1540931" y="2200348"/>
          <a:ext cx="1626574" cy="24741"/>
        </a:xfrm>
        <a:custGeom>
          <a:avLst/>
          <a:gdLst/>
          <a:ahLst/>
          <a:cxnLst/>
          <a:rect l="0" t="0" r="0" b="0"/>
          <a:pathLst>
            <a:path>
              <a:moveTo>
                <a:pt x="0" y="12370"/>
              </a:moveTo>
              <a:lnTo>
                <a:pt x="1626574" y="12370"/>
              </a:lnTo>
            </a:path>
          </a:pathLst>
        </a:custGeom>
        <a:noFill/>
        <a:ln w="6350" cap="flat" cmpd="sng" algn="ctr">
          <a:solidFill>
            <a:schemeClr val="accent2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233275-C8CE-744C-A124-F62DEAF820D9}">
      <dsp:nvSpPr>
        <dsp:cNvPr id="0" name=""/>
        <dsp:cNvSpPr/>
      </dsp:nvSpPr>
      <dsp:spPr>
        <a:xfrm rot="7227656">
          <a:off x="403548" y="2566196"/>
          <a:ext cx="1020779" cy="24741"/>
        </a:xfrm>
        <a:custGeom>
          <a:avLst/>
          <a:gdLst/>
          <a:ahLst/>
          <a:cxnLst/>
          <a:rect l="0" t="0" r="0" b="0"/>
          <a:pathLst>
            <a:path>
              <a:moveTo>
                <a:pt x="0" y="12370"/>
              </a:moveTo>
              <a:lnTo>
                <a:pt x="1020779" y="12370"/>
              </a:lnTo>
            </a:path>
          </a:pathLst>
        </a:custGeom>
        <a:noFill/>
        <a:ln w="6350" cap="flat" cmpd="sng" algn="ctr">
          <a:solidFill>
            <a:schemeClr val="accent2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1B296-0F48-4345-A6D0-AD754BB822A9}">
      <dsp:nvSpPr>
        <dsp:cNvPr id="0" name=""/>
        <dsp:cNvSpPr/>
      </dsp:nvSpPr>
      <dsp:spPr>
        <a:xfrm>
          <a:off x="957259" y="1516136"/>
          <a:ext cx="732338" cy="732338"/>
        </a:xfrm>
        <a:prstGeom prst="ellips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E44E1E-734F-7248-8B10-22D8F2709BE8}">
      <dsp:nvSpPr>
        <dsp:cNvPr id="0" name=""/>
        <dsp:cNvSpPr/>
      </dsp:nvSpPr>
      <dsp:spPr>
        <a:xfrm>
          <a:off x="211509" y="2977871"/>
          <a:ext cx="588852" cy="588852"/>
        </a:xfrm>
        <a:prstGeom prst="ellipse">
          <a:avLst/>
        </a:prstGeom>
        <a:solidFill>
          <a:schemeClr val="accent2">
            <a:shade val="50000"/>
            <a:hueOff val="41304"/>
            <a:satOff val="-19895"/>
            <a:lumOff val="148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/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Freie Träger</a:t>
          </a:r>
        </a:p>
      </dsp:txBody>
      <dsp:txXfrm>
        <a:off x="297744" y="3064106"/>
        <a:ext cx="416382" cy="416382"/>
      </dsp:txXfrm>
    </dsp:sp>
    <dsp:sp modelId="{3B4F820E-BC3F-834A-9D20-9CAFC15B3B3C}">
      <dsp:nvSpPr>
        <dsp:cNvPr id="0" name=""/>
        <dsp:cNvSpPr/>
      </dsp:nvSpPr>
      <dsp:spPr>
        <a:xfrm>
          <a:off x="3107335" y="2150098"/>
          <a:ext cx="894901" cy="894910"/>
        </a:xfrm>
        <a:prstGeom prst="ellipse">
          <a:avLst/>
        </a:prstGeom>
        <a:solidFill>
          <a:schemeClr val="accent2">
            <a:alpha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/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Berufsschule</a:t>
          </a:r>
        </a:p>
      </dsp:txBody>
      <dsp:txXfrm>
        <a:off x="3238390" y="2281155"/>
        <a:ext cx="632791" cy="632796"/>
      </dsp:txXfrm>
    </dsp:sp>
    <dsp:sp modelId="{D03189D2-F6AD-DB4D-A9D0-C9B150A529C1}">
      <dsp:nvSpPr>
        <dsp:cNvPr id="0" name=""/>
        <dsp:cNvSpPr/>
      </dsp:nvSpPr>
      <dsp:spPr>
        <a:xfrm>
          <a:off x="2962639" y="513593"/>
          <a:ext cx="775067" cy="775067"/>
        </a:xfrm>
        <a:prstGeom prst="ellipse">
          <a:avLst/>
        </a:prstGeom>
        <a:solidFill>
          <a:schemeClr val="accent2">
            <a:shade val="50000"/>
            <a:hueOff val="123912"/>
            <a:satOff val="-59686"/>
            <a:lumOff val="446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/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Uni Münster</a:t>
          </a:r>
        </a:p>
      </dsp:txBody>
      <dsp:txXfrm>
        <a:off x="3076145" y="627099"/>
        <a:ext cx="548055" cy="548055"/>
      </dsp:txXfrm>
    </dsp:sp>
    <dsp:sp modelId="{BEC8A165-2239-5046-9DF1-7D7EEE879BD6}">
      <dsp:nvSpPr>
        <dsp:cNvPr id="0" name=""/>
        <dsp:cNvSpPr/>
      </dsp:nvSpPr>
      <dsp:spPr>
        <a:xfrm>
          <a:off x="2821078" y="1515656"/>
          <a:ext cx="580455" cy="580455"/>
        </a:xfrm>
        <a:prstGeom prst="ellipse">
          <a:avLst/>
        </a:prstGeom>
        <a:solidFill>
          <a:srgbClr val="D9EDF0"/>
        </a:solidFill>
        <a:ln w="12700" cap="flat" cmpd="sng" algn="ctr">
          <a:solidFill>
            <a:schemeClr val="bg1">
              <a:alpha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/>
              <a:solidFill>
                <a:srgbClr val="008E9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IHK</a:t>
          </a:r>
        </a:p>
      </dsp:txBody>
      <dsp:txXfrm>
        <a:off x="2906084" y="1600662"/>
        <a:ext cx="410443" cy="410443"/>
      </dsp:txXfrm>
    </dsp:sp>
    <dsp:sp modelId="{9E769B16-5B99-A742-A9EE-DAFBF1008C92}">
      <dsp:nvSpPr>
        <dsp:cNvPr id="0" name=""/>
        <dsp:cNvSpPr/>
      </dsp:nvSpPr>
      <dsp:spPr>
        <a:xfrm>
          <a:off x="1964136" y="2852252"/>
          <a:ext cx="439403" cy="439403"/>
        </a:xfrm>
        <a:prstGeom prst="ellipse">
          <a:avLst/>
        </a:prstGeom>
        <a:solidFill>
          <a:schemeClr val="accent2">
            <a:shade val="50000"/>
            <a:hueOff val="123912"/>
            <a:satOff val="-59686"/>
            <a:lumOff val="446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/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HWK</a:t>
          </a:r>
        </a:p>
      </dsp:txBody>
      <dsp:txXfrm>
        <a:off x="2028485" y="2916601"/>
        <a:ext cx="310705" cy="310705"/>
      </dsp:txXfrm>
    </dsp:sp>
    <dsp:sp modelId="{A04A4D1F-B053-BB4A-A4D5-3ECCC9D2B084}">
      <dsp:nvSpPr>
        <dsp:cNvPr id="0" name=""/>
        <dsp:cNvSpPr/>
      </dsp:nvSpPr>
      <dsp:spPr>
        <a:xfrm>
          <a:off x="1146365" y="3047654"/>
          <a:ext cx="716956" cy="716956"/>
        </a:xfrm>
        <a:prstGeom prst="ellipse">
          <a:avLst/>
        </a:prstGeom>
        <a:solidFill>
          <a:srgbClr val="D9ED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/>
              <a:solidFill>
                <a:srgbClr val="008E95"/>
              </a:solidFill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HBZ</a:t>
          </a:r>
        </a:p>
      </dsp:txBody>
      <dsp:txXfrm>
        <a:off x="1251361" y="3152650"/>
        <a:ext cx="506964" cy="506964"/>
      </dsp:txXfrm>
    </dsp:sp>
    <dsp:sp modelId="{EA34056E-2631-8048-918A-5D3EE225C426}">
      <dsp:nvSpPr>
        <dsp:cNvPr id="0" name=""/>
        <dsp:cNvSpPr/>
      </dsp:nvSpPr>
      <dsp:spPr>
        <a:xfrm>
          <a:off x="2747959" y="3094080"/>
          <a:ext cx="588852" cy="588852"/>
        </a:xfrm>
        <a:prstGeom prst="ellipse">
          <a:avLst/>
        </a:prstGeom>
        <a:solidFill>
          <a:schemeClr val="accent2">
            <a:shade val="50000"/>
            <a:hueOff val="41304"/>
            <a:satOff val="-19895"/>
            <a:lumOff val="14871"/>
            <a:alphaOff val="0"/>
          </a:schemeClr>
        </a:solidFill>
        <a:ln w="0" cap="flat" cmpd="sng" algn="ctr">
          <a:noFill/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kern="1200" dirty="0">
              <a:ln/>
              <a:latin typeface="Arial Narrow" panose="020B0604020202020204" pitchFamily="34" charset="0"/>
              <a:ea typeface="Roboto Condensed Condensed" panose="02000000000000000000" pitchFamily="2" charset="0"/>
              <a:cs typeface="Arial Narrow" panose="020B0604020202020204" pitchFamily="34" charset="0"/>
            </a:rPr>
            <a:t>Freie Träger</a:t>
          </a:r>
        </a:p>
      </dsp:txBody>
      <dsp:txXfrm>
        <a:off x="2834194" y="3180315"/>
        <a:ext cx="416382" cy="4163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A52327-15FD-0B4E-9F2C-64A0B70A9464}">
      <dsp:nvSpPr>
        <dsp:cNvPr id="0" name=""/>
        <dsp:cNvSpPr/>
      </dsp:nvSpPr>
      <dsp:spPr>
        <a:xfrm rot="4724427">
          <a:off x="457148" y="3790745"/>
          <a:ext cx="1260204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1260204" y="13974"/>
              </a:lnTo>
            </a:path>
          </a:pathLst>
        </a:custGeom>
        <a:noFill/>
        <a:ln w="6350" cap="flat" cmpd="sng" algn="ctr">
          <a:solidFill>
            <a:schemeClr val="accent1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B44827-A828-4C4D-94F1-A49331361E5C}">
      <dsp:nvSpPr>
        <dsp:cNvPr id="0" name=""/>
        <dsp:cNvSpPr/>
      </dsp:nvSpPr>
      <dsp:spPr>
        <a:xfrm rot="1329647">
          <a:off x="1136434" y="3401912"/>
          <a:ext cx="2211107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2211107" y="13974"/>
              </a:lnTo>
            </a:path>
          </a:pathLst>
        </a:custGeom>
        <a:noFill/>
        <a:ln w="6350" cap="flat" cmpd="sng" algn="ctr">
          <a:solidFill>
            <a:schemeClr val="accent1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A2AC2D-6C2D-1A4B-8032-34A6E88E5BD0}">
      <dsp:nvSpPr>
        <dsp:cNvPr id="0" name=""/>
        <dsp:cNvSpPr/>
      </dsp:nvSpPr>
      <dsp:spPr>
        <a:xfrm rot="2546480">
          <a:off x="979903" y="3759109"/>
          <a:ext cx="1818095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1818095" y="13974"/>
              </a:lnTo>
            </a:path>
          </a:pathLst>
        </a:custGeom>
        <a:noFill/>
        <a:ln w="6350" cap="flat" cmpd="sng" algn="ctr">
          <a:solidFill>
            <a:schemeClr val="accent1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5E540D-2971-DA43-A9BA-C27A8390C44D}">
      <dsp:nvSpPr>
        <dsp:cNvPr id="0" name=""/>
        <dsp:cNvSpPr/>
      </dsp:nvSpPr>
      <dsp:spPr>
        <a:xfrm rot="18615">
          <a:off x="1218085" y="2863855"/>
          <a:ext cx="2348189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2348189" y="13974"/>
              </a:lnTo>
            </a:path>
          </a:pathLst>
        </a:custGeom>
        <a:noFill/>
        <a:ln w="6350" cap="flat" cmpd="sng" algn="ctr">
          <a:solidFill>
            <a:schemeClr val="accent1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15A815-478E-F64C-A235-F575CAF30B00}">
      <dsp:nvSpPr>
        <dsp:cNvPr id="0" name=""/>
        <dsp:cNvSpPr/>
      </dsp:nvSpPr>
      <dsp:spPr>
        <a:xfrm rot="20717584">
          <a:off x="1193329" y="2580615"/>
          <a:ext cx="1512276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1512276" y="13974"/>
              </a:lnTo>
            </a:path>
          </a:pathLst>
        </a:custGeom>
        <a:noFill/>
        <a:ln w="6350" cap="flat" cmpd="sng" algn="ctr">
          <a:solidFill>
            <a:schemeClr val="accent1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3261A4-6A7F-684E-B0DB-6023BC11242C}">
      <dsp:nvSpPr>
        <dsp:cNvPr id="0" name=""/>
        <dsp:cNvSpPr/>
      </dsp:nvSpPr>
      <dsp:spPr>
        <a:xfrm rot="19865710">
          <a:off x="1005811" y="1857068"/>
          <a:ext cx="3408212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3408212" y="13974"/>
              </a:lnTo>
            </a:path>
          </a:pathLst>
        </a:custGeom>
        <a:noFill/>
        <a:ln w="6350" cap="flat" cmpd="sng" algn="ctr">
          <a:solidFill>
            <a:schemeClr val="accent1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EC79FC-CD18-0C45-8B29-7956C7B5D16A}">
      <dsp:nvSpPr>
        <dsp:cNvPr id="0" name=""/>
        <dsp:cNvSpPr/>
      </dsp:nvSpPr>
      <dsp:spPr>
        <a:xfrm rot="17236622">
          <a:off x="452648" y="1795737"/>
          <a:ext cx="1556330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1556330" y="13974"/>
              </a:lnTo>
            </a:path>
          </a:pathLst>
        </a:custGeom>
        <a:noFill/>
        <a:ln w="6350" cap="flat" cmpd="sng" algn="ctr">
          <a:solidFill>
            <a:schemeClr val="accent1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233275-C8CE-744C-A124-F62DEAF820D9}">
      <dsp:nvSpPr>
        <dsp:cNvPr id="0" name=""/>
        <dsp:cNvSpPr/>
      </dsp:nvSpPr>
      <dsp:spPr>
        <a:xfrm rot="18838803">
          <a:off x="868931" y="1742706"/>
          <a:ext cx="2212632" cy="27949"/>
        </a:xfrm>
        <a:custGeom>
          <a:avLst/>
          <a:gdLst/>
          <a:ahLst/>
          <a:cxnLst/>
          <a:rect l="0" t="0" r="0" b="0"/>
          <a:pathLst>
            <a:path>
              <a:moveTo>
                <a:pt x="0" y="13974"/>
              </a:moveTo>
              <a:lnTo>
                <a:pt x="2212632" y="13974"/>
              </a:lnTo>
            </a:path>
          </a:pathLst>
        </a:custGeom>
        <a:noFill/>
        <a:ln w="6350" cap="flat" cmpd="sng" algn="ctr">
          <a:solidFill>
            <a:schemeClr val="accent1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1B296-0F48-4345-A6D0-AD754BB822A9}">
      <dsp:nvSpPr>
        <dsp:cNvPr id="0" name=""/>
        <dsp:cNvSpPr/>
      </dsp:nvSpPr>
      <dsp:spPr>
        <a:xfrm>
          <a:off x="448270" y="2416913"/>
          <a:ext cx="905685" cy="905685"/>
        </a:xfrm>
        <a:prstGeom prst="ellips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E44E1E-734F-7248-8B10-22D8F2709BE8}">
      <dsp:nvSpPr>
        <dsp:cNvPr id="0" name=""/>
        <dsp:cNvSpPr/>
      </dsp:nvSpPr>
      <dsp:spPr>
        <a:xfrm>
          <a:off x="2540087" y="-293975"/>
          <a:ext cx="1406652" cy="1473035"/>
        </a:xfrm>
        <a:prstGeom prst="ellipse">
          <a:avLst/>
        </a:prstGeom>
        <a:solidFill>
          <a:srgbClr val="F0D8E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u="none" kern="120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Unternehmen 1</a:t>
          </a:r>
          <a:endParaRPr lang="de-DE" sz="1000" b="0" i="0" kern="1200" dirty="0">
            <a:ln/>
            <a:solidFill>
              <a:schemeClr val="accent1"/>
            </a:solidFill>
            <a:latin typeface="Arial" panose="020B0604020202020204" pitchFamily="34" charset="0"/>
            <a:ea typeface="Roboto Condensed Condensed" panose="02000000000000000000" pitchFamily="2" charset="0"/>
            <a:cs typeface="Arial" panose="020B0604020202020204" pitchFamily="34" charset="0"/>
          </a:endParaRPr>
        </a:p>
      </dsp:txBody>
      <dsp:txXfrm>
        <a:off x="2746086" y="-78254"/>
        <a:ext cx="994654" cy="1041593"/>
      </dsp:txXfrm>
    </dsp:sp>
    <dsp:sp modelId="{454959AB-7604-0649-95EB-B73541E23FCE}">
      <dsp:nvSpPr>
        <dsp:cNvPr id="0" name=""/>
        <dsp:cNvSpPr/>
      </dsp:nvSpPr>
      <dsp:spPr>
        <a:xfrm>
          <a:off x="1150337" y="200221"/>
          <a:ext cx="886434" cy="886434"/>
        </a:xfrm>
        <a:prstGeom prst="ellipse">
          <a:avLst/>
        </a:prstGeom>
        <a:solidFill>
          <a:srgbClr val="F0D8E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u="none" kern="120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Unterneh-men 2</a:t>
          </a:r>
          <a:endParaRPr lang="de-DE" sz="1000" b="0" i="0" kern="1200" dirty="0">
            <a:ln/>
            <a:solidFill>
              <a:schemeClr val="accent1"/>
            </a:solidFill>
            <a:latin typeface="Arial" panose="020B0604020202020204" pitchFamily="34" charset="0"/>
            <a:ea typeface="Roboto Condensed Condensed" panose="02000000000000000000" pitchFamily="2" charset="0"/>
            <a:cs typeface="Arial" panose="020B0604020202020204" pitchFamily="34" charset="0"/>
          </a:endParaRPr>
        </a:p>
      </dsp:txBody>
      <dsp:txXfrm>
        <a:off x="1280152" y="330036"/>
        <a:ext cx="626804" cy="626804"/>
      </dsp:txXfrm>
    </dsp:sp>
    <dsp:sp modelId="{591FC3F3-CDB6-EC45-AAC7-CDBE2F573C71}">
      <dsp:nvSpPr>
        <dsp:cNvPr id="0" name=""/>
        <dsp:cNvSpPr/>
      </dsp:nvSpPr>
      <dsp:spPr>
        <a:xfrm>
          <a:off x="4155696" y="499198"/>
          <a:ext cx="739077" cy="739071"/>
        </a:xfrm>
        <a:prstGeom prst="ellipse">
          <a:avLst/>
        </a:prstGeom>
        <a:solidFill>
          <a:srgbClr val="F0D8E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u="none" kern="120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Unterneh-men 3</a:t>
          </a:r>
          <a:endParaRPr lang="de-DE" sz="1000" b="0" i="0" kern="1200" dirty="0">
            <a:ln/>
            <a:solidFill>
              <a:schemeClr val="accent1"/>
            </a:solidFill>
            <a:latin typeface="Arial" panose="020B0604020202020204" pitchFamily="34" charset="0"/>
            <a:ea typeface="Roboto Condensed Condensed" panose="02000000000000000000" pitchFamily="2" charset="0"/>
            <a:cs typeface="Arial" panose="020B0604020202020204" pitchFamily="34" charset="0"/>
          </a:endParaRPr>
        </a:p>
      </dsp:txBody>
      <dsp:txXfrm>
        <a:off x="4263931" y="607432"/>
        <a:ext cx="522607" cy="522603"/>
      </dsp:txXfrm>
    </dsp:sp>
    <dsp:sp modelId="{D2A26F10-2971-B54A-A503-4AE82A7063B8}">
      <dsp:nvSpPr>
        <dsp:cNvPr id="0" name=""/>
        <dsp:cNvSpPr/>
      </dsp:nvSpPr>
      <dsp:spPr>
        <a:xfrm>
          <a:off x="2665707" y="1855379"/>
          <a:ext cx="887645" cy="869446"/>
        </a:xfrm>
        <a:prstGeom prst="ellipse">
          <a:avLst/>
        </a:prstGeom>
        <a:solidFill>
          <a:srgbClr val="F0D8E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u="none" kern="1200" dirty="0" err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Unterneh-men</a:t>
          </a:r>
          <a:r>
            <a:rPr lang="de-DE" sz="1000" b="0" i="0" u="none" kern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 4</a:t>
          </a:r>
          <a:endParaRPr lang="de-DE" sz="1000" b="0" i="0" kern="1200" dirty="0">
            <a:ln/>
            <a:solidFill>
              <a:schemeClr val="accent1"/>
            </a:solidFill>
            <a:latin typeface="Arial" panose="020B0604020202020204" pitchFamily="34" charset="0"/>
            <a:ea typeface="Roboto Condensed Condensed" panose="02000000000000000000" pitchFamily="2" charset="0"/>
            <a:cs typeface="Arial" panose="020B0604020202020204" pitchFamily="34" charset="0"/>
          </a:endParaRPr>
        </a:p>
      </dsp:txBody>
      <dsp:txXfrm>
        <a:off x="2795700" y="1982706"/>
        <a:ext cx="627659" cy="614792"/>
      </dsp:txXfrm>
    </dsp:sp>
    <dsp:sp modelId="{2601A097-7048-334F-B526-F23DE03D9A90}">
      <dsp:nvSpPr>
        <dsp:cNvPr id="0" name=""/>
        <dsp:cNvSpPr/>
      </dsp:nvSpPr>
      <dsp:spPr>
        <a:xfrm>
          <a:off x="3566249" y="2322735"/>
          <a:ext cx="1129023" cy="1129018"/>
        </a:xfrm>
        <a:prstGeom prst="ellipse">
          <a:avLst/>
        </a:prstGeom>
        <a:solidFill>
          <a:srgbClr val="F0D8EA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u="none" kern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Unternehmen 5</a:t>
          </a:r>
          <a:endParaRPr lang="de-DE" sz="1000" b="0" i="0" kern="1200" dirty="0">
            <a:ln/>
            <a:solidFill>
              <a:schemeClr val="accent1"/>
            </a:solidFill>
            <a:latin typeface="Arial" panose="020B0604020202020204" pitchFamily="34" charset="0"/>
            <a:ea typeface="Roboto Condensed Condensed" panose="02000000000000000000" pitchFamily="2" charset="0"/>
            <a:cs typeface="Arial" panose="020B0604020202020204" pitchFamily="34" charset="0"/>
          </a:endParaRPr>
        </a:p>
      </dsp:txBody>
      <dsp:txXfrm>
        <a:off x="3731591" y="2488076"/>
        <a:ext cx="798339" cy="798336"/>
      </dsp:txXfrm>
    </dsp:sp>
    <dsp:sp modelId="{861DF5E7-FFDE-C740-80D0-5C3DB1B0B23A}">
      <dsp:nvSpPr>
        <dsp:cNvPr id="0" name=""/>
        <dsp:cNvSpPr/>
      </dsp:nvSpPr>
      <dsp:spPr>
        <a:xfrm>
          <a:off x="2400759" y="4189184"/>
          <a:ext cx="1213899" cy="1213893"/>
        </a:xfrm>
        <a:prstGeom prst="ellipse">
          <a:avLst/>
        </a:prstGeom>
        <a:solidFill>
          <a:srgbClr val="F0D8E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u="none" kern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Unternehmen 6</a:t>
          </a:r>
          <a:endParaRPr lang="de-DE" sz="1000" b="0" i="0" kern="1200" dirty="0">
            <a:ln/>
            <a:solidFill>
              <a:schemeClr val="accent1"/>
            </a:solidFill>
            <a:latin typeface="Arial" panose="020B0604020202020204" pitchFamily="34" charset="0"/>
            <a:ea typeface="Roboto Condensed Condensed" panose="02000000000000000000" pitchFamily="2" charset="0"/>
            <a:cs typeface="Arial" panose="020B0604020202020204" pitchFamily="34" charset="0"/>
          </a:endParaRPr>
        </a:p>
      </dsp:txBody>
      <dsp:txXfrm>
        <a:off x="2578530" y="4366955"/>
        <a:ext cx="858357" cy="858351"/>
      </dsp:txXfrm>
    </dsp:sp>
    <dsp:sp modelId="{83416DD3-7BFC-0946-AF00-C2A1D517AD4F}">
      <dsp:nvSpPr>
        <dsp:cNvPr id="0" name=""/>
        <dsp:cNvSpPr/>
      </dsp:nvSpPr>
      <dsp:spPr>
        <a:xfrm>
          <a:off x="3240609" y="3619913"/>
          <a:ext cx="684002" cy="684002"/>
        </a:xfrm>
        <a:prstGeom prst="ellipse">
          <a:avLst/>
        </a:prstGeom>
        <a:solidFill>
          <a:srgbClr val="F0D8E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u="none" kern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Unter-nehmen 7</a:t>
          </a:r>
          <a:endParaRPr lang="de-DE" sz="1000" b="0" i="0" kern="1200" dirty="0">
            <a:ln/>
            <a:solidFill>
              <a:schemeClr val="accent1"/>
            </a:solidFill>
            <a:latin typeface="Arial" panose="020B0604020202020204" pitchFamily="34" charset="0"/>
            <a:ea typeface="Roboto Condensed Condensed" panose="02000000000000000000" pitchFamily="2" charset="0"/>
            <a:cs typeface="Arial" panose="020B0604020202020204" pitchFamily="34" charset="0"/>
          </a:endParaRPr>
        </a:p>
      </dsp:txBody>
      <dsp:txXfrm>
        <a:off x="3340779" y="3720083"/>
        <a:ext cx="483662" cy="483662"/>
      </dsp:txXfrm>
    </dsp:sp>
    <dsp:sp modelId="{25BDFB07-C2FD-1D44-BE38-AA3C4A75CC51}">
      <dsp:nvSpPr>
        <dsp:cNvPr id="0" name=""/>
        <dsp:cNvSpPr/>
      </dsp:nvSpPr>
      <dsp:spPr>
        <a:xfrm>
          <a:off x="888315" y="4414994"/>
          <a:ext cx="800167" cy="800167"/>
        </a:xfrm>
        <a:prstGeom prst="ellipse">
          <a:avLst/>
        </a:prstGeom>
        <a:solidFill>
          <a:srgbClr val="F0D8E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b="0" i="0" u="none" kern="1200" dirty="0" err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Unterneh-men</a:t>
          </a:r>
          <a:r>
            <a:rPr lang="de-DE" sz="1000" b="0" i="0" u="none" kern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 8</a:t>
          </a:r>
          <a:endParaRPr lang="de-DE" sz="1000" b="0" i="0" kern="1200" dirty="0">
            <a:ln/>
            <a:solidFill>
              <a:schemeClr val="accent1"/>
            </a:solidFill>
            <a:latin typeface="Arial" panose="020B0604020202020204" pitchFamily="34" charset="0"/>
            <a:ea typeface="Roboto Condensed Condensed" panose="02000000000000000000" pitchFamily="2" charset="0"/>
            <a:cs typeface="Arial" panose="020B0604020202020204" pitchFamily="34" charset="0"/>
          </a:endParaRPr>
        </a:p>
      </dsp:txBody>
      <dsp:txXfrm>
        <a:off x="1005497" y="4532176"/>
        <a:ext cx="565803" cy="565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81F8BD32-907E-A5B5-9193-7A3090FDF9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D50ACE0-749F-55B1-D0E6-7EB5A03541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8F022-2C95-814B-8A01-7C5F457B3401}" type="datetimeFigureOut">
              <a:rPr lang="de-DE" smtClean="0"/>
              <a:t>13.04.26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71DCEEA-0714-8E64-1002-9652C6ECF2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9197D7-5CA7-5C87-AC94-8455477731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8BC48-DC1D-C14D-94D5-EA90B01139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8306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C418A-4C1B-F441-9D3E-48B89CE9F7EB}" type="datetimeFigureOut">
              <a:rPr lang="de-DE" smtClean="0"/>
              <a:t>13.04.26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D3467C-6295-134D-9466-FECF4CCD29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5733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5241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1pPr>
    <a:lvl2pPr marL="537620" algn="l" defTabSz="1075241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2pPr>
    <a:lvl3pPr marL="1075241" algn="l" defTabSz="1075241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3pPr>
    <a:lvl4pPr marL="1612862" algn="l" defTabSz="1075241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4pPr>
    <a:lvl5pPr marL="2150483" algn="l" defTabSz="1075241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5pPr>
    <a:lvl6pPr marL="2688103" algn="l" defTabSz="1075241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6pPr>
    <a:lvl7pPr marL="3225723" algn="l" defTabSz="1075241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7pPr>
    <a:lvl8pPr marL="3763346" algn="l" defTabSz="1075241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8pPr>
    <a:lvl9pPr marL="4300966" algn="l" defTabSz="1075241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6D53F-184A-98C8-A297-5684C40C1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F443C3E-FF5A-1B64-9536-02B52FAC84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051F81B-3FEE-AD1F-DACB-D335BD4923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Bitte nutzen sie diese Version, wenn sie die Schriften </a:t>
            </a:r>
            <a:r>
              <a:rPr lang="de-DE" dirty="0" err="1"/>
              <a:t>MuseoSansRounded</a:t>
            </a:r>
            <a:r>
              <a:rPr lang="de-DE" dirty="0"/>
              <a:t> und </a:t>
            </a:r>
            <a:r>
              <a:rPr lang="de-DE" dirty="0" err="1"/>
              <a:t>Roboto</a:t>
            </a:r>
            <a:r>
              <a:rPr lang="de-DE" dirty="0"/>
              <a:t> nicht installieren können. </a:t>
            </a:r>
            <a:br>
              <a:rPr lang="de-DE" dirty="0"/>
            </a:br>
            <a:r>
              <a:rPr lang="de-DE" dirty="0"/>
              <a:t>Bei den hier genutzten Schriften handelt es sich um Standard-Windows-Systemschriften:</a:t>
            </a:r>
            <a:br>
              <a:rPr lang="de-DE" dirty="0"/>
            </a:br>
            <a:r>
              <a:rPr lang="de-DE" dirty="0"/>
              <a:t>Arial Rounded MT, Arial Narrow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3DD349B-B24F-2A8F-11C3-BA0E29EC2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467C-6295-134D-9466-FECF4CCD29B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8406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mit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89149A5-816D-905B-F5C7-91489962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C9E48635-5876-0CEE-6B06-AEF09CB50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1735" y="8898892"/>
            <a:ext cx="9637496" cy="5111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6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8363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mit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89149A5-816D-905B-F5C7-91489962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C9E48635-5876-0CEE-6B06-AEF09CB50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1735" y="8898892"/>
            <a:ext cx="9637496" cy="5111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6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3817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BA7E8B6-5D45-0037-CE5D-22F3F0AB9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737" y="1036448"/>
            <a:ext cx="11718131" cy="1200877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1C2D2E-0A07-C379-1394-086F980E0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1737" y="2555877"/>
            <a:ext cx="11718131" cy="602519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1262DB-730C-C29E-A1BD-A57696038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0812" y="8892982"/>
            <a:ext cx="559057" cy="538073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260" b="1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1BD289D-5285-403C-01EB-0C5EC90BC63B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8109"/>
          <a:stretch/>
        </p:blipFill>
        <p:spPr>
          <a:xfrm>
            <a:off x="10576737" y="432680"/>
            <a:ext cx="1683131" cy="444492"/>
          </a:xfrm>
          <a:prstGeom prst="rect">
            <a:avLst/>
          </a:prstGeom>
        </p:spPr>
      </p:pic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00804E40-C10D-8BD5-736B-59968994F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1738" y="8892981"/>
            <a:ext cx="9637495" cy="5111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6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>
              <a:spcBef>
                <a:spcPts val="217"/>
              </a:spcBef>
            </a:pPr>
            <a:r>
              <a:rPr lang="de-DE" b="1">
                <a:solidFill>
                  <a:srgbClr val="006E89"/>
                </a:solidFill>
              </a:rPr>
              <a:t>Netzwerkgrafik</a:t>
            </a:r>
            <a:endParaRPr lang="de-DE" dirty="0">
              <a:solidFill>
                <a:srgbClr val="006E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32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5" r:id="rId2"/>
  </p:sldLayoutIdLst>
  <p:hf hdr="0" dt="0"/>
  <p:txStyles>
    <p:titleStyle>
      <a:lvl1pPr algn="l" defTabSz="960139" rtl="0" eaLnBrk="1" latinLnBrk="0" hangingPunct="1">
        <a:lnSpc>
          <a:spcPct val="90000"/>
        </a:lnSpc>
        <a:spcBef>
          <a:spcPct val="0"/>
        </a:spcBef>
        <a:buNone/>
        <a:defRPr sz="3360" b="1" kern="1200">
          <a:solidFill>
            <a:schemeClr val="tx1"/>
          </a:solidFill>
          <a:latin typeface="Quicksand" pitchFamily="2" charset="77"/>
          <a:ea typeface="+mj-ea"/>
          <a:cs typeface="+mj-cs"/>
        </a:defRPr>
      </a:lvl1pPr>
    </p:titleStyle>
    <p:bodyStyle>
      <a:lvl1pPr marL="0" indent="0" algn="l" defTabSz="960139" rtl="0" eaLnBrk="1" latinLnBrk="0" hangingPunct="1">
        <a:lnSpc>
          <a:spcPct val="110000"/>
        </a:lnSpc>
        <a:spcBef>
          <a:spcPts val="1050"/>
        </a:spcBef>
        <a:buFont typeface="Arial" panose="020B0604020202020204" pitchFamily="34" charset="0"/>
        <a:buNone/>
        <a:defRPr sz="2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241925" indent="-240035" algn="l" defTabSz="960139" rtl="0" eaLnBrk="1" latinLnBrk="0" hangingPunct="1">
        <a:lnSpc>
          <a:spcPct val="110000"/>
        </a:lnSpc>
        <a:spcBef>
          <a:spcPts val="525"/>
        </a:spcBef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449829" indent="-240035" algn="l" defTabSz="960139" rtl="0" eaLnBrk="1" latinLnBrk="0" hangingPunct="1">
        <a:lnSpc>
          <a:spcPct val="110000"/>
        </a:lnSpc>
        <a:spcBef>
          <a:spcPts val="525"/>
        </a:spcBef>
        <a:buClr>
          <a:schemeClr val="accent1"/>
        </a:buClr>
        <a:buFont typeface="Arial" panose="020B0604020202020204" pitchFamily="34" charset="0"/>
        <a:buChar char="•"/>
        <a:defRPr sz="2100" b="0" i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699314" indent="-240035" algn="l" defTabSz="960139" rtl="0" eaLnBrk="1" latinLnBrk="0" hangingPunct="1">
        <a:lnSpc>
          <a:spcPct val="110000"/>
        </a:lnSpc>
        <a:spcBef>
          <a:spcPts val="525"/>
        </a:spcBef>
        <a:buClr>
          <a:schemeClr val="accent1"/>
        </a:buClr>
        <a:buFont typeface="Symbol" pitchFamily="2" charset="2"/>
        <a:buChar char="-"/>
        <a:defRPr sz="2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1001720" indent="-240035" algn="l" defTabSz="960139" rtl="0" eaLnBrk="1" latinLnBrk="0" hangingPunct="1">
        <a:lnSpc>
          <a:spcPct val="110000"/>
        </a:lnSpc>
        <a:spcBef>
          <a:spcPts val="525"/>
        </a:spcBef>
        <a:buClr>
          <a:schemeClr val="accent1"/>
        </a:buClr>
        <a:buFont typeface="Symbol" pitchFamily="2" charset="2"/>
        <a:buChar char="-"/>
        <a:defRPr sz="2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640383" indent="-240035" algn="l" defTabSz="960139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452" indent="-240035" algn="l" defTabSz="960139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522" indent="-240035" algn="l" defTabSz="960139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92" indent="-240035" algn="l" defTabSz="960139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60139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9" algn="l" defTabSz="960139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39" algn="l" defTabSz="960139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208" algn="l" defTabSz="960139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79" algn="l" defTabSz="960139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48" algn="l" defTabSz="960139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418" algn="l" defTabSz="960139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87" algn="l" defTabSz="960139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557" algn="l" defTabSz="960139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61">
          <p15:clr>
            <a:srgbClr val="F26B43"/>
          </p15:clr>
        </p15:guide>
        <p15:guide id="2" pos="325">
          <p15:clr>
            <a:srgbClr val="F26B43"/>
          </p15:clr>
        </p15:guide>
        <p15:guide id="3" pos="7355">
          <p15:clr>
            <a:srgbClr val="F26B43"/>
          </p15:clr>
        </p15:guide>
        <p15:guide id="4" orient="horz" pos="459">
          <p15:clr>
            <a:srgbClr val="F26B43"/>
          </p15:clr>
        </p15:guide>
        <p15:guide id="5" orient="horz" pos="5405" userDrawn="1">
          <p15:clr>
            <a:srgbClr val="F26B43"/>
          </p15:clr>
        </p15:guide>
        <p15:guide id="6" pos="341" userDrawn="1">
          <p15:clr>
            <a:srgbClr val="F26B43"/>
          </p15:clr>
        </p15:guide>
        <p15:guide id="7" pos="7723" userDrawn="1">
          <p15:clr>
            <a:srgbClr val="F26B43"/>
          </p15:clr>
        </p15:guide>
        <p15:guide id="8" orient="horz" pos="64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QuickStyle" Target="../diagrams/quickStyle5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Layout" Target="../diagrams/layout5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Data" Target="../diagrams/data5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image" Target="../media/image2.svg"/><Relationship Id="rId28" Type="http://schemas.microsoft.com/office/2007/relationships/diagramDrawing" Target="../diagrams/drawing5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openxmlformats.org/officeDocument/2006/relationships/diagramColors" Target="../diagrams/colors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68706-A304-38E7-AA15-09D8D479E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Diagramm 82">
            <a:extLst>
              <a:ext uri="{FF2B5EF4-FFF2-40B4-BE49-F238E27FC236}">
                <a16:creationId xmlns:a16="http://schemas.microsoft.com/office/drawing/2014/main" id="{2C1ABFEA-8AB7-EED6-CAE5-8E004ECD2B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7091085"/>
              </p:ext>
            </p:extLst>
          </p:nvPr>
        </p:nvGraphicFramePr>
        <p:xfrm>
          <a:off x="541739" y="508246"/>
          <a:ext cx="6054034" cy="3680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2" name="Oval 41">
            <a:extLst>
              <a:ext uri="{FF2B5EF4-FFF2-40B4-BE49-F238E27FC236}">
                <a16:creationId xmlns:a16="http://schemas.microsoft.com/office/drawing/2014/main" id="{5A99767B-D687-562D-E7B8-2766A46AA121}"/>
              </a:ext>
            </a:extLst>
          </p:cNvPr>
          <p:cNvSpPr/>
          <p:nvPr/>
        </p:nvSpPr>
        <p:spPr>
          <a:xfrm>
            <a:off x="2795277" y="2255043"/>
            <a:ext cx="4091754" cy="4091754"/>
          </a:xfrm>
          <a:prstGeom prst="ellipse">
            <a:avLst/>
          </a:prstGeom>
          <a:solidFill>
            <a:schemeClr val="bg1"/>
          </a:solidFill>
          <a:ln>
            <a:solidFill>
              <a:srgbClr val="2CB7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C0CA7E4C-F004-267A-A86D-CF82397CAA3C}"/>
              </a:ext>
            </a:extLst>
          </p:cNvPr>
          <p:cNvGrpSpPr/>
          <p:nvPr/>
        </p:nvGrpSpPr>
        <p:grpSpPr>
          <a:xfrm>
            <a:off x="4144421" y="264786"/>
            <a:ext cx="4959378" cy="4091753"/>
            <a:chOff x="5741049" y="578491"/>
            <a:chExt cx="4959378" cy="4091753"/>
          </a:xfrm>
        </p:grpSpPr>
        <p:graphicFrame>
          <p:nvGraphicFramePr>
            <p:cNvPr id="63" name="Diagramm 62">
              <a:extLst>
                <a:ext uri="{FF2B5EF4-FFF2-40B4-BE49-F238E27FC236}">
                  <a16:creationId xmlns:a16="http://schemas.microsoft.com/office/drawing/2014/main" id="{81E9E81A-DCEB-0927-1ADF-518C5719A9C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70484220"/>
                </p:ext>
              </p:extLst>
            </p:nvPr>
          </p:nvGraphicFramePr>
          <p:xfrm>
            <a:off x="5741049" y="578491"/>
            <a:ext cx="4959378" cy="409175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id="{B0BF0AC5-2604-E72B-F268-71D8DB60220B}"/>
                </a:ext>
              </a:extLst>
            </p:cNvPr>
            <p:cNvSpPr txBox="1"/>
            <p:nvPr/>
          </p:nvSpPr>
          <p:spPr>
            <a:xfrm>
              <a:off x="6497621" y="2355553"/>
              <a:ext cx="1151008" cy="72872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de-DE" sz="1200" dirty="0">
                  <a:solidFill>
                    <a:schemeClr val="bg1"/>
                  </a:solidFill>
                  <a:latin typeface="Arial Rounded MT Bold" panose="020F0704030504030204" pitchFamily="34" charset="77"/>
                </a:rPr>
                <a:t>Soziales </a:t>
              </a:r>
            </a:p>
            <a:p>
              <a:r>
                <a:rPr lang="de-DE" sz="1200" dirty="0">
                  <a:solidFill>
                    <a:schemeClr val="bg1"/>
                  </a:solidFill>
                  <a:latin typeface="Arial Rounded MT Bold" panose="020F0704030504030204" pitchFamily="34" charset="77"/>
                </a:rPr>
                <a:t>Umfeld/ Schule</a:t>
              </a:r>
            </a:p>
          </p:txBody>
        </p:sp>
      </p:grpSp>
      <p:cxnSp>
        <p:nvCxnSpPr>
          <p:cNvPr id="43" name="Gerade Verbindung 42">
            <a:extLst>
              <a:ext uri="{FF2B5EF4-FFF2-40B4-BE49-F238E27FC236}">
                <a16:creationId xmlns:a16="http://schemas.microsoft.com/office/drawing/2014/main" id="{9B045B65-FCF8-F667-AFC1-07B892415EEE}"/>
              </a:ext>
            </a:extLst>
          </p:cNvPr>
          <p:cNvCxnSpPr>
            <a:cxnSpLocks/>
          </p:cNvCxnSpPr>
          <p:nvPr/>
        </p:nvCxnSpPr>
        <p:spPr>
          <a:xfrm>
            <a:off x="-4315802" y="4327125"/>
            <a:ext cx="3110802" cy="3177528"/>
          </a:xfrm>
          <a:prstGeom prst="line">
            <a:avLst/>
          </a:prstGeom>
          <a:ln>
            <a:solidFill>
              <a:srgbClr val="2CB7C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43">
            <a:extLst>
              <a:ext uri="{FF2B5EF4-FFF2-40B4-BE49-F238E27FC236}">
                <a16:creationId xmlns:a16="http://schemas.microsoft.com/office/drawing/2014/main" id="{DB9060D2-72E8-DE4F-CBA5-90B087EFD30D}"/>
              </a:ext>
            </a:extLst>
          </p:cNvPr>
          <p:cNvCxnSpPr>
            <a:cxnSpLocks/>
          </p:cNvCxnSpPr>
          <p:nvPr/>
        </p:nvCxnSpPr>
        <p:spPr>
          <a:xfrm>
            <a:off x="-2163942" y="4727351"/>
            <a:ext cx="1027429" cy="2702435"/>
          </a:xfrm>
          <a:prstGeom prst="line">
            <a:avLst/>
          </a:prstGeom>
          <a:ln>
            <a:solidFill>
              <a:srgbClr val="2CB7C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E2D8F28C-5FC7-CB74-C6C6-99EC0D7FF68A}"/>
              </a:ext>
            </a:extLst>
          </p:cNvPr>
          <p:cNvGrpSpPr/>
          <p:nvPr/>
        </p:nvGrpSpPr>
        <p:grpSpPr>
          <a:xfrm>
            <a:off x="495684" y="4404313"/>
            <a:ext cx="6320499" cy="4058294"/>
            <a:chOff x="-74165" y="603140"/>
            <a:chExt cx="8182725" cy="5254000"/>
          </a:xfrm>
        </p:grpSpPr>
        <p:graphicFrame>
          <p:nvGraphicFramePr>
            <p:cNvPr id="50" name="Diagramm 49">
              <a:extLst>
                <a:ext uri="{FF2B5EF4-FFF2-40B4-BE49-F238E27FC236}">
                  <a16:creationId xmlns:a16="http://schemas.microsoft.com/office/drawing/2014/main" id="{391F7DAC-E214-6E26-9D03-03643BCDA31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031501489"/>
                </p:ext>
              </p:extLst>
            </p:nvPr>
          </p:nvGraphicFramePr>
          <p:xfrm>
            <a:off x="-74165" y="603140"/>
            <a:ext cx="8182725" cy="525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3" r:lo="rId14" r:qs="rId15" r:cs="rId16"/>
            </a:graphicData>
          </a:graphic>
        </p:graphicFrame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20A42F5-A651-2748-8612-55259FCA6A51}"/>
                </a:ext>
              </a:extLst>
            </p:cNvPr>
            <p:cNvSpPr/>
            <p:nvPr/>
          </p:nvSpPr>
          <p:spPr>
            <a:xfrm>
              <a:off x="1497142" y="2366660"/>
              <a:ext cx="1728743" cy="1728742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r>
                <a:rPr lang="de-DE" sz="1000" dirty="0">
                  <a:latin typeface="Arial Rounded MT Bold" panose="020F0704030504030204" pitchFamily="34" charset="77"/>
                </a:rPr>
                <a:t>Bildungs-</a:t>
              </a:r>
              <a:br>
                <a:rPr lang="de-DE" sz="1000" dirty="0">
                  <a:latin typeface="Arial Rounded MT Bold" panose="020F0704030504030204" pitchFamily="34" charset="77"/>
                </a:rPr>
              </a:br>
              <a:r>
                <a:rPr lang="de-DE" sz="1000" dirty="0">
                  <a:latin typeface="Arial Rounded MT Bold" panose="020F0704030504030204" pitchFamily="34" charset="77"/>
                </a:rPr>
                <a:t>politische Kooperationen</a:t>
              </a:r>
            </a:p>
          </p:txBody>
        </p:sp>
      </p:grp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65C0093D-70A0-99A5-E408-B4782B335CC0}"/>
              </a:ext>
            </a:extLst>
          </p:cNvPr>
          <p:cNvGrpSpPr/>
          <p:nvPr/>
        </p:nvGrpSpPr>
        <p:grpSpPr>
          <a:xfrm>
            <a:off x="4160784" y="5023602"/>
            <a:ext cx="5327991" cy="3764611"/>
            <a:chOff x="1237736" y="687099"/>
            <a:chExt cx="4706077" cy="3325183"/>
          </a:xfrm>
        </p:grpSpPr>
        <p:graphicFrame>
          <p:nvGraphicFramePr>
            <p:cNvPr id="53" name="Diagramm 52">
              <a:extLst>
                <a:ext uri="{FF2B5EF4-FFF2-40B4-BE49-F238E27FC236}">
                  <a16:creationId xmlns:a16="http://schemas.microsoft.com/office/drawing/2014/main" id="{563C1D00-1A0D-51B6-F903-2F7EB43AD82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16264622"/>
                </p:ext>
              </p:extLst>
            </p:nvPr>
          </p:nvGraphicFramePr>
          <p:xfrm>
            <a:off x="1237736" y="687099"/>
            <a:ext cx="4706077" cy="332518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8" r:lo="rId19" r:qs="rId20" r:cs="rId21"/>
            </a:graphicData>
          </a:graphic>
        </p:graphicFrame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8A8902DF-3076-67ED-AAEE-CE6580E8609A}"/>
                </a:ext>
              </a:extLst>
            </p:cNvPr>
            <p:cNvSpPr/>
            <p:nvPr/>
          </p:nvSpPr>
          <p:spPr>
            <a:xfrm>
              <a:off x="1644533" y="1492898"/>
              <a:ext cx="1231630" cy="1230041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r>
                <a:rPr lang="de-DE" sz="1200" dirty="0">
                  <a:latin typeface="Arial Rounded MT Bold" panose="020F0704030504030204" pitchFamily="34" charset="77"/>
                </a:rPr>
                <a:t>Nach-</a:t>
              </a:r>
              <a:br>
                <a:rPr lang="de-DE" sz="1200" dirty="0">
                  <a:latin typeface="Arial Rounded MT Bold" panose="020F0704030504030204" pitchFamily="34" charset="77"/>
                </a:rPr>
              </a:br>
              <a:r>
                <a:rPr lang="de-DE" sz="1200" dirty="0">
                  <a:latin typeface="Arial Rounded MT Bold" panose="020F0704030504030204" pitchFamily="34" charset="77"/>
                </a:rPr>
                <a:t>schulische</a:t>
              </a:r>
              <a:br>
                <a:rPr lang="de-DE" sz="1200" dirty="0">
                  <a:latin typeface="Arial Rounded MT Bold" panose="020F0704030504030204" pitchFamily="34" charset="77"/>
                </a:rPr>
              </a:br>
              <a:r>
                <a:rPr lang="de-DE" sz="1200" dirty="0">
                  <a:latin typeface="Arial Rounded MT Bold" panose="020F0704030504030204" pitchFamily="34" charset="77"/>
                </a:rPr>
                <a:t>Institutionen</a:t>
              </a:r>
            </a:p>
          </p:txBody>
        </p:sp>
      </p:grpSp>
      <p:sp>
        <p:nvSpPr>
          <p:cNvPr id="56" name="Titel 1">
            <a:extLst>
              <a:ext uri="{FF2B5EF4-FFF2-40B4-BE49-F238E27FC236}">
                <a16:creationId xmlns:a16="http://schemas.microsoft.com/office/drawing/2014/main" id="{16AB91E9-F06D-73C8-8FED-3B7BCA850683}"/>
              </a:ext>
            </a:extLst>
          </p:cNvPr>
          <p:cNvSpPr txBox="1">
            <a:spLocks/>
          </p:cNvSpPr>
          <p:nvPr/>
        </p:nvSpPr>
        <p:spPr>
          <a:xfrm>
            <a:off x="3465497" y="4488268"/>
            <a:ext cx="4959378" cy="349142"/>
          </a:xfrm>
          <a:prstGeom prst="rect">
            <a:avLst/>
          </a:prstGeom>
        </p:spPr>
        <p:txBody>
          <a:bodyPr vert="horz" lIns="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de-DE" sz="2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Name der Schule</a:t>
            </a:r>
            <a:br>
              <a:rPr lang="de-DE" sz="2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2400" dirty="0">
                <a:solidFill>
                  <a:schemeClr val="accent1"/>
                </a:solidFill>
                <a:latin typeface="Museo Sans Rounded 500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Schulform</a:t>
            </a:r>
            <a:br>
              <a:rPr lang="de-DE" sz="2400" dirty="0">
                <a:solidFill>
                  <a:schemeClr val="accent1"/>
                </a:solidFill>
                <a:latin typeface="Museo Sans Rounded 500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400" b="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Netzwerkgrafik Kooperationspartner</a:t>
            </a:r>
            <a:br>
              <a:rPr lang="de-DE" sz="1400" b="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400" b="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Berufliche Orientierung </a:t>
            </a:r>
          </a:p>
        </p:txBody>
      </p:sp>
      <p:pic>
        <p:nvPicPr>
          <p:cNvPr id="57" name="Grafik 56">
            <a:extLst>
              <a:ext uri="{FF2B5EF4-FFF2-40B4-BE49-F238E27FC236}">
                <a16:creationId xmlns:a16="http://schemas.microsoft.com/office/drawing/2014/main" id="{CA2EDDE3-2DE7-AF8C-D49A-05E6BD2140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376533" y="2756044"/>
            <a:ext cx="1546888" cy="1546888"/>
          </a:xfrm>
          <a:prstGeom prst="rect">
            <a:avLst/>
          </a:prstGeom>
        </p:spPr>
      </p:pic>
      <p:cxnSp>
        <p:nvCxnSpPr>
          <p:cNvPr id="58" name="Gerade Verbindung 57">
            <a:extLst>
              <a:ext uri="{FF2B5EF4-FFF2-40B4-BE49-F238E27FC236}">
                <a16:creationId xmlns:a16="http://schemas.microsoft.com/office/drawing/2014/main" id="{76CAF1F6-DA2D-135C-E1FA-0CAD7C30517B}"/>
              </a:ext>
            </a:extLst>
          </p:cNvPr>
          <p:cNvCxnSpPr>
            <a:cxnSpLocks/>
          </p:cNvCxnSpPr>
          <p:nvPr/>
        </p:nvCxnSpPr>
        <p:spPr>
          <a:xfrm>
            <a:off x="6233333" y="4302932"/>
            <a:ext cx="2433092" cy="0"/>
          </a:xfrm>
          <a:prstGeom prst="line">
            <a:avLst/>
          </a:prstGeom>
          <a:ln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58">
            <a:extLst>
              <a:ext uri="{FF2B5EF4-FFF2-40B4-BE49-F238E27FC236}">
                <a16:creationId xmlns:a16="http://schemas.microsoft.com/office/drawing/2014/main" id="{FFC5C180-3656-3996-7614-CA5CF24F7CCD}"/>
              </a:ext>
            </a:extLst>
          </p:cNvPr>
          <p:cNvCxnSpPr>
            <a:cxnSpLocks/>
          </p:cNvCxnSpPr>
          <p:nvPr/>
        </p:nvCxnSpPr>
        <p:spPr>
          <a:xfrm flipH="1">
            <a:off x="2372704" y="5580299"/>
            <a:ext cx="1126716" cy="833642"/>
          </a:xfrm>
          <a:prstGeom prst="line">
            <a:avLst/>
          </a:prstGeom>
          <a:ln>
            <a:solidFill>
              <a:schemeClr val="tx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59">
            <a:extLst>
              <a:ext uri="{FF2B5EF4-FFF2-40B4-BE49-F238E27FC236}">
                <a16:creationId xmlns:a16="http://schemas.microsoft.com/office/drawing/2014/main" id="{F02C3584-203F-A182-A3CC-CF54480E1729}"/>
              </a:ext>
            </a:extLst>
          </p:cNvPr>
          <p:cNvCxnSpPr>
            <a:cxnSpLocks/>
          </p:cNvCxnSpPr>
          <p:nvPr/>
        </p:nvCxnSpPr>
        <p:spPr>
          <a:xfrm flipH="1" flipV="1">
            <a:off x="2335167" y="2456634"/>
            <a:ext cx="1041366" cy="768231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Fußzeilenplatzhalter 8">
            <a:extLst>
              <a:ext uri="{FF2B5EF4-FFF2-40B4-BE49-F238E27FC236}">
                <a16:creationId xmlns:a16="http://schemas.microsoft.com/office/drawing/2014/main" id="{6B217948-9BA4-CC21-BD9A-37F4566453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1571" y="8892981"/>
            <a:ext cx="6071400" cy="5111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6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r">
              <a:spcBef>
                <a:spcPts val="217"/>
              </a:spcBef>
            </a:pPr>
            <a:r>
              <a:rPr lang="de-DE" dirty="0">
                <a:solidFill>
                  <a:srgbClr val="006E89"/>
                </a:solidFill>
                <a:latin typeface="Arial Rounded MT Bold" panose="020F0704030504030204" pitchFamily="34" charset="77"/>
              </a:rPr>
              <a:t>Netzwerkgrafik Kooperationspartner</a:t>
            </a:r>
          </a:p>
        </p:txBody>
      </p:sp>
      <p:sp>
        <p:nvSpPr>
          <p:cNvPr id="66" name="Fußzeilenplatzhalter 8">
            <a:extLst>
              <a:ext uri="{FF2B5EF4-FFF2-40B4-BE49-F238E27FC236}">
                <a16:creationId xmlns:a16="http://schemas.microsoft.com/office/drawing/2014/main" id="{91A7E6D4-B71D-A2C1-E97B-11AA8E5EC519}"/>
              </a:ext>
            </a:extLst>
          </p:cNvPr>
          <p:cNvSpPr txBox="1">
            <a:spLocks/>
          </p:cNvSpPr>
          <p:nvPr/>
        </p:nvSpPr>
        <p:spPr>
          <a:xfrm>
            <a:off x="541739" y="8892981"/>
            <a:ext cx="5808870" cy="51117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de-DE"/>
            </a:defPPr>
            <a:lvl1pPr marL="0" algn="l" defTabSz="914321" rtl="0" eaLnBrk="1" latinLnBrk="0" hangingPunct="1">
              <a:defRPr sz="1260" kern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160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1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0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2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24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84" algn="l" defTabSz="914321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17"/>
              </a:spcBef>
            </a:pPr>
            <a:r>
              <a:rPr lang="de-DE" dirty="0">
                <a:solidFill>
                  <a:srgbClr val="B10D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Netzwerk &amp; Kooperation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5C182AD-9BD1-6D32-AE04-19419AAAA4A3}"/>
              </a:ext>
            </a:extLst>
          </p:cNvPr>
          <p:cNvSpPr/>
          <p:nvPr/>
        </p:nvSpPr>
        <p:spPr>
          <a:xfrm>
            <a:off x="1686689" y="1742631"/>
            <a:ext cx="1258383" cy="1258383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000" tIns="0" rIns="0" bIns="0" anchor="ctr"/>
          <a:lstStyle/>
          <a:p>
            <a:r>
              <a:rPr lang="de-DE" sz="1200" dirty="0">
                <a:latin typeface="Arial Rounded MT Bold" panose="020F0704030504030204" pitchFamily="34" charset="77"/>
              </a:rPr>
              <a:t>Arbeits-</a:t>
            </a:r>
            <a:br>
              <a:rPr lang="de-DE" sz="1200" dirty="0">
                <a:latin typeface="Arial Rounded MT Bold" panose="020F0704030504030204" pitchFamily="34" charset="77"/>
              </a:rPr>
            </a:br>
            <a:r>
              <a:rPr lang="de-DE" sz="1200" dirty="0">
                <a:latin typeface="Arial Rounded MT Bold" panose="020F0704030504030204" pitchFamily="34" charset="77"/>
              </a:rPr>
              <a:t>politische Ebene</a:t>
            </a:r>
          </a:p>
        </p:txBody>
      </p: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221E4285-922B-D7C4-2AC9-1A4F75601C88}"/>
              </a:ext>
            </a:extLst>
          </p:cNvPr>
          <p:cNvGrpSpPr>
            <a:grpSpLocks noChangeAspect="1"/>
          </p:cNvGrpSpPr>
          <p:nvPr/>
        </p:nvGrpSpPr>
        <p:grpSpPr>
          <a:xfrm>
            <a:off x="7477547" y="1618382"/>
            <a:ext cx="5832841" cy="5403078"/>
            <a:chOff x="7204764" y="283835"/>
            <a:chExt cx="5832841" cy="5403078"/>
          </a:xfrm>
        </p:grpSpPr>
        <p:graphicFrame>
          <p:nvGraphicFramePr>
            <p:cNvPr id="47" name="Diagramm 46">
              <a:extLst>
                <a:ext uri="{FF2B5EF4-FFF2-40B4-BE49-F238E27FC236}">
                  <a16:creationId xmlns:a16="http://schemas.microsoft.com/office/drawing/2014/main" id="{4EB7EC36-2BCE-0C04-38D1-80BE6F6A919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52852350"/>
                </p:ext>
              </p:extLst>
            </p:nvPr>
          </p:nvGraphicFramePr>
          <p:xfrm>
            <a:off x="7204764" y="283835"/>
            <a:ext cx="5832841" cy="540307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4" r:lo="rId25" r:qs="rId26" r:cs="rId27"/>
            </a:graphicData>
          </a:graphic>
        </p:graphicFrame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4853B10-E5D9-089F-9266-1BA1BCCCB557}"/>
                </a:ext>
              </a:extLst>
            </p:cNvPr>
            <p:cNvSpPr/>
            <p:nvPr/>
          </p:nvSpPr>
          <p:spPr>
            <a:xfrm>
              <a:off x="7361202" y="2170956"/>
              <a:ext cx="1525867" cy="1525867"/>
            </a:xfrm>
            <a:prstGeom prst="ellipse">
              <a:avLst/>
            </a:prstGeom>
            <a:solidFill>
              <a:schemeClr val="accent1">
                <a:hueOff val="0"/>
                <a:satOff val="0"/>
                <a:lumOff val="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6000" rIns="0" bIns="0" anchor="ctr">
              <a:normAutofit/>
            </a:bodyPr>
            <a:lstStyle/>
            <a:p>
              <a:r>
                <a:rPr lang="de-DE" sz="1200" b="1" dirty="0">
                  <a:latin typeface="Arial Rounded MT Bold" panose="020F0704030504030204" pitchFamily="34" charset="77"/>
                </a:rPr>
                <a:t>Partner-</a:t>
              </a:r>
              <a:br>
                <a:rPr lang="de-DE" sz="1200" b="1" dirty="0">
                  <a:latin typeface="Arial Rounded MT Bold" panose="020F0704030504030204" pitchFamily="34" charset="77"/>
                </a:rPr>
              </a:br>
              <a:r>
                <a:rPr lang="de-DE" sz="1200" b="1" dirty="0">
                  <a:latin typeface="Arial Rounded MT Bold" panose="020F0704030504030204" pitchFamily="34" charset="77"/>
                </a:rPr>
                <a:t>unternehmen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4913554"/>
      </p:ext>
    </p:extLst>
  </p:cSld>
  <p:clrMapOvr>
    <a:masterClrMapping/>
  </p:clrMapOvr>
</p:sld>
</file>

<file path=ppt/theme/theme1.xml><?xml version="1.0" encoding="utf-8"?>
<a:theme xmlns:a="http://schemas.openxmlformats.org/drawingml/2006/main" name="ifbk_digibo_Kooperation_Netzwerkgrafik_Standardschrift">
  <a:themeElements>
    <a:clrScheme name="DIGIBO Best!">
      <a:dk1>
        <a:srgbClr val="333E48"/>
      </a:dk1>
      <a:lt1>
        <a:srgbClr val="FFFFFF"/>
      </a:lt1>
      <a:dk2>
        <a:srgbClr val="006E89"/>
      </a:dk2>
      <a:lt2>
        <a:srgbClr val="E7E6E6"/>
      </a:lt2>
      <a:accent1>
        <a:srgbClr val="AF0078"/>
      </a:accent1>
      <a:accent2>
        <a:srgbClr val="008E95"/>
      </a:accent2>
      <a:accent3>
        <a:srgbClr val="009CD0"/>
      </a:accent3>
      <a:accent4>
        <a:srgbClr val="00578A"/>
      </a:accent4>
      <a:accent5>
        <a:srgbClr val="B1C800"/>
      </a:accent5>
      <a:accent6>
        <a:srgbClr val="79B51D"/>
      </a:accent6>
      <a:hlink>
        <a:srgbClr val="AE0078"/>
      </a:hlink>
      <a:folHlink>
        <a:srgbClr val="00578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ifbk_digibo_Kooperation_Netzwerkgrafik_Standardschrift</Template>
  <TotalTime>0</TotalTime>
  <Words>133</Words>
  <Application>Microsoft Macintosh PowerPoint</Application>
  <PresentationFormat>A3-Papier (297 x 420 mm)</PresentationFormat>
  <Paragraphs>40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11" baseType="lpstr">
      <vt:lpstr>Arial Rounded MT Bold</vt:lpstr>
      <vt:lpstr>Aptos</vt:lpstr>
      <vt:lpstr>Calibri</vt:lpstr>
      <vt:lpstr>Arial Narrow</vt:lpstr>
      <vt:lpstr>Museo Sans Rounded 500</vt:lpstr>
      <vt:lpstr>Quicksand</vt:lpstr>
      <vt:lpstr>Roboto</vt:lpstr>
      <vt:lpstr>Arial</vt:lpstr>
      <vt:lpstr>Symbol</vt:lpstr>
      <vt:lpstr>ifbk_digibo_Kooperation_Netzwerkgrafik_Standardschrift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meyer@ifbk-online.de</dc:creator>
  <cp:lastModifiedBy>Ivonne Schnurre</cp:lastModifiedBy>
  <cp:revision>71</cp:revision>
  <dcterms:created xsi:type="dcterms:W3CDTF">2024-10-15T09:38:05Z</dcterms:created>
  <dcterms:modified xsi:type="dcterms:W3CDTF">2026-04-13T09:43:33Z</dcterms:modified>
</cp:coreProperties>
</file>