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4"/>
  </p:sldMasterIdLst>
  <p:notesMasterIdLst>
    <p:notesMasterId r:id="rId15"/>
  </p:notesMasterIdLst>
  <p:sldIdLst>
    <p:sldId id="2147471876" r:id="rId5"/>
    <p:sldId id="2147471893" r:id="rId6"/>
    <p:sldId id="2147471892" r:id="rId7"/>
    <p:sldId id="324" r:id="rId8"/>
    <p:sldId id="2147471891" r:id="rId9"/>
    <p:sldId id="2147471879" r:id="rId10"/>
    <p:sldId id="2147471884" r:id="rId11"/>
    <p:sldId id="2147471889" r:id="rId12"/>
    <p:sldId id="3309" r:id="rId13"/>
    <p:sldId id="4081"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Author" initials="A" userId="Author"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17D4041-E87C-4E06-8EDC-DB81AEFA8ECC}" v="4" dt="2024-03-11T17:03:24.66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823" autoAdjust="0"/>
    <p:restoredTop sz="78143" autoAdjust="0"/>
  </p:normalViewPr>
  <p:slideViewPr>
    <p:cSldViewPr snapToGrid="0">
      <p:cViewPr varScale="1">
        <p:scale>
          <a:sx n="60" d="100"/>
          <a:sy n="60" d="100"/>
        </p:scale>
        <p:origin x="840" y="72"/>
      </p:cViewPr>
      <p:guideLst/>
    </p:cSldViewPr>
  </p:slideViewPr>
  <p:outlineViewPr>
    <p:cViewPr>
      <p:scale>
        <a:sx n="33" d="100"/>
        <a:sy n="33" d="100"/>
      </p:scale>
      <p:origin x="0" y="-2718"/>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heme" Target="theme/theme1.xml"/><Relationship Id="rId3" Type="http://schemas.openxmlformats.org/officeDocument/2006/relationships/customXml" Target="../customXml/item3.xml"/><Relationship Id="rId21" Type="http://schemas.microsoft.com/office/2018/10/relationships/authors" Target="author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20"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13E49AE-26F9-4AD0-81C0-F636701FB0B5}" type="datetimeFigureOut">
              <a:rPr lang="en-GB" smtClean="0"/>
              <a:t>15/03/2024</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C99C4C5-0A08-4349-BA5D-EF899DD8AA90}" type="slidenum">
              <a:rPr lang="en-GB" smtClean="0"/>
              <a:t>‹#›</a:t>
            </a:fld>
            <a:endParaRPr lang="en-GB"/>
          </a:p>
        </p:txBody>
      </p:sp>
    </p:spTree>
    <p:extLst>
      <p:ext uri="{BB962C8B-B14F-4D97-AF65-F5344CB8AC3E}">
        <p14:creationId xmlns:p14="http://schemas.microsoft.com/office/powerpoint/2010/main" val="11527473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BC99C4C5-0A08-4349-BA5D-EF899DD8AA90}" type="slidenum">
              <a:rPr lang="en-GB" smtClean="0"/>
              <a:t>3</a:t>
            </a:fld>
            <a:endParaRPr lang="en-GB"/>
          </a:p>
        </p:txBody>
      </p:sp>
    </p:spTree>
    <p:extLst>
      <p:ext uri="{BB962C8B-B14F-4D97-AF65-F5344CB8AC3E}">
        <p14:creationId xmlns:p14="http://schemas.microsoft.com/office/powerpoint/2010/main" val="73332507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BC99C4C5-0A08-4349-BA5D-EF899DD8AA90}" type="slidenum">
              <a:rPr lang="en-GB" smtClean="0"/>
              <a:t>4</a:t>
            </a:fld>
            <a:endParaRPr lang="en-GB"/>
          </a:p>
        </p:txBody>
      </p:sp>
    </p:spTree>
    <p:extLst>
      <p:ext uri="{BB962C8B-B14F-4D97-AF65-F5344CB8AC3E}">
        <p14:creationId xmlns:p14="http://schemas.microsoft.com/office/powerpoint/2010/main" val="191277182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BC99C4C5-0A08-4349-BA5D-EF899DD8AA90}" type="slidenum">
              <a:rPr lang="en-GB" smtClean="0"/>
              <a:t>5</a:t>
            </a:fld>
            <a:endParaRPr lang="en-GB"/>
          </a:p>
        </p:txBody>
      </p:sp>
    </p:spTree>
    <p:extLst>
      <p:ext uri="{BB962C8B-B14F-4D97-AF65-F5344CB8AC3E}">
        <p14:creationId xmlns:p14="http://schemas.microsoft.com/office/powerpoint/2010/main" val="249554545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7E9C9B67-A5DA-499D-AC8F-A8F98C894DA4}" type="slidenum">
              <a:rPr lang="en-GB" smtClean="0"/>
              <a:t>6</a:t>
            </a:fld>
            <a:endParaRPr lang="en-GB"/>
          </a:p>
        </p:txBody>
      </p:sp>
    </p:spTree>
    <p:extLst>
      <p:ext uri="{BB962C8B-B14F-4D97-AF65-F5344CB8AC3E}">
        <p14:creationId xmlns:p14="http://schemas.microsoft.com/office/powerpoint/2010/main" val="131365319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BC99C4C5-0A08-4349-BA5D-EF899DD8AA90}" type="slidenum">
              <a:rPr lang="en-GB" smtClean="0"/>
              <a:t>7</a:t>
            </a:fld>
            <a:endParaRPr lang="en-GB"/>
          </a:p>
        </p:txBody>
      </p:sp>
    </p:spTree>
    <p:extLst>
      <p:ext uri="{BB962C8B-B14F-4D97-AF65-F5344CB8AC3E}">
        <p14:creationId xmlns:p14="http://schemas.microsoft.com/office/powerpoint/2010/main" val="109917416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lvl="0" indent="0">
              <a:buNone/>
            </a:pPr>
            <a:endParaRPr lang="en-GB" sz="1400" b="1">
              <a:solidFill>
                <a:schemeClr val="bg1"/>
              </a:solidFill>
              <a:latin typeface="+mn-lt"/>
              <a:ea typeface="Times New Roman" panose="02020603050405020304" pitchFamily="18" charset="0"/>
              <a:cs typeface="AppleSystemUIFont"/>
            </a:endParaRPr>
          </a:p>
          <a:p>
            <a:pPr marL="0" lvl="0" indent="0">
              <a:buNone/>
            </a:pPr>
            <a:r>
              <a:rPr lang="en-GB" sz="1400" b="1">
                <a:solidFill>
                  <a:schemeClr val="bg1"/>
                </a:solidFill>
                <a:latin typeface="+mn-lt"/>
                <a:ea typeface="Times New Roman" panose="02020603050405020304" pitchFamily="18" charset="0"/>
                <a:cs typeface="AppleSystemUIFont"/>
              </a:rPr>
              <a:t>1. Impactful</a:t>
            </a:r>
            <a:r>
              <a:rPr lang="en-GB" sz="1400" b="1">
                <a:solidFill>
                  <a:schemeClr val="bg1"/>
                </a:solidFill>
                <a:effectLst/>
                <a:latin typeface="+mn-lt"/>
                <a:ea typeface="Times New Roman" panose="02020603050405020304" pitchFamily="18" charset="0"/>
                <a:cs typeface="AppleSystemUIFont"/>
              </a:rPr>
              <a:t> involvement and engagement: </a:t>
            </a:r>
            <a:r>
              <a:rPr lang="en-GB" sz="1200">
                <a:solidFill>
                  <a:schemeClr val="bg1"/>
                </a:solidFill>
                <a:latin typeface="+mn-lt"/>
              </a:rPr>
              <a:t>involve the right people, at the right time, in the right way</a:t>
            </a:r>
            <a:endParaRPr lang="en-GB" sz="1200">
              <a:solidFill>
                <a:schemeClr val="bg1"/>
              </a:solidFill>
              <a:effectLst/>
              <a:latin typeface="+mn-lt"/>
              <a:ea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a:t>There is no one-size-fits-all solution to involving and engaging people and communities. Our approach will be meaningful, appropriate and targeted on a case-by-case basis. This considered approach will ensure we maximise the input and impact of the people and communities contributing to our work.</a:t>
            </a:r>
            <a:endParaRPr lang="en-US" sz="1200"/>
          </a:p>
          <a:p>
            <a:pPr marL="0" lvl="0" indent="0">
              <a:buNone/>
            </a:pPr>
            <a:endParaRPr lang="en-GB" sz="1200">
              <a:solidFill>
                <a:schemeClr val="bg1"/>
              </a:solidFill>
              <a:effectLst/>
              <a:latin typeface="+mn-lt"/>
              <a:ea typeface="Times New Roman" panose="02020603050405020304" pitchFamily="18" charset="0"/>
            </a:endParaRPr>
          </a:p>
          <a:p>
            <a:r>
              <a:rPr lang="en-GB" sz="1400" b="1">
                <a:solidFill>
                  <a:schemeClr val="bg1"/>
                </a:solidFill>
                <a:latin typeface="Inter"/>
              </a:rPr>
              <a:t>2. Tailored approaches: </a:t>
            </a:r>
            <a:r>
              <a:rPr lang="en-GB" sz="1200">
                <a:solidFill>
                  <a:schemeClr val="bg1"/>
                </a:solidFill>
                <a:latin typeface="Inter"/>
              </a:rPr>
              <a:t>tailor the way in which people and our communities can engage with NICE</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a:t>We will break down barriers that restrict engagement with NICE, such as complex committee structures or heavily bureaucratic processes. A tailored approach to involvement and engagement will remove barriers that alienate or discourage involvement. We will seek out more diverse experiences from people from wider communities and ensure we listen and learn.</a:t>
            </a:r>
            <a:endParaRPr lang="en-GB" sz="1200">
              <a:solidFill>
                <a:schemeClr val="bg1"/>
              </a:solidFill>
              <a:latin typeface="Inter"/>
            </a:endParaRPr>
          </a:p>
          <a:p>
            <a:endParaRPr lang="en-GB" sz="1200">
              <a:solidFill>
                <a:schemeClr val="bg1"/>
              </a:solidFill>
              <a:latin typeface="Inter"/>
            </a:endParaRPr>
          </a:p>
          <a:p>
            <a:endParaRPr lang="en-GB"/>
          </a:p>
          <a:p>
            <a:pPr lvl="0"/>
            <a:r>
              <a:rPr lang="en-GB"/>
              <a:t>3. </a:t>
            </a:r>
            <a:r>
              <a:rPr lang="en-GB" sz="1400" b="1">
                <a:solidFill>
                  <a:srgbClr val="00436C"/>
                </a:solidFill>
                <a:latin typeface="Inter"/>
              </a:rPr>
              <a:t>An innovative culture: </a:t>
            </a:r>
            <a:r>
              <a:rPr lang="en-GB" sz="1200">
                <a:solidFill>
                  <a:srgbClr val="00436C"/>
                </a:solidFill>
                <a:latin typeface="Inter"/>
              </a:rPr>
              <a:t>test with, and learn from, new and innovative ways to work alongside people and communities</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a:t>Established ways of working aren’t always the most effective. We will help everyone feel safe to speak up, to disagree openly and test innovative ways to involve and engage people and communities. This will ensure involvement and engagement remains meaningful and is informed by  feedback, best practice and the health and care environment. </a:t>
            </a:r>
            <a:endParaRPr lang="en-US" sz="1200"/>
          </a:p>
          <a:p>
            <a:pPr lvl="0"/>
            <a:endParaRPr lang="en-GB" sz="1200">
              <a:solidFill>
                <a:srgbClr val="00436C"/>
              </a:solidFill>
              <a:latin typeface="Inter"/>
            </a:endParaRPr>
          </a:p>
          <a:p>
            <a:pPr lvl="0"/>
            <a:endParaRPr lang="en-GB" sz="1200">
              <a:solidFill>
                <a:srgbClr val="00436C"/>
              </a:solidFill>
              <a:latin typeface="Inter"/>
            </a:endParaRPr>
          </a:p>
          <a:p>
            <a:pPr lvl="0"/>
            <a:r>
              <a:rPr lang="en-GB"/>
              <a:t>4. </a:t>
            </a:r>
            <a:r>
              <a:rPr lang="en-GB" sz="1400" b="1">
                <a:solidFill>
                  <a:srgbClr val="00436C"/>
                </a:solidFill>
                <a:latin typeface="Inter"/>
              </a:rPr>
              <a:t>Productive partnerships: </a:t>
            </a:r>
            <a:r>
              <a:rPr lang="en-GB" sz="1200">
                <a:solidFill>
                  <a:srgbClr val="00436C"/>
                </a:solidFill>
                <a:latin typeface="Inter"/>
              </a:rPr>
              <a:t>transform our approach and ways of working with people and communities</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a:t>The expertise of people and communities is vital for us to realise our vision.  We will build on our established relationships and work with partners, particularly those who can help us work with those who often excluded or marginalised, to ensure their involvement and engagement with NICE increases the impact of our guidance.</a:t>
            </a:r>
            <a:endParaRPr lang="en-US" sz="1200"/>
          </a:p>
          <a:p>
            <a:pPr lvl="0"/>
            <a:endParaRPr lang="en-GB" sz="1200">
              <a:solidFill>
                <a:srgbClr val="00436C"/>
              </a:solidFill>
              <a:latin typeface="Inter"/>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a:solidFill>
                  <a:srgbClr val="00436C"/>
                </a:solidFill>
                <a:latin typeface="Inter"/>
              </a:rPr>
              <a:t>5. </a:t>
            </a:r>
            <a:r>
              <a:rPr lang="en-GB" sz="1200" b="1" kern="1200">
                <a:solidFill>
                  <a:schemeClr val="bg1"/>
                </a:solidFill>
                <a:latin typeface="+mn-lt"/>
                <a:ea typeface="+mn-ea"/>
                <a:cs typeface="+mn-cs"/>
              </a:rPr>
              <a:t>Focus on people first</a:t>
            </a:r>
            <a:r>
              <a:rPr lang="en-GB" sz="1200" kern="1200">
                <a:solidFill>
                  <a:schemeClr val="bg1"/>
                </a:solidFill>
                <a:latin typeface="+mn-lt"/>
                <a:ea typeface="+mn-ea"/>
                <a:cs typeface="+mn-cs"/>
              </a:rPr>
              <a:t>: embed an ethos of curiosity for involvement and engagement across NICE</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a:t>Aligned to NICE values, we will nurture an ethos of curiosity for championing and seeking out involvement and engagement opportunities. Actively seeking out and understanding </a:t>
            </a:r>
            <a:r>
              <a:rPr lang="en-GB" sz="1200"/>
              <a:t>what matters to people and communities and how and where our work has impact. </a:t>
            </a:r>
            <a:r>
              <a:rPr lang="en-US" sz="1200"/>
              <a:t>This commitment will be led by our Executive Team and Board and adopted by every</a:t>
            </a:r>
            <a:r>
              <a:rPr lang="en-GB" sz="1200"/>
              <a:t>one. </a:t>
            </a:r>
            <a:endParaRPr lang="en-US" sz="1200"/>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a:solidFill>
                <a:srgbClr val="00436C"/>
              </a:solidFill>
              <a:latin typeface="Inter"/>
            </a:endParaRPr>
          </a:p>
          <a:p>
            <a:endParaRPr lang="en-GB"/>
          </a:p>
          <a:p>
            <a:endParaRPr lang="en-GB"/>
          </a:p>
          <a:p>
            <a:endParaRPr lang="en-GB"/>
          </a:p>
        </p:txBody>
      </p:sp>
      <p:sp>
        <p:nvSpPr>
          <p:cNvPr id="4" name="Slide Number Placeholder 3"/>
          <p:cNvSpPr>
            <a:spLocks noGrp="1"/>
          </p:cNvSpPr>
          <p:nvPr>
            <p:ph type="sldNum" sz="quarter" idx="5"/>
          </p:nvPr>
        </p:nvSpPr>
        <p:spPr/>
        <p:txBody>
          <a:bodyPr/>
          <a:lstStyle/>
          <a:p>
            <a:fld id="{854F70C7-0C4A-4457-9D70-B396B9990020}" type="slidenum">
              <a:rPr lang="en-GB" smtClean="0"/>
              <a:t>9</a:t>
            </a:fld>
            <a:endParaRPr lang="en-GB"/>
          </a:p>
        </p:txBody>
      </p:sp>
    </p:spTree>
    <p:extLst>
      <p:ext uri="{BB962C8B-B14F-4D97-AF65-F5344CB8AC3E}">
        <p14:creationId xmlns:p14="http://schemas.microsoft.com/office/powerpoint/2010/main" val="20569673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85750" indent="-285750" algn="l" rtl="0" eaLnBrk="1" fontAlgn="b" latinLnBrk="0" hangingPunct="1">
              <a:spcBef>
                <a:spcPts val="600"/>
              </a:spcBef>
              <a:spcAft>
                <a:spcPts val="600"/>
              </a:spcAft>
              <a:buFont typeface="Arial" panose="020B0604020202020204" pitchFamily="34" charset="0"/>
              <a:buChar char="•"/>
            </a:pPr>
            <a:r>
              <a:rPr lang="en-GB" sz="1200" b="0" i="0" u="none" strike="noStrike" kern="1200">
                <a:solidFill>
                  <a:srgbClr val="FFFFFF"/>
                </a:solidFill>
                <a:effectLst/>
                <a:latin typeface="Inter" panose="02000503000000020004" pitchFamily="2" charset="0"/>
                <a:ea typeface="Times New Roman" panose="02020603050405020304" pitchFamily="18" charset="0"/>
                <a:cs typeface="Arial" panose="020B0604020202020204" pitchFamily="34" charset="0"/>
              </a:rPr>
              <a:t>Our involvement and engagement is impactful, appropriate and targeted on a case-by-case basis to maximise the impact on our work. </a:t>
            </a:r>
            <a:endParaRPr lang="en-GB" sz="1200" b="0" i="0" u="none" strike="noStrike">
              <a:effectLst/>
              <a:latin typeface="Arial" panose="020B0604020202020204" pitchFamily="34" charset="0"/>
            </a:endParaRPr>
          </a:p>
          <a:p>
            <a:pPr marL="285750" indent="-285750" algn="l" rtl="0" eaLnBrk="1" fontAlgn="b" latinLnBrk="0" hangingPunct="1">
              <a:spcBef>
                <a:spcPts val="600"/>
              </a:spcBef>
              <a:spcAft>
                <a:spcPts val="600"/>
              </a:spcAft>
              <a:buFont typeface="Arial" panose="020B0604020202020204" pitchFamily="34" charset="0"/>
              <a:buChar char="•"/>
            </a:pPr>
            <a:r>
              <a:rPr lang="en-GB" sz="1200" b="0" i="0" u="none" strike="noStrike" kern="1200">
                <a:solidFill>
                  <a:srgbClr val="000000"/>
                </a:solidFill>
                <a:effectLst/>
                <a:latin typeface="Inter" panose="02000503000000020004" pitchFamily="2" charset="0"/>
                <a:ea typeface="Times New Roman" panose="02020603050405020304" pitchFamily="18" charset="0"/>
                <a:cs typeface="Arial" panose="020B0604020202020204" pitchFamily="34" charset="0"/>
              </a:rPr>
              <a:t>We will collaborate effectively with partners to shape and amplify the impact of NICE’s work. </a:t>
            </a:r>
            <a:endParaRPr lang="en-GB" sz="1200" b="0" i="0" u="none" strike="noStrike">
              <a:effectLst/>
              <a:latin typeface="Arial" panose="020B0604020202020204" pitchFamily="34" charset="0"/>
            </a:endParaRPr>
          </a:p>
          <a:p>
            <a:pPr marL="285750" indent="-285750" algn="l" rtl="0" eaLnBrk="1" fontAlgn="b" latinLnBrk="0" hangingPunct="1">
              <a:spcBef>
                <a:spcPts val="600"/>
              </a:spcBef>
              <a:spcAft>
                <a:spcPts val="600"/>
              </a:spcAft>
              <a:buFont typeface="Arial" panose="020B0604020202020204" pitchFamily="34" charset="0"/>
              <a:buChar char="•"/>
            </a:pPr>
            <a:r>
              <a:rPr lang="en-GB" sz="1200" b="0" i="0" u="none" strike="noStrike" kern="1200">
                <a:solidFill>
                  <a:srgbClr val="FFFFFF"/>
                </a:solidFill>
                <a:effectLst/>
                <a:latin typeface="Inter" panose="02000503000000020004" pitchFamily="2" charset="0"/>
                <a:ea typeface="Times New Roman" panose="02020603050405020304" pitchFamily="18" charset="0"/>
                <a:cs typeface="Arial" panose="020B0604020202020204" pitchFamily="34" charset="0"/>
              </a:rPr>
              <a:t>We will be clear, open and honest about where we can act.</a:t>
            </a:r>
            <a:endParaRPr lang="en-GB" sz="1200" b="0" i="0" u="none" strike="noStrike">
              <a:effectLst/>
              <a:latin typeface="Arial" panose="020B0604020202020204" pitchFamily="34" charset="0"/>
            </a:endParaRPr>
          </a:p>
          <a:p>
            <a:pPr marL="285750" indent="-285750" algn="l" rtl="0" eaLnBrk="1" fontAlgn="b" latinLnBrk="0" hangingPunct="1">
              <a:spcBef>
                <a:spcPts val="600"/>
              </a:spcBef>
              <a:spcAft>
                <a:spcPts val="600"/>
              </a:spcAft>
              <a:buFont typeface="Arial" panose="020B0604020202020204" pitchFamily="34" charset="0"/>
              <a:buChar char="•"/>
            </a:pPr>
            <a:r>
              <a:rPr lang="en-GB" sz="1200" b="0" i="0" u="none" strike="noStrike" kern="1200">
                <a:solidFill>
                  <a:srgbClr val="000000"/>
                </a:solidFill>
                <a:effectLst/>
                <a:latin typeface="Inter" panose="02000503000000020004" pitchFamily="2" charset="0"/>
                <a:ea typeface="Times New Roman" panose="02020603050405020304" pitchFamily="18" charset="0"/>
                <a:cs typeface="Arial" panose="020B0604020202020204" pitchFamily="34" charset="0"/>
              </a:rPr>
              <a:t>We will help everyone feel safe to speak up, to disagree openly and test new approaches.</a:t>
            </a:r>
            <a:endParaRPr lang="en-GB" sz="1200" b="0" i="0" u="none" strike="noStrike">
              <a:effectLst/>
              <a:latin typeface="Arial" panose="020B0604020202020204" pitchFamily="34" charset="0"/>
            </a:endParaRPr>
          </a:p>
          <a:p>
            <a:pPr marL="285750" indent="-285750" algn="l" rtl="0" eaLnBrk="1" fontAlgn="b" latinLnBrk="0" hangingPunct="1">
              <a:spcBef>
                <a:spcPts val="600"/>
              </a:spcBef>
              <a:spcAft>
                <a:spcPts val="600"/>
              </a:spcAft>
              <a:buFont typeface="Arial" panose="020B0604020202020204" pitchFamily="34" charset="0"/>
              <a:buChar char="•"/>
            </a:pPr>
            <a:r>
              <a:rPr lang="en-GB" sz="1200" b="0" i="0" u="none" strike="noStrike" kern="1200">
                <a:solidFill>
                  <a:srgbClr val="FFFFFF"/>
                </a:solidFill>
                <a:effectLst/>
                <a:latin typeface="Inter" panose="02000503000000020004" pitchFamily="2" charset="0"/>
                <a:ea typeface="Times New Roman" panose="02020603050405020304" pitchFamily="18" charset="0"/>
                <a:cs typeface="Arial" panose="020B0604020202020204" pitchFamily="34" charset="0"/>
              </a:rPr>
              <a:t>Our involvement and engagement activity will be underpinned by a fair and transparent payment policy.</a:t>
            </a:r>
            <a:endParaRPr lang="en-GB" sz="1200" b="0" i="0" u="none" strike="noStrike">
              <a:effectLst/>
              <a:latin typeface="Arial" panose="020B0604020202020204" pitchFamily="34" charset="0"/>
            </a:endParaRPr>
          </a:p>
          <a:p>
            <a:pPr marL="285750" indent="-285750" algn="l" rtl="0" eaLnBrk="1" fontAlgn="b" latinLnBrk="0" hangingPunct="1">
              <a:spcBef>
                <a:spcPts val="600"/>
              </a:spcBef>
              <a:spcAft>
                <a:spcPts val="600"/>
              </a:spcAft>
              <a:buFont typeface="Arial" panose="020B0604020202020204" pitchFamily="34" charset="0"/>
              <a:buChar char="•"/>
            </a:pPr>
            <a:r>
              <a:rPr lang="en-GB" sz="1200" b="0" i="0" u="none" strike="noStrike" kern="1200">
                <a:solidFill>
                  <a:srgbClr val="000000"/>
                </a:solidFill>
                <a:effectLst/>
                <a:latin typeface="Inter" panose="02000503000000020004" pitchFamily="2" charset="0"/>
                <a:ea typeface="Times New Roman" panose="02020603050405020304" pitchFamily="18" charset="0"/>
                <a:cs typeface="Arial" panose="020B0604020202020204" pitchFamily="34" charset="0"/>
              </a:rPr>
              <a:t>We will use the appropriate terminology throughout all our engagement.</a:t>
            </a:r>
            <a:endParaRPr lang="en-GB" sz="1200" b="0" i="0" u="none" strike="noStrike">
              <a:effectLst/>
              <a:latin typeface="Arial" panose="020B0604020202020204" pitchFamily="34" charset="0"/>
            </a:endParaRPr>
          </a:p>
          <a:p>
            <a:pPr marL="285750" indent="-285750" algn="l" rtl="0" eaLnBrk="1" fontAlgn="b" latinLnBrk="0" hangingPunct="1">
              <a:spcBef>
                <a:spcPts val="600"/>
              </a:spcBef>
              <a:spcAft>
                <a:spcPts val="600"/>
              </a:spcAft>
              <a:buFont typeface="Arial" panose="020B0604020202020204" pitchFamily="34" charset="0"/>
              <a:buChar char="•"/>
            </a:pPr>
            <a:r>
              <a:rPr lang="en-GB" sz="1200" b="0" i="0" u="none" strike="noStrike" kern="1200">
                <a:solidFill>
                  <a:srgbClr val="FFFFFF"/>
                </a:solidFill>
                <a:effectLst/>
                <a:latin typeface="Inter" panose="02000503000000020004" pitchFamily="2" charset="0"/>
                <a:ea typeface="Times New Roman" panose="02020603050405020304" pitchFamily="18" charset="0"/>
                <a:cs typeface="Arial" panose="020B0604020202020204" pitchFamily="34" charset="0"/>
              </a:rPr>
              <a:t>We will more effectively and consistently listen, use and re-use the insight NICE gets from people and communities to maximise impact and influence.</a:t>
            </a:r>
            <a:endParaRPr lang="en-GB" sz="1200" b="0" i="0" u="none" strike="noStrike">
              <a:effectLst/>
              <a:latin typeface="Arial" panose="020B0604020202020204" pitchFamily="34" charset="0"/>
            </a:endParaRPr>
          </a:p>
          <a:p>
            <a:pPr marL="285750" indent="-285750" algn="l" rtl="0" eaLnBrk="1" fontAlgn="b" latinLnBrk="0" hangingPunct="1">
              <a:spcBef>
                <a:spcPts val="600"/>
              </a:spcBef>
              <a:spcAft>
                <a:spcPts val="600"/>
              </a:spcAft>
              <a:buFont typeface="Arial" panose="020B0604020202020204" pitchFamily="34" charset="0"/>
              <a:buChar char="•"/>
            </a:pPr>
            <a:r>
              <a:rPr lang="en-GB" sz="1200" b="0" i="0" u="none" strike="noStrike" kern="1200">
                <a:solidFill>
                  <a:srgbClr val="000000"/>
                </a:solidFill>
                <a:effectLst/>
                <a:latin typeface="Inter" panose="02000503000000020004" pitchFamily="2" charset="0"/>
                <a:ea typeface="Times New Roman" panose="02020603050405020304" pitchFamily="18" charset="0"/>
                <a:cs typeface="Arial" panose="020B0604020202020204" pitchFamily="34" charset="0"/>
              </a:rPr>
              <a:t>Engagement with people and communities is valued by NICE and has visible commitment from the Board and executive team.</a:t>
            </a:r>
            <a:endParaRPr lang="en-GB" sz="1200" b="0" i="0" u="none" strike="noStrike">
              <a:effectLst/>
              <a:latin typeface="Arial" panose="020B0604020202020204" pitchFamily="34" charset="0"/>
            </a:endParaRPr>
          </a:p>
          <a:p>
            <a:pPr marL="285750" indent="-285750" algn="l" rtl="0" eaLnBrk="1" fontAlgn="b" latinLnBrk="0" hangingPunct="1">
              <a:spcBef>
                <a:spcPts val="600"/>
              </a:spcBef>
              <a:spcAft>
                <a:spcPts val="600"/>
              </a:spcAft>
              <a:buFont typeface="Arial" panose="020B0604020202020204" pitchFamily="34" charset="0"/>
              <a:buChar char="•"/>
            </a:pPr>
            <a:r>
              <a:rPr lang="en-GB" sz="1200" b="0" i="0" u="none" strike="noStrike" kern="1200">
                <a:solidFill>
                  <a:srgbClr val="FFFFFF"/>
                </a:solidFill>
                <a:effectLst/>
                <a:latin typeface="Inter" panose="02000503000000020004" pitchFamily="2" charset="0"/>
                <a:ea typeface="Times New Roman" panose="02020603050405020304" pitchFamily="18" charset="0"/>
                <a:cs typeface="Arial" panose="020B0604020202020204" pitchFamily="34" charset="0"/>
              </a:rPr>
              <a:t>Our work will be evidence-informed and aligned with best practice.</a:t>
            </a:r>
            <a:endParaRPr lang="en-GB" sz="1200" b="0" i="0" u="none" strike="noStrike">
              <a:effectLst/>
              <a:latin typeface="Arial" panose="020B0604020202020204" pitchFamily="34" charset="0"/>
            </a:endParaRPr>
          </a:p>
          <a:p>
            <a:pPr marL="285750" indent="-285750" algn="l" rtl="0" eaLnBrk="1" fontAlgn="b" latinLnBrk="0" hangingPunct="1">
              <a:spcBef>
                <a:spcPts val="600"/>
              </a:spcBef>
              <a:spcAft>
                <a:spcPts val="600"/>
              </a:spcAft>
              <a:buFont typeface="Arial" panose="020B0604020202020204" pitchFamily="34" charset="0"/>
              <a:buChar char="•"/>
            </a:pPr>
            <a:r>
              <a:rPr lang="en-GB" sz="1200" b="0" i="0" u="none" strike="noStrike" kern="1200">
                <a:solidFill>
                  <a:srgbClr val="000000"/>
                </a:solidFill>
                <a:effectLst/>
                <a:latin typeface="Inter" panose="02000503000000020004" pitchFamily="2" charset="0"/>
                <a:ea typeface="Times New Roman" panose="02020603050405020304" pitchFamily="18" charset="0"/>
                <a:cs typeface="Arial" panose="020B0604020202020204" pitchFamily="34" charset="0"/>
              </a:rPr>
              <a:t>We will remove barriers that alienate or discourage involvement, especially from traditionally marginalised, excluded or underrepresented groups and build trust.</a:t>
            </a:r>
            <a:endParaRPr lang="en-GB" sz="1200" b="0" i="0" u="none" strike="noStrike">
              <a:effectLst/>
              <a:latin typeface="Arial" panose="020B0604020202020204" pitchFamily="34" charset="0"/>
            </a:endParaRPr>
          </a:p>
          <a:p>
            <a:pPr marL="285750" indent="-285750" algn="l" rtl="0" eaLnBrk="1" fontAlgn="b" latinLnBrk="0" hangingPunct="1">
              <a:spcBef>
                <a:spcPts val="600"/>
              </a:spcBef>
              <a:spcAft>
                <a:spcPts val="600"/>
              </a:spcAft>
              <a:buFont typeface="Arial" panose="020B0604020202020204" pitchFamily="34" charset="0"/>
              <a:buChar char="•"/>
            </a:pPr>
            <a:r>
              <a:rPr lang="en-GB" sz="1200" b="0" i="0" u="none" strike="noStrike" kern="1200">
                <a:solidFill>
                  <a:srgbClr val="FFFFFF"/>
                </a:solidFill>
                <a:effectLst/>
                <a:latin typeface="Inter" panose="02000503000000020004" pitchFamily="2" charset="0"/>
                <a:ea typeface="Times New Roman" panose="02020603050405020304" pitchFamily="18" charset="0"/>
                <a:cs typeface="Arial" panose="020B0604020202020204" pitchFamily="34" charset="0"/>
              </a:rPr>
              <a:t>We will create the conditions, culture and processes for staff to embed and value impactful people and community involvement.</a:t>
            </a:r>
            <a:endParaRPr lang="en-GB" sz="1200" b="0" i="0" u="none" strike="noStrike">
              <a:effectLst/>
              <a:latin typeface="Arial" panose="020B0604020202020204" pitchFamily="34" charset="0"/>
            </a:endParaRPr>
          </a:p>
          <a:p>
            <a:pPr marL="285750" indent="-285750" algn="l" rtl="0" eaLnBrk="1" fontAlgn="b" latinLnBrk="0" hangingPunct="1">
              <a:spcBef>
                <a:spcPts val="600"/>
              </a:spcBef>
              <a:spcAft>
                <a:spcPts val="600"/>
              </a:spcAft>
              <a:buFont typeface="Arial" panose="020B0604020202020204" pitchFamily="34" charset="0"/>
              <a:buChar char="•"/>
            </a:pPr>
            <a:r>
              <a:rPr lang="en-GB" sz="1200" b="0" i="0" u="none" strike="noStrike" kern="1200">
                <a:solidFill>
                  <a:srgbClr val="000000"/>
                </a:solidFill>
                <a:effectLst/>
                <a:latin typeface="Inter" panose="02000503000000020004" pitchFamily="2" charset="0"/>
                <a:ea typeface="Times New Roman" panose="02020603050405020304" pitchFamily="18" charset="0"/>
                <a:cs typeface="Arial" panose="020B0604020202020204" pitchFamily="34" charset="0"/>
              </a:rPr>
              <a:t>We will try new ways of working, learn and adapt together, valuing people’s diverse skills.</a:t>
            </a:r>
            <a:endParaRPr lang="en-GB" sz="1200" b="0" i="0" u="none" strike="noStrike">
              <a:effectLst/>
              <a:latin typeface="Arial" panose="020B0604020202020204" pitchFamily="34" charset="0"/>
            </a:endParaRPr>
          </a:p>
          <a:p>
            <a:endParaRPr lang="en-GB"/>
          </a:p>
          <a:p>
            <a:endParaRPr lang="en-GB"/>
          </a:p>
        </p:txBody>
      </p:sp>
      <p:sp>
        <p:nvSpPr>
          <p:cNvPr id="4" name="Slide Number Placeholder 3"/>
          <p:cNvSpPr>
            <a:spLocks noGrp="1"/>
          </p:cNvSpPr>
          <p:nvPr>
            <p:ph type="sldNum" sz="quarter" idx="5"/>
          </p:nvPr>
        </p:nvSpPr>
        <p:spPr/>
        <p:txBody>
          <a:bodyPr/>
          <a:lstStyle/>
          <a:p>
            <a:fld id="{854F70C7-0C4A-4457-9D70-B396B9990020}" type="slidenum">
              <a:rPr lang="en-GB" smtClean="0"/>
              <a:t>10</a:t>
            </a:fld>
            <a:endParaRPr lang="en-GB"/>
          </a:p>
        </p:txBody>
      </p:sp>
    </p:spTree>
    <p:extLst>
      <p:ext uri="{BB962C8B-B14F-4D97-AF65-F5344CB8AC3E}">
        <p14:creationId xmlns:p14="http://schemas.microsoft.com/office/powerpoint/2010/main" val="178656943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3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Title Slide (Whit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2D06FB-66AF-0540-962A-7751FA64099F}"/>
              </a:ext>
            </a:extLst>
          </p:cNvPr>
          <p:cNvSpPr>
            <a:spLocks noGrp="1"/>
          </p:cNvSpPr>
          <p:nvPr>
            <p:ph type="ctrTitle" hasCustomPrompt="1"/>
          </p:nvPr>
        </p:nvSpPr>
        <p:spPr>
          <a:xfrm>
            <a:off x="724988" y="722208"/>
            <a:ext cx="4120710" cy="1276350"/>
          </a:xfrm>
          <a:prstGeom prst="rect">
            <a:avLst/>
          </a:prstGeom>
        </p:spPr>
        <p:txBody>
          <a:bodyPr anchor="t" anchorCtr="0">
            <a:normAutofit/>
          </a:bodyPr>
          <a:lstStyle>
            <a:lvl1pPr algn="l">
              <a:defRPr sz="4000" b="1" i="0">
                <a:latin typeface="+mj-lt"/>
              </a:defRPr>
            </a:lvl1pPr>
          </a:lstStyle>
          <a:p>
            <a:r>
              <a:rPr lang="en-US"/>
              <a:t>This is a sample title page layout</a:t>
            </a:r>
          </a:p>
        </p:txBody>
      </p:sp>
      <p:sp>
        <p:nvSpPr>
          <p:cNvPr id="3" name="Subtitle 2">
            <a:extLst>
              <a:ext uri="{FF2B5EF4-FFF2-40B4-BE49-F238E27FC236}">
                <a16:creationId xmlns:a16="http://schemas.microsoft.com/office/drawing/2014/main" id="{9B118A4B-6435-DC40-953D-BE77A26858BC}"/>
              </a:ext>
            </a:extLst>
          </p:cNvPr>
          <p:cNvSpPr>
            <a:spLocks noGrp="1"/>
          </p:cNvSpPr>
          <p:nvPr>
            <p:ph type="subTitle" idx="1" hasCustomPrompt="1"/>
          </p:nvPr>
        </p:nvSpPr>
        <p:spPr>
          <a:xfrm>
            <a:off x="724988" y="2253442"/>
            <a:ext cx="3924300" cy="1356518"/>
          </a:xfrm>
          <a:prstGeom prst="rect">
            <a:avLst/>
          </a:prstGeom>
        </p:spPr>
        <p:txBody>
          <a:bodyPr>
            <a:normAutofit/>
          </a:bodyPr>
          <a:lstStyle>
            <a:lvl1pPr marL="0" indent="0" algn="l">
              <a:buNone/>
              <a:defRPr sz="2000">
                <a:latin typeface="+mn-lt"/>
                <a:ea typeface="Inter" panose="02000503000000020004" pitchFamily="2"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Subtitle here please</a:t>
            </a:r>
            <a:endParaRPr lang="en-US"/>
          </a:p>
        </p:txBody>
      </p:sp>
      <p:sp>
        <p:nvSpPr>
          <p:cNvPr id="8" name="Picture Placeholder 7">
            <a:extLst>
              <a:ext uri="{FF2B5EF4-FFF2-40B4-BE49-F238E27FC236}">
                <a16:creationId xmlns:a16="http://schemas.microsoft.com/office/drawing/2014/main" id="{97505851-31E7-A767-55A1-7D4F2742B4CF}"/>
              </a:ext>
              <a:ext uri="{C183D7F6-B498-43B3-948B-1728B52AA6E4}">
                <adec:decorative xmlns:adec="http://schemas.microsoft.com/office/drawing/2017/decorative" val="1"/>
              </a:ext>
            </a:extLst>
          </p:cNvPr>
          <p:cNvSpPr>
            <a:spLocks noGrp="1"/>
          </p:cNvSpPr>
          <p:nvPr>
            <p:ph type="pic" sz="quarter" idx="10"/>
          </p:nvPr>
        </p:nvSpPr>
        <p:spPr>
          <a:xfrm>
            <a:off x="5730875" y="-9053"/>
            <a:ext cx="6461125" cy="6867053"/>
          </a:xfrm>
          <a:custGeom>
            <a:avLst/>
            <a:gdLst>
              <a:gd name="connsiteX0" fmla="*/ 0 w 6461125"/>
              <a:gd name="connsiteY0" fmla="*/ 0 h 6858000"/>
              <a:gd name="connsiteX1" fmla="*/ 6461125 w 6461125"/>
              <a:gd name="connsiteY1" fmla="*/ 0 h 6858000"/>
              <a:gd name="connsiteX2" fmla="*/ 6461125 w 6461125"/>
              <a:gd name="connsiteY2" fmla="*/ 6858000 h 6858000"/>
              <a:gd name="connsiteX3" fmla="*/ 0 w 6461125"/>
              <a:gd name="connsiteY3" fmla="*/ 6858000 h 6858000"/>
              <a:gd name="connsiteX4" fmla="*/ 0 w 6461125"/>
              <a:gd name="connsiteY4" fmla="*/ 0 h 6858000"/>
              <a:gd name="connsiteX0" fmla="*/ 1910281 w 6461125"/>
              <a:gd name="connsiteY0" fmla="*/ 0 h 6867053"/>
              <a:gd name="connsiteX1" fmla="*/ 6461125 w 6461125"/>
              <a:gd name="connsiteY1" fmla="*/ 9053 h 6867053"/>
              <a:gd name="connsiteX2" fmla="*/ 6461125 w 6461125"/>
              <a:gd name="connsiteY2" fmla="*/ 6867053 h 6867053"/>
              <a:gd name="connsiteX3" fmla="*/ 0 w 6461125"/>
              <a:gd name="connsiteY3" fmla="*/ 6867053 h 6867053"/>
              <a:gd name="connsiteX4" fmla="*/ 1910281 w 6461125"/>
              <a:gd name="connsiteY4" fmla="*/ 0 h 68670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461125" h="6867053">
                <a:moveTo>
                  <a:pt x="1910281" y="0"/>
                </a:moveTo>
                <a:lnTo>
                  <a:pt x="6461125" y="9053"/>
                </a:lnTo>
                <a:lnTo>
                  <a:pt x="6461125" y="6867053"/>
                </a:lnTo>
                <a:lnTo>
                  <a:pt x="0" y="6867053"/>
                </a:lnTo>
                <a:lnTo>
                  <a:pt x="1910281" y="0"/>
                </a:lnTo>
                <a:close/>
              </a:path>
            </a:pathLst>
          </a:custGeom>
        </p:spPr>
        <p:txBody>
          <a:bodyPr/>
          <a:lstStyle/>
          <a:p>
            <a:r>
              <a:rPr lang="en-US"/>
              <a:t>Click icon to add picture</a:t>
            </a:r>
          </a:p>
        </p:txBody>
      </p:sp>
      <p:sp>
        <p:nvSpPr>
          <p:cNvPr id="15" name="Slide Number Placeholder 3">
            <a:extLst>
              <a:ext uri="{FF2B5EF4-FFF2-40B4-BE49-F238E27FC236}">
                <a16:creationId xmlns:a16="http://schemas.microsoft.com/office/drawing/2014/main" id="{E57A747B-9E90-DACB-5813-5ED5C7C3B501}"/>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tx1"/>
                </a:solidFill>
                <a:latin typeface="Inter" panose="02000503000000020004" pitchFamily="2" charset="0"/>
                <a:ea typeface="Inter" panose="02000503000000020004" pitchFamily="2" charset="0"/>
              </a:rPr>
              <a:pPr algn="ctr"/>
              <a:t>‹#›</a:t>
            </a:fld>
            <a:endParaRPr lang="en-US" sz="1200">
              <a:solidFill>
                <a:schemeClr val="tx1"/>
              </a:solidFill>
              <a:latin typeface="Inter" panose="02000503000000020004" pitchFamily="2" charset="0"/>
              <a:ea typeface="Inter" panose="02000503000000020004" pitchFamily="2" charset="0"/>
            </a:endParaRPr>
          </a:p>
        </p:txBody>
      </p:sp>
      <p:sp>
        <p:nvSpPr>
          <p:cNvPr id="9" name="Slide Number Placeholder 3">
            <a:extLst>
              <a:ext uri="{FF2B5EF4-FFF2-40B4-BE49-F238E27FC236}">
                <a16:creationId xmlns:a16="http://schemas.microsoft.com/office/drawing/2014/main" id="{E57A747B-9E90-DACB-5813-5ED5C7C3B501}"/>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tx1"/>
                </a:solidFill>
                <a:latin typeface="Inter" panose="02000503000000020004" pitchFamily="2" charset="0"/>
                <a:ea typeface="Inter" panose="02000503000000020004" pitchFamily="2" charset="0"/>
              </a:rPr>
              <a:pPr algn="ctr"/>
              <a:t>‹#›</a:t>
            </a:fld>
            <a:endParaRPr lang="en-US" sz="1200">
              <a:solidFill>
                <a:schemeClr val="tx1"/>
              </a:solidFill>
              <a:latin typeface="Inter" panose="02000503000000020004" pitchFamily="2" charset="0"/>
              <a:ea typeface="Inter" panose="02000503000000020004" pitchFamily="2" charset="0"/>
            </a:endParaRPr>
          </a:p>
        </p:txBody>
      </p:sp>
      <p:sp>
        <p:nvSpPr>
          <p:cNvPr id="11" name="Slide Number Placeholder 3">
            <a:extLst>
              <a:ext uri="{FF2B5EF4-FFF2-40B4-BE49-F238E27FC236}">
                <a16:creationId xmlns:a16="http://schemas.microsoft.com/office/drawing/2014/main" id="{A5CC9FE9-D734-EAD4-B8FD-F6E441BA9309}"/>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tx1"/>
                </a:solidFill>
                <a:latin typeface="Inter" panose="02000503000000020004" pitchFamily="2" charset="0"/>
                <a:ea typeface="Inter" panose="02000503000000020004" pitchFamily="2" charset="0"/>
              </a:rPr>
              <a:pPr algn="ctr"/>
              <a:t>‹#›</a:t>
            </a:fld>
            <a:endParaRPr lang="en-US" sz="1200">
              <a:solidFill>
                <a:schemeClr val="tx1"/>
              </a:solidFill>
              <a:latin typeface="Inter" panose="02000503000000020004" pitchFamily="2" charset="0"/>
              <a:ea typeface="Inter" panose="02000503000000020004" pitchFamily="2" charset="0"/>
            </a:endParaRPr>
          </a:p>
        </p:txBody>
      </p:sp>
      <p:sp>
        <p:nvSpPr>
          <p:cNvPr id="13" name="Slide Number Placeholder 3">
            <a:extLst>
              <a:ext uri="{FF2B5EF4-FFF2-40B4-BE49-F238E27FC236}">
                <a16:creationId xmlns:a16="http://schemas.microsoft.com/office/drawing/2014/main" id="{67B2196E-3391-C5F1-3D54-4A20CC141C2B}"/>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tx1"/>
                </a:solidFill>
                <a:latin typeface="Inter" panose="02000503000000020004" pitchFamily="2" charset="0"/>
                <a:ea typeface="Inter" panose="02000503000000020004" pitchFamily="2" charset="0"/>
              </a:rPr>
              <a:pPr algn="ctr"/>
              <a:t>‹#›</a:t>
            </a:fld>
            <a:endParaRPr lang="en-US" sz="1200">
              <a:solidFill>
                <a:schemeClr val="tx1"/>
              </a:solidFill>
              <a:latin typeface="Inter" panose="02000503000000020004" pitchFamily="2" charset="0"/>
              <a:ea typeface="Inter" panose="02000503000000020004" pitchFamily="2" charset="0"/>
            </a:endParaRPr>
          </a:p>
        </p:txBody>
      </p:sp>
      <p:pic>
        <p:nvPicPr>
          <p:cNvPr id="16" name="Picture 15">
            <a:extLst>
              <a:ext uri="{FF2B5EF4-FFF2-40B4-BE49-F238E27FC236}">
                <a16:creationId xmlns:a16="http://schemas.microsoft.com/office/drawing/2014/main" id="{7876C832-BC07-12B0-034D-68332761892C}"/>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724988" y="5795023"/>
            <a:ext cx="3746500" cy="381000"/>
          </a:xfrm>
          <a:prstGeom prst="rect">
            <a:avLst/>
          </a:prstGeom>
        </p:spPr>
      </p:pic>
    </p:spTree>
    <p:extLst>
      <p:ext uri="{BB962C8B-B14F-4D97-AF65-F5344CB8AC3E}">
        <p14:creationId xmlns:p14="http://schemas.microsoft.com/office/powerpoint/2010/main" val="14679448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Sample Page (Blue)">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2C99BF27-F2A3-634A-9BA9-2AAB83CB1B82}"/>
              </a:ext>
              <a:ext uri="{C183D7F6-B498-43B3-948B-1728B52AA6E4}">
                <adec:decorative xmlns:adec="http://schemas.microsoft.com/office/drawing/2017/decorative" val="1"/>
              </a:ext>
            </a:extLst>
          </p:cNvPr>
          <p:cNvSpPr/>
          <p:nvPr/>
        </p:nvSpPr>
        <p:spPr>
          <a:xfrm>
            <a:off x="0" y="0"/>
            <a:ext cx="12192000" cy="6858000"/>
          </a:xfrm>
          <a:prstGeom prst="rect">
            <a:avLst/>
          </a:prstGeom>
          <a:solidFill>
            <a:srgbClr val="00436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p>
        </p:txBody>
      </p:sp>
      <p:sp>
        <p:nvSpPr>
          <p:cNvPr id="7" name="Title 1">
            <a:extLst>
              <a:ext uri="{FF2B5EF4-FFF2-40B4-BE49-F238E27FC236}">
                <a16:creationId xmlns:a16="http://schemas.microsoft.com/office/drawing/2014/main" id="{E3BAE709-476B-A489-7DC7-5DA16C7CFE73}"/>
              </a:ext>
            </a:extLst>
          </p:cNvPr>
          <p:cNvSpPr>
            <a:spLocks noGrp="1"/>
          </p:cNvSpPr>
          <p:nvPr>
            <p:ph type="ctrTitle" hasCustomPrompt="1"/>
          </p:nvPr>
        </p:nvSpPr>
        <p:spPr>
          <a:xfrm>
            <a:off x="558583" y="545526"/>
            <a:ext cx="11178381" cy="1160319"/>
          </a:xfrm>
          <a:prstGeom prst="rect">
            <a:avLst/>
          </a:prstGeom>
        </p:spPr>
        <p:txBody>
          <a:bodyPr anchor="t" anchorCtr="0">
            <a:normAutofit/>
          </a:bodyPr>
          <a:lstStyle>
            <a:lvl1pPr algn="l">
              <a:defRPr sz="4000" b="1" i="0">
                <a:solidFill>
                  <a:schemeClr val="bg1"/>
                </a:solidFill>
                <a:latin typeface="+mj-lt"/>
              </a:defRPr>
            </a:lvl1pPr>
          </a:lstStyle>
          <a:p>
            <a:r>
              <a:rPr lang="en-US"/>
              <a:t>This is a sample page layout</a:t>
            </a:r>
            <a:br>
              <a:rPr lang="en-US"/>
            </a:br>
            <a:endParaRPr lang="en-US"/>
          </a:p>
        </p:txBody>
      </p:sp>
      <p:sp>
        <p:nvSpPr>
          <p:cNvPr id="8" name="Text Placeholder 3">
            <a:extLst>
              <a:ext uri="{FF2B5EF4-FFF2-40B4-BE49-F238E27FC236}">
                <a16:creationId xmlns:a16="http://schemas.microsoft.com/office/drawing/2014/main" id="{B53E5169-A8A8-4023-8954-85A11AE37346}"/>
              </a:ext>
            </a:extLst>
          </p:cNvPr>
          <p:cNvSpPr>
            <a:spLocks noGrp="1"/>
          </p:cNvSpPr>
          <p:nvPr>
            <p:ph type="body" sz="quarter" idx="12" hasCustomPrompt="1"/>
          </p:nvPr>
        </p:nvSpPr>
        <p:spPr>
          <a:xfrm>
            <a:off x="539923" y="1904986"/>
            <a:ext cx="11177587" cy="3641147"/>
          </a:xfrm>
        </p:spPr>
        <p:txBody>
          <a:bodyPr/>
          <a:lstStyle>
            <a:lvl1pPr>
              <a:lnSpc>
                <a:spcPct val="150000"/>
              </a:lnSpc>
              <a:defRPr sz="1800">
                <a:solidFill>
                  <a:schemeClr val="bg1"/>
                </a:solidFill>
                <a:latin typeface="Inter" panose="02000503000000020004" pitchFamily="2" charset="0"/>
                <a:ea typeface="Inter" panose="02000503000000020004" pitchFamily="2" charset="0"/>
              </a:defRPr>
            </a:lvl1pPr>
            <a:lvl2pPr>
              <a:lnSpc>
                <a:spcPct val="150000"/>
              </a:lnSpc>
              <a:defRPr sz="1800">
                <a:solidFill>
                  <a:schemeClr val="bg1"/>
                </a:solidFill>
                <a:latin typeface="+mn-lt"/>
                <a:ea typeface="Inter" panose="02000503000000020004" pitchFamily="2" charset="0"/>
              </a:defRPr>
            </a:lvl2pPr>
            <a:lvl3pPr>
              <a:lnSpc>
                <a:spcPct val="150000"/>
              </a:lnSpc>
              <a:defRPr sz="1800">
                <a:solidFill>
                  <a:schemeClr val="bg1"/>
                </a:solidFill>
                <a:latin typeface="Inter" panose="02000503000000020004" pitchFamily="2" charset="0"/>
                <a:ea typeface="Inter" panose="02000503000000020004" pitchFamily="2" charset="0"/>
              </a:defRPr>
            </a:lvl3pPr>
            <a:lvl4pPr>
              <a:lnSpc>
                <a:spcPct val="150000"/>
              </a:lnSpc>
              <a:defRPr sz="1800">
                <a:solidFill>
                  <a:schemeClr val="bg1"/>
                </a:solidFill>
                <a:latin typeface="Inter" panose="02000503000000020004" pitchFamily="2" charset="0"/>
                <a:ea typeface="Inter" panose="02000503000000020004" pitchFamily="2" charset="0"/>
              </a:defRPr>
            </a:lvl4pPr>
            <a:lvl5pPr>
              <a:lnSpc>
                <a:spcPct val="150000"/>
              </a:lnSpc>
              <a:defRPr sz="1800">
                <a:solidFill>
                  <a:schemeClr val="bg1"/>
                </a:solidFill>
                <a:latin typeface="Inter" panose="02000503000000020004" pitchFamily="2" charset="0"/>
                <a:ea typeface="Inter" panose="02000503000000020004" pitchFamily="2" charset="0"/>
              </a:defRPr>
            </a:lvl5pPr>
          </a:lstStyle>
          <a:p>
            <a:pPr lvl="0"/>
            <a:r>
              <a:rPr lang="en-US"/>
              <a:t>Please use this space to insert written content as required. Please use Inter or Arial with a minimum font size of 16pt and avoid changing the </a:t>
            </a:r>
            <a:r>
              <a:rPr lang="en-US" err="1"/>
              <a:t>colour</a:t>
            </a:r>
            <a:r>
              <a:rPr lang="en-US"/>
              <a:t> of the text.</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3">
            <a:extLst>
              <a:ext uri="{FF2B5EF4-FFF2-40B4-BE49-F238E27FC236}">
                <a16:creationId xmlns:a16="http://schemas.microsoft.com/office/drawing/2014/main" id="{0153EB3D-1301-EBCB-1D3D-2595E539FC51}"/>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a:solidFill>
                <a:schemeClr val="bg1"/>
              </a:solidFill>
              <a:latin typeface="Inter" panose="02000503000000020004" pitchFamily="2" charset="0"/>
              <a:ea typeface="Inter" panose="02000503000000020004" pitchFamily="2" charset="0"/>
            </a:endParaRPr>
          </a:p>
        </p:txBody>
      </p:sp>
      <p:sp>
        <p:nvSpPr>
          <p:cNvPr id="13" name="Slide Number Placeholder 3">
            <a:extLst>
              <a:ext uri="{FF2B5EF4-FFF2-40B4-BE49-F238E27FC236}">
                <a16:creationId xmlns:a16="http://schemas.microsoft.com/office/drawing/2014/main" id="{0153EB3D-1301-EBCB-1D3D-2595E539FC51}"/>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a:solidFill>
                <a:schemeClr val="bg1"/>
              </a:solidFill>
              <a:latin typeface="Inter" panose="02000503000000020004" pitchFamily="2" charset="0"/>
              <a:ea typeface="Inter" panose="02000503000000020004" pitchFamily="2" charset="0"/>
            </a:endParaRPr>
          </a:p>
        </p:txBody>
      </p:sp>
      <p:sp>
        <p:nvSpPr>
          <p:cNvPr id="10" name="Slide Number Placeholder 3">
            <a:extLst>
              <a:ext uri="{FF2B5EF4-FFF2-40B4-BE49-F238E27FC236}">
                <a16:creationId xmlns:a16="http://schemas.microsoft.com/office/drawing/2014/main" id="{063E9818-14BF-C085-2270-1815862C5A2B}"/>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a:solidFill>
                <a:schemeClr val="bg1"/>
              </a:solidFill>
              <a:latin typeface="Inter" panose="02000503000000020004" pitchFamily="2" charset="0"/>
              <a:ea typeface="Inter" panose="02000503000000020004" pitchFamily="2" charset="0"/>
            </a:endParaRPr>
          </a:p>
        </p:txBody>
      </p:sp>
      <p:sp>
        <p:nvSpPr>
          <p:cNvPr id="14" name="Slide Number Placeholder 3">
            <a:extLst>
              <a:ext uri="{FF2B5EF4-FFF2-40B4-BE49-F238E27FC236}">
                <a16:creationId xmlns:a16="http://schemas.microsoft.com/office/drawing/2014/main" id="{6AF898F7-301E-51C8-5C47-83F8D53ACAA3}"/>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a:solidFill>
                <a:schemeClr val="bg1"/>
              </a:solidFill>
              <a:latin typeface="Inter" panose="02000503000000020004" pitchFamily="2" charset="0"/>
              <a:ea typeface="Inter" panose="02000503000000020004" pitchFamily="2" charset="0"/>
            </a:endParaRPr>
          </a:p>
        </p:txBody>
      </p:sp>
      <p:pic>
        <p:nvPicPr>
          <p:cNvPr id="16" name="Picture 15">
            <a:extLst>
              <a:ext uri="{FF2B5EF4-FFF2-40B4-BE49-F238E27FC236}">
                <a16:creationId xmlns:a16="http://schemas.microsoft.com/office/drawing/2014/main" id="{A0B944DA-A86A-F9A3-D617-CEA507540995}"/>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539924" y="6146056"/>
            <a:ext cx="585971" cy="197518"/>
          </a:xfrm>
          <a:prstGeom prst="rect">
            <a:avLst/>
          </a:prstGeom>
        </p:spPr>
      </p:pic>
    </p:spTree>
    <p:extLst>
      <p:ext uri="{BB962C8B-B14F-4D97-AF65-F5344CB8AC3E}">
        <p14:creationId xmlns:p14="http://schemas.microsoft.com/office/powerpoint/2010/main" val="7215463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1 Column (White)">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6844831D-77BF-5F4B-B60B-55D5C0D74FE3}"/>
              </a:ext>
            </a:extLst>
          </p:cNvPr>
          <p:cNvSpPr>
            <a:spLocks noGrp="1"/>
          </p:cNvSpPr>
          <p:nvPr>
            <p:ph type="ctrTitle" hasCustomPrompt="1"/>
          </p:nvPr>
        </p:nvSpPr>
        <p:spPr>
          <a:xfrm>
            <a:off x="496383" y="487510"/>
            <a:ext cx="11080069" cy="1276350"/>
          </a:xfrm>
          <a:prstGeom prst="rect">
            <a:avLst/>
          </a:prstGeom>
        </p:spPr>
        <p:txBody>
          <a:bodyPr anchor="t" anchorCtr="0">
            <a:normAutofit/>
          </a:bodyPr>
          <a:lstStyle>
            <a:lvl1pPr algn="l">
              <a:defRPr sz="4000" b="1" i="0">
                <a:solidFill>
                  <a:srgbClr val="222222"/>
                </a:solidFill>
                <a:latin typeface="Lora SemiBold" pitchFamily="2" charset="77"/>
              </a:defRPr>
            </a:lvl1pPr>
          </a:lstStyle>
          <a:p>
            <a:r>
              <a:rPr lang="en-US"/>
              <a:t>This is sample bulleted text (1 column)</a:t>
            </a:r>
            <a:br>
              <a:rPr lang="en-US"/>
            </a:br>
            <a:endParaRPr lang="en-US"/>
          </a:p>
        </p:txBody>
      </p:sp>
      <p:sp>
        <p:nvSpPr>
          <p:cNvPr id="7" name="Text Placeholder 3">
            <a:extLst>
              <a:ext uri="{FF2B5EF4-FFF2-40B4-BE49-F238E27FC236}">
                <a16:creationId xmlns:a16="http://schemas.microsoft.com/office/drawing/2014/main" id="{B47995B4-B0D2-C426-ACF5-CF4A86FA7B95}"/>
              </a:ext>
            </a:extLst>
          </p:cNvPr>
          <p:cNvSpPr>
            <a:spLocks noGrp="1"/>
          </p:cNvSpPr>
          <p:nvPr>
            <p:ph type="body" sz="quarter" idx="12" hasCustomPrompt="1"/>
          </p:nvPr>
        </p:nvSpPr>
        <p:spPr>
          <a:xfrm>
            <a:off x="539923" y="1904986"/>
            <a:ext cx="11177587" cy="3641147"/>
          </a:xfrm>
        </p:spPr>
        <p:txBody>
          <a:bodyPr/>
          <a:lstStyle>
            <a:lvl1pPr marL="285750" marR="0" indent="-285750" algn="l" defTabSz="914400" rtl="0" eaLnBrk="1" fontAlgn="auto" latinLnBrk="0" hangingPunct="1">
              <a:lnSpc>
                <a:spcPct val="150000"/>
              </a:lnSpc>
              <a:spcBef>
                <a:spcPts val="1000"/>
              </a:spcBef>
              <a:spcAft>
                <a:spcPts val="0"/>
              </a:spcAft>
              <a:buClrTx/>
              <a:buSzTx/>
              <a:buFont typeface="Arial" charset="0"/>
              <a:buChar char="•"/>
              <a:tabLst/>
              <a:defRPr sz="1800">
                <a:solidFill>
                  <a:schemeClr val="tx1"/>
                </a:solidFill>
                <a:latin typeface="+mn-lt"/>
                <a:ea typeface="Inter" panose="02000503000000020004" pitchFamily="2" charset="0"/>
              </a:defRPr>
            </a:lvl1pPr>
            <a:lvl2pPr>
              <a:lnSpc>
                <a:spcPct val="150000"/>
              </a:lnSpc>
              <a:defRPr sz="1800">
                <a:solidFill>
                  <a:schemeClr val="tx1"/>
                </a:solidFill>
                <a:latin typeface="Inter" panose="02000503000000020004" pitchFamily="2" charset="0"/>
                <a:ea typeface="Inter" panose="02000503000000020004" pitchFamily="2" charset="0"/>
              </a:defRPr>
            </a:lvl2pPr>
            <a:lvl3pPr>
              <a:lnSpc>
                <a:spcPct val="150000"/>
              </a:lnSpc>
              <a:defRPr sz="1800">
                <a:solidFill>
                  <a:schemeClr val="tx1"/>
                </a:solidFill>
                <a:latin typeface="Inter" panose="02000503000000020004" pitchFamily="2" charset="0"/>
                <a:ea typeface="Inter" panose="02000503000000020004" pitchFamily="2" charset="0"/>
              </a:defRPr>
            </a:lvl3pPr>
            <a:lvl4pPr>
              <a:lnSpc>
                <a:spcPct val="150000"/>
              </a:lnSpc>
              <a:defRPr sz="1800">
                <a:solidFill>
                  <a:schemeClr val="tx1"/>
                </a:solidFill>
                <a:latin typeface="Inter" panose="02000503000000020004" pitchFamily="2" charset="0"/>
                <a:ea typeface="Inter" panose="02000503000000020004" pitchFamily="2" charset="0"/>
              </a:defRPr>
            </a:lvl4pPr>
            <a:lvl5pPr>
              <a:lnSpc>
                <a:spcPct val="150000"/>
              </a:lnSpc>
              <a:defRPr sz="1800">
                <a:solidFill>
                  <a:schemeClr val="tx1"/>
                </a:solidFill>
                <a:latin typeface="Inter" panose="02000503000000020004" pitchFamily="2" charset="0"/>
                <a:ea typeface="Inter" panose="02000503000000020004" pitchFamily="2" charset="0"/>
              </a:defRPr>
            </a:lvl5pPr>
          </a:lstStyle>
          <a:p>
            <a:pPr lvl="0"/>
            <a:r>
              <a:rPr lang="en-GB"/>
              <a:t>Please use this space to insert written content as required </a:t>
            </a:r>
          </a:p>
          <a:p>
            <a:pPr lvl="0"/>
            <a:r>
              <a:rPr lang="en-GB"/>
              <a:t>Please use this space to insert written content as required </a:t>
            </a:r>
          </a:p>
          <a:p>
            <a:pPr lvl="0"/>
            <a:r>
              <a:rPr lang="en-GB"/>
              <a:t>Please use this space to insert written content as required </a:t>
            </a:r>
          </a:p>
          <a:p>
            <a:pPr lvl="0"/>
            <a:r>
              <a:rPr lang="en-GB"/>
              <a:t>Please use this space to insert written content as required </a:t>
            </a:r>
          </a:p>
          <a:p>
            <a:pPr lvl="0"/>
            <a:endParaRPr lang="en-GB"/>
          </a:p>
        </p:txBody>
      </p:sp>
      <p:pic>
        <p:nvPicPr>
          <p:cNvPr id="11" name="Picture 10">
            <a:extLst>
              <a:ext uri="{FF2B5EF4-FFF2-40B4-BE49-F238E27FC236}">
                <a16:creationId xmlns:a16="http://schemas.microsoft.com/office/drawing/2014/main" id="{AD304228-CD0C-4EA6-DB18-6287BB1B3052}"/>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539923" y="6146056"/>
            <a:ext cx="585971" cy="197518"/>
          </a:xfrm>
          <a:prstGeom prst="rect">
            <a:avLst/>
          </a:prstGeom>
        </p:spPr>
      </p:pic>
    </p:spTree>
    <p:extLst>
      <p:ext uri="{BB962C8B-B14F-4D97-AF65-F5344CB8AC3E}">
        <p14:creationId xmlns:p14="http://schemas.microsoft.com/office/powerpoint/2010/main" val="306796047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1 Column (Cream)">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2C99BF27-F2A3-634A-9BA9-2AAB83CB1B82}"/>
              </a:ext>
              <a:ext uri="{C183D7F6-B498-43B3-948B-1728B52AA6E4}">
                <adec:decorative xmlns:adec="http://schemas.microsoft.com/office/drawing/2017/decorative" val="1"/>
              </a:ext>
            </a:extLst>
          </p:cNvPr>
          <p:cNvSpPr/>
          <p:nvPr/>
        </p:nvSpPr>
        <p:spPr>
          <a:xfrm>
            <a:off x="0" y="0"/>
            <a:ext cx="12192000" cy="6858000"/>
          </a:xfrm>
          <a:prstGeom prst="rect">
            <a:avLst/>
          </a:prstGeom>
          <a:solidFill>
            <a:srgbClr val="F7F4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p>
        </p:txBody>
      </p:sp>
      <p:sp>
        <p:nvSpPr>
          <p:cNvPr id="7" name="Slide Number Placeholder 3">
            <a:extLst>
              <a:ext uri="{FF2B5EF4-FFF2-40B4-BE49-F238E27FC236}">
                <a16:creationId xmlns:a16="http://schemas.microsoft.com/office/drawing/2014/main" id="{BD9F9DAC-6FDA-DE85-B056-3C1383BFC48D}"/>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tx1"/>
                </a:solidFill>
                <a:latin typeface="Inter" panose="02000503000000020004" pitchFamily="2" charset="0"/>
                <a:ea typeface="Inter" panose="02000503000000020004" pitchFamily="2" charset="0"/>
              </a:rPr>
              <a:pPr algn="ctr"/>
              <a:t>‹#›</a:t>
            </a:fld>
            <a:endParaRPr lang="en-US" sz="1200">
              <a:solidFill>
                <a:schemeClr val="tx1"/>
              </a:solidFill>
              <a:latin typeface="Inter" panose="02000503000000020004" pitchFamily="2" charset="0"/>
              <a:ea typeface="Inter" panose="02000503000000020004" pitchFamily="2" charset="0"/>
            </a:endParaRPr>
          </a:p>
        </p:txBody>
      </p:sp>
      <p:sp>
        <p:nvSpPr>
          <p:cNvPr id="10" name="Title 1">
            <a:extLst>
              <a:ext uri="{FF2B5EF4-FFF2-40B4-BE49-F238E27FC236}">
                <a16:creationId xmlns:a16="http://schemas.microsoft.com/office/drawing/2014/main" id="{6844831D-77BF-5F4B-B60B-55D5C0D74FE3}"/>
              </a:ext>
            </a:extLst>
          </p:cNvPr>
          <p:cNvSpPr>
            <a:spLocks noGrp="1"/>
          </p:cNvSpPr>
          <p:nvPr>
            <p:ph type="ctrTitle" hasCustomPrompt="1"/>
          </p:nvPr>
        </p:nvSpPr>
        <p:spPr>
          <a:xfrm>
            <a:off x="496383" y="487510"/>
            <a:ext cx="11080069" cy="1276350"/>
          </a:xfrm>
          <a:prstGeom prst="rect">
            <a:avLst/>
          </a:prstGeom>
        </p:spPr>
        <p:txBody>
          <a:bodyPr anchor="t" anchorCtr="0">
            <a:normAutofit/>
          </a:bodyPr>
          <a:lstStyle>
            <a:lvl1pPr algn="l">
              <a:defRPr sz="4000" b="1" i="0">
                <a:solidFill>
                  <a:srgbClr val="222222"/>
                </a:solidFill>
                <a:latin typeface="+mj-lt"/>
              </a:defRPr>
            </a:lvl1pPr>
          </a:lstStyle>
          <a:p>
            <a:r>
              <a:rPr lang="en-US"/>
              <a:t>This is sample bulleted text (1 column)</a:t>
            </a:r>
            <a:br>
              <a:rPr lang="en-US"/>
            </a:br>
            <a:endParaRPr lang="en-US"/>
          </a:p>
        </p:txBody>
      </p:sp>
      <p:sp>
        <p:nvSpPr>
          <p:cNvPr id="11" name="Text Placeholder 3">
            <a:extLst>
              <a:ext uri="{FF2B5EF4-FFF2-40B4-BE49-F238E27FC236}">
                <a16:creationId xmlns:a16="http://schemas.microsoft.com/office/drawing/2014/main" id="{B47995B4-B0D2-C426-ACF5-CF4A86FA7B95}"/>
              </a:ext>
            </a:extLst>
          </p:cNvPr>
          <p:cNvSpPr>
            <a:spLocks noGrp="1"/>
          </p:cNvSpPr>
          <p:nvPr>
            <p:ph type="body" sz="quarter" idx="12" hasCustomPrompt="1"/>
          </p:nvPr>
        </p:nvSpPr>
        <p:spPr>
          <a:xfrm>
            <a:off x="539923" y="1904986"/>
            <a:ext cx="11177587" cy="3641147"/>
          </a:xfrm>
        </p:spPr>
        <p:txBody>
          <a:bodyPr/>
          <a:lstStyle>
            <a:lvl1pPr marL="285750" marR="0" indent="-285750" algn="l" defTabSz="914400" rtl="0" eaLnBrk="1" fontAlgn="auto" latinLnBrk="0" hangingPunct="1">
              <a:lnSpc>
                <a:spcPct val="150000"/>
              </a:lnSpc>
              <a:spcBef>
                <a:spcPts val="1000"/>
              </a:spcBef>
              <a:spcAft>
                <a:spcPts val="0"/>
              </a:spcAft>
              <a:buClrTx/>
              <a:buSzTx/>
              <a:buFont typeface="Arial" charset="0"/>
              <a:buChar char="•"/>
              <a:tabLst/>
              <a:defRPr sz="1800">
                <a:solidFill>
                  <a:schemeClr val="tx1"/>
                </a:solidFill>
                <a:latin typeface="Inter" panose="02000503000000020004" pitchFamily="2" charset="0"/>
                <a:ea typeface="Inter" panose="02000503000000020004" pitchFamily="2" charset="0"/>
              </a:defRPr>
            </a:lvl1pPr>
            <a:lvl2pPr>
              <a:lnSpc>
                <a:spcPct val="150000"/>
              </a:lnSpc>
              <a:defRPr sz="1800">
                <a:solidFill>
                  <a:schemeClr val="tx1"/>
                </a:solidFill>
                <a:latin typeface="Inter" panose="02000503000000020004" pitchFamily="2" charset="0"/>
                <a:ea typeface="Inter" panose="02000503000000020004" pitchFamily="2" charset="0"/>
              </a:defRPr>
            </a:lvl2pPr>
            <a:lvl3pPr>
              <a:lnSpc>
                <a:spcPct val="150000"/>
              </a:lnSpc>
              <a:defRPr sz="1800">
                <a:solidFill>
                  <a:schemeClr val="tx1"/>
                </a:solidFill>
                <a:latin typeface="Inter" panose="02000503000000020004" pitchFamily="2" charset="0"/>
                <a:ea typeface="Inter" panose="02000503000000020004" pitchFamily="2" charset="0"/>
              </a:defRPr>
            </a:lvl3pPr>
            <a:lvl4pPr>
              <a:lnSpc>
                <a:spcPct val="150000"/>
              </a:lnSpc>
              <a:defRPr sz="1800">
                <a:solidFill>
                  <a:schemeClr val="tx1"/>
                </a:solidFill>
                <a:latin typeface="Inter" panose="02000503000000020004" pitchFamily="2" charset="0"/>
                <a:ea typeface="Inter" panose="02000503000000020004" pitchFamily="2" charset="0"/>
              </a:defRPr>
            </a:lvl4pPr>
            <a:lvl5pPr>
              <a:lnSpc>
                <a:spcPct val="150000"/>
              </a:lnSpc>
              <a:defRPr sz="1800">
                <a:solidFill>
                  <a:schemeClr val="tx1"/>
                </a:solidFill>
                <a:latin typeface="Inter" panose="02000503000000020004" pitchFamily="2" charset="0"/>
                <a:ea typeface="Inter" panose="02000503000000020004" pitchFamily="2" charset="0"/>
              </a:defRPr>
            </a:lvl5pPr>
          </a:lstStyle>
          <a:p>
            <a:pPr lvl="0"/>
            <a:r>
              <a:rPr lang="en-GB"/>
              <a:t>Please use this space to insert written content as required </a:t>
            </a:r>
          </a:p>
          <a:p>
            <a:pPr lvl="0"/>
            <a:r>
              <a:rPr lang="en-GB"/>
              <a:t>Please use this space to insert written content as required </a:t>
            </a:r>
          </a:p>
          <a:p>
            <a:pPr lvl="0"/>
            <a:r>
              <a:rPr lang="en-GB"/>
              <a:t>Please use this space to insert written content as required </a:t>
            </a:r>
          </a:p>
          <a:p>
            <a:pPr lvl="0"/>
            <a:r>
              <a:rPr lang="en-GB"/>
              <a:t>Please use this space to insert written content as required </a:t>
            </a:r>
          </a:p>
          <a:p>
            <a:pPr lvl="0"/>
            <a:endParaRPr lang="en-GB"/>
          </a:p>
        </p:txBody>
      </p:sp>
      <p:sp>
        <p:nvSpPr>
          <p:cNvPr id="13" name="Slide Number Placeholder 3">
            <a:extLst>
              <a:ext uri="{FF2B5EF4-FFF2-40B4-BE49-F238E27FC236}">
                <a16:creationId xmlns:a16="http://schemas.microsoft.com/office/drawing/2014/main" id="{BD9F9DAC-6FDA-DE85-B056-3C1383BFC48D}"/>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tx1"/>
                </a:solidFill>
                <a:latin typeface="Inter" panose="02000503000000020004" pitchFamily="2" charset="0"/>
                <a:ea typeface="Inter" panose="02000503000000020004" pitchFamily="2" charset="0"/>
              </a:rPr>
              <a:pPr algn="ctr"/>
              <a:t>‹#›</a:t>
            </a:fld>
            <a:endParaRPr lang="en-US" sz="1200">
              <a:solidFill>
                <a:schemeClr val="tx1"/>
              </a:solidFill>
              <a:latin typeface="Inter" panose="02000503000000020004" pitchFamily="2" charset="0"/>
              <a:ea typeface="Inter" panose="02000503000000020004" pitchFamily="2" charset="0"/>
            </a:endParaRPr>
          </a:p>
        </p:txBody>
      </p:sp>
      <p:sp>
        <p:nvSpPr>
          <p:cNvPr id="9" name="Slide Number Placeholder 3">
            <a:extLst>
              <a:ext uri="{FF2B5EF4-FFF2-40B4-BE49-F238E27FC236}">
                <a16:creationId xmlns:a16="http://schemas.microsoft.com/office/drawing/2014/main" id="{D83F6716-9677-BC44-EBCC-8332D8B3340B}"/>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tx1"/>
                </a:solidFill>
                <a:latin typeface="Inter" panose="02000503000000020004" pitchFamily="2" charset="0"/>
                <a:ea typeface="Inter" panose="02000503000000020004" pitchFamily="2" charset="0"/>
              </a:rPr>
              <a:pPr algn="ctr"/>
              <a:t>‹#›</a:t>
            </a:fld>
            <a:endParaRPr lang="en-US" sz="1200">
              <a:solidFill>
                <a:schemeClr val="tx1"/>
              </a:solidFill>
              <a:latin typeface="Inter" panose="02000503000000020004" pitchFamily="2" charset="0"/>
              <a:ea typeface="Inter" panose="02000503000000020004" pitchFamily="2" charset="0"/>
            </a:endParaRPr>
          </a:p>
        </p:txBody>
      </p:sp>
      <p:sp>
        <p:nvSpPr>
          <p:cNvPr id="12" name="Slide Number Placeholder 3">
            <a:extLst>
              <a:ext uri="{FF2B5EF4-FFF2-40B4-BE49-F238E27FC236}">
                <a16:creationId xmlns:a16="http://schemas.microsoft.com/office/drawing/2014/main" id="{65F25595-A923-F1B4-03CE-8D2DAF4D4215}"/>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tx1"/>
                </a:solidFill>
                <a:latin typeface="Inter" panose="02000503000000020004" pitchFamily="2" charset="0"/>
                <a:ea typeface="Inter" panose="02000503000000020004" pitchFamily="2" charset="0"/>
              </a:rPr>
              <a:pPr algn="ctr"/>
              <a:t>‹#›</a:t>
            </a:fld>
            <a:endParaRPr lang="en-US" sz="1200">
              <a:solidFill>
                <a:schemeClr val="tx1"/>
              </a:solidFill>
              <a:latin typeface="Inter" panose="02000503000000020004" pitchFamily="2" charset="0"/>
              <a:ea typeface="Inter" panose="02000503000000020004" pitchFamily="2" charset="0"/>
            </a:endParaRPr>
          </a:p>
        </p:txBody>
      </p:sp>
      <p:pic>
        <p:nvPicPr>
          <p:cNvPr id="15" name="Picture 14">
            <a:extLst>
              <a:ext uri="{FF2B5EF4-FFF2-40B4-BE49-F238E27FC236}">
                <a16:creationId xmlns:a16="http://schemas.microsoft.com/office/drawing/2014/main" id="{B3B966A2-6C2B-49F6-F5A0-9BB1C7E13EBA}"/>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539923" y="6146056"/>
            <a:ext cx="585971" cy="197518"/>
          </a:xfrm>
          <a:prstGeom prst="rect">
            <a:avLst/>
          </a:prstGeom>
        </p:spPr>
      </p:pic>
    </p:spTree>
    <p:extLst>
      <p:ext uri="{BB962C8B-B14F-4D97-AF65-F5344CB8AC3E}">
        <p14:creationId xmlns:p14="http://schemas.microsoft.com/office/powerpoint/2010/main" val="293792546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1 Column (Teal)">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2C99BF27-F2A3-634A-9BA9-2AAB83CB1B82}"/>
              </a:ext>
              <a:ext uri="{C183D7F6-B498-43B3-948B-1728B52AA6E4}">
                <adec:decorative xmlns:adec="http://schemas.microsoft.com/office/drawing/2017/decorative" val="1"/>
              </a:ext>
            </a:extLst>
          </p:cNvPr>
          <p:cNvSpPr/>
          <p:nvPr/>
        </p:nvSpPr>
        <p:spPr>
          <a:xfrm>
            <a:off x="0" y="0"/>
            <a:ext cx="12192000" cy="6858000"/>
          </a:xfrm>
          <a:prstGeom prst="rect">
            <a:avLst/>
          </a:prstGeom>
          <a:solidFill>
            <a:srgbClr val="2280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solidFill>
                <a:schemeClr val="bg1"/>
              </a:solidFill>
            </a:endParaRPr>
          </a:p>
        </p:txBody>
      </p:sp>
      <p:sp>
        <p:nvSpPr>
          <p:cNvPr id="12" name="Slide Number Placeholder 3">
            <a:extLst>
              <a:ext uri="{FF2B5EF4-FFF2-40B4-BE49-F238E27FC236}">
                <a16:creationId xmlns:a16="http://schemas.microsoft.com/office/drawing/2014/main" id="{8E98A944-FE84-2129-7C96-905FBEDEF754}"/>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a:solidFill>
                <a:schemeClr val="bg1"/>
              </a:solidFill>
              <a:latin typeface="Inter" panose="02000503000000020004" pitchFamily="2" charset="0"/>
              <a:ea typeface="Inter" panose="02000503000000020004" pitchFamily="2" charset="0"/>
            </a:endParaRPr>
          </a:p>
        </p:txBody>
      </p:sp>
      <p:sp>
        <p:nvSpPr>
          <p:cNvPr id="13" name="Title 1">
            <a:extLst>
              <a:ext uri="{FF2B5EF4-FFF2-40B4-BE49-F238E27FC236}">
                <a16:creationId xmlns:a16="http://schemas.microsoft.com/office/drawing/2014/main" id="{6844831D-77BF-5F4B-B60B-55D5C0D74FE3}"/>
              </a:ext>
            </a:extLst>
          </p:cNvPr>
          <p:cNvSpPr>
            <a:spLocks noGrp="1"/>
          </p:cNvSpPr>
          <p:nvPr>
            <p:ph type="ctrTitle" hasCustomPrompt="1"/>
          </p:nvPr>
        </p:nvSpPr>
        <p:spPr>
          <a:xfrm>
            <a:off x="496383" y="487510"/>
            <a:ext cx="11080069" cy="1276350"/>
          </a:xfrm>
          <a:prstGeom prst="rect">
            <a:avLst/>
          </a:prstGeom>
        </p:spPr>
        <p:txBody>
          <a:bodyPr anchor="t" anchorCtr="0">
            <a:normAutofit/>
          </a:bodyPr>
          <a:lstStyle>
            <a:lvl1pPr algn="l">
              <a:defRPr sz="4000" b="1" i="0">
                <a:solidFill>
                  <a:schemeClr val="bg1"/>
                </a:solidFill>
                <a:latin typeface="Lora SemiBold" pitchFamily="2" charset="77"/>
              </a:defRPr>
            </a:lvl1pPr>
          </a:lstStyle>
          <a:p>
            <a:r>
              <a:rPr lang="en-US"/>
              <a:t>This is sample bulleted text (1 column)</a:t>
            </a:r>
            <a:br>
              <a:rPr lang="en-US"/>
            </a:br>
            <a:endParaRPr lang="en-US"/>
          </a:p>
        </p:txBody>
      </p:sp>
      <p:sp>
        <p:nvSpPr>
          <p:cNvPr id="14" name="Text Placeholder 3">
            <a:extLst>
              <a:ext uri="{FF2B5EF4-FFF2-40B4-BE49-F238E27FC236}">
                <a16:creationId xmlns:a16="http://schemas.microsoft.com/office/drawing/2014/main" id="{B47995B4-B0D2-C426-ACF5-CF4A86FA7B95}"/>
              </a:ext>
            </a:extLst>
          </p:cNvPr>
          <p:cNvSpPr>
            <a:spLocks noGrp="1"/>
          </p:cNvSpPr>
          <p:nvPr>
            <p:ph type="body" sz="quarter" idx="12" hasCustomPrompt="1"/>
          </p:nvPr>
        </p:nvSpPr>
        <p:spPr>
          <a:xfrm>
            <a:off x="539923" y="1904986"/>
            <a:ext cx="11177587" cy="3641147"/>
          </a:xfrm>
        </p:spPr>
        <p:txBody>
          <a:bodyPr/>
          <a:lstStyle>
            <a:lvl1pPr marL="285750" marR="0" indent="-285750" algn="l" defTabSz="914400" rtl="0" eaLnBrk="1" fontAlgn="auto" latinLnBrk="0" hangingPunct="1">
              <a:lnSpc>
                <a:spcPct val="150000"/>
              </a:lnSpc>
              <a:spcBef>
                <a:spcPts val="1000"/>
              </a:spcBef>
              <a:spcAft>
                <a:spcPts val="0"/>
              </a:spcAft>
              <a:buClrTx/>
              <a:buSzTx/>
              <a:buFont typeface="Arial" charset="0"/>
              <a:buChar char="•"/>
              <a:tabLst/>
              <a:defRPr sz="1800">
                <a:solidFill>
                  <a:schemeClr val="bg1"/>
                </a:solidFill>
                <a:latin typeface="+mn-lt"/>
                <a:ea typeface="Inter" panose="02000503000000020004" pitchFamily="2" charset="0"/>
              </a:defRPr>
            </a:lvl1pPr>
            <a:lvl2pPr>
              <a:lnSpc>
                <a:spcPct val="150000"/>
              </a:lnSpc>
              <a:defRPr sz="1800">
                <a:solidFill>
                  <a:schemeClr val="tx1"/>
                </a:solidFill>
                <a:latin typeface="Inter" panose="02000503000000020004" pitchFamily="2" charset="0"/>
                <a:ea typeface="Inter" panose="02000503000000020004" pitchFamily="2" charset="0"/>
              </a:defRPr>
            </a:lvl2pPr>
            <a:lvl3pPr>
              <a:lnSpc>
                <a:spcPct val="150000"/>
              </a:lnSpc>
              <a:defRPr sz="1800">
                <a:solidFill>
                  <a:schemeClr val="tx1"/>
                </a:solidFill>
                <a:latin typeface="Inter" panose="02000503000000020004" pitchFamily="2" charset="0"/>
                <a:ea typeface="Inter" panose="02000503000000020004" pitchFamily="2" charset="0"/>
              </a:defRPr>
            </a:lvl3pPr>
            <a:lvl4pPr>
              <a:lnSpc>
                <a:spcPct val="150000"/>
              </a:lnSpc>
              <a:defRPr sz="1800">
                <a:solidFill>
                  <a:schemeClr val="tx1"/>
                </a:solidFill>
                <a:latin typeface="Inter" panose="02000503000000020004" pitchFamily="2" charset="0"/>
                <a:ea typeface="Inter" panose="02000503000000020004" pitchFamily="2" charset="0"/>
              </a:defRPr>
            </a:lvl4pPr>
            <a:lvl5pPr>
              <a:lnSpc>
                <a:spcPct val="150000"/>
              </a:lnSpc>
              <a:defRPr sz="1800">
                <a:solidFill>
                  <a:schemeClr val="tx1"/>
                </a:solidFill>
                <a:latin typeface="Inter" panose="02000503000000020004" pitchFamily="2" charset="0"/>
                <a:ea typeface="Inter" panose="02000503000000020004" pitchFamily="2" charset="0"/>
              </a:defRPr>
            </a:lvl5pPr>
          </a:lstStyle>
          <a:p>
            <a:pPr lvl="0"/>
            <a:r>
              <a:rPr lang="en-GB"/>
              <a:t>Please use this space to insert written content as required </a:t>
            </a:r>
          </a:p>
          <a:p>
            <a:pPr lvl="0"/>
            <a:r>
              <a:rPr lang="en-GB"/>
              <a:t>Please use this space to insert written content as required </a:t>
            </a:r>
          </a:p>
          <a:p>
            <a:pPr lvl="0"/>
            <a:r>
              <a:rPr lang="en-GB"/>
              <a:t>Please use this space to insert written content as required </a:t>
            </a:r>
          </a:p>
          <a:p>
            <a:pPr lvl="0"/>
            <a:r>
              <a:rPr lang="en-GB"/>
              <a:t>Please use this space to insert written content as required </a:t>
            </a:r>
          </a:p>
          <a:p>
            <a:pPr lvl="0"/>
            <a:endParaRPr lang="en-GB"/>
          </a:p>
        </p:txBody>
      </p:sp>
      <p:sp>
        <p:nvSpPr>
          <p:cNvPr id="9" name="Slide Number Placeholder 3">
            <a:extLst>
              <a:ext uri="{FF2B5EF4-FFF2-40B4-BE49-F238E27FC236}">
                <a16:creationId xmlns:a16="http://schemas.microsoft.com/office/drawing/2014/main" id="{8E98A944-FE84-2129-7C96-905FBEDEF754}"/>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a:solidFill>
                <a:schemeClr val="bg1"/>
              </a:solidFill>
              <a:latin typeface="Inter" panose="02000503000000020004" pitchFamily="2" charset="0"/>
              <a:ea typeface="Inter" panose="02000503000000020004" pitchFamily="2" charset="0"/>
            </a:endParaRPr>
          </a:p>
        </p:txBody>
      </p:sp>
      <p:sp>
        <p:nvSpPr>
          <p:cNvPr id="8" name="Slide Number Placeholder 3">
            <a:extLst>
              <a:ext uri="{FF2B5EF4-FFF2-40B4-BE49-F238E27FC236}">
                <a16:creationId xmlns:a16="http://schemas.microsoft.com/office/drawing/2014/main" id="{9C241C8F-E76E-FD73-EA23-B0D00E77E518}"/>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a:solidFill>
                <a:schemeClr val="bg1"/>
              </a:solidFill>
              <a:latin typeface="Inter" panose="02000503000000020004" pitchFamily="2" charset="0"/>
              <a:ea typeface="Inter" panose="02000503000000020004" pitchFamily="2" charset="0"/>
            </a:endParaRPr>
          </a:p>
        </p:txBody>
      </p:sp>
      <p:sp>
        <p:nvSpPr>
          <p:cNvPr id="15" name="Slide Number Placeholder 3">
            <a:extLst>
              <a:ext uri="{FF2B5EF4-FFF2-40B4-BE49-F238E27FC236}">
                <a16:creationId xmlns:a16="http://schemas.microsoft.com/office/drawing/2014/main" id="{D2A63E50-1936-94C2-FF11-2EB49F66D145}"/>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a:solidFill>
                <a:schemeClr val="bg1"/>
              </a:solidFill>
              <a:latin typeface="Inter" panose="02000503000000020004" pitchFamily="2" charset="0"/>
              <a:ea typeface="Inter" panose="02000503000000020004" pitchFamily="2" charset="0"/>
            </a:endParaRPr>
          </a:p>
        </p:txBody>
      </p:sp>
      <p:pic>
        <p:nvPicPr>
          <p:cNvPr id="16" name="Picture 15">
            <a:extLst>
              <a:ext uri="{FF2B5EF4-FFF2-40B4-BE49-F238E27FC236}">
                <a16:creationId xmlns:a16="http://schemas.microsoft.com/office/drawing/2014/main" id="{0ED8832D-D62A-CAE6-14C4-6E11015D921C}"/>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539924" y="6146056"/>
            <a:ext cx="585971" cy="197518"/>
          </a:xfrm>
          <a:prstGeom prst="rect">
            <a:avLst/>
          </a:prstGeom>
        </p:spPr>
      </p:pic>
    </p:spTree>
    <p:extLst>
      <p:ext uri="{BB962C8B-B14F-4D97-AF65-F5344CB8AC3E}">
        <p14:creationId xmlns:p14="http://schemas.microsoft.com/office/powerpoint/2010/main" val="381665622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1 Column (Blue)">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2C99BF27-F2A3-634A-9BA9-2AAB83CB1B82}"/>
              </a:ext>
              <a:ext uri="{C183D7F6-B498-43B3-948B-1728B52AA6E4}">
                <adec:decorative xmlns:adec="http://schemas.microsoft.com/office/drawing/2017/decorative" val="1"/>
              </a:ext>
            </a:extLst>
          </p:cNvPr>
          <p:cNvSpPr/>
          <p:nvPr/>
        </p:nvSpPr>
        <p:spPr>
          <a:xfrm>
            <a:off x="0" y="0"/>
            <a:ext cx="12192000" cy="6858000"/>
          </a:xfrm>
          <a:prstGeom prst="rect">
            <a:avLst/>
          </a:prstGeom>
          <a:solidFill>
            <a:srgbClr val="00436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p>
        </p:txBody>
      </p:sp>
      <p:sp>
        <p:nvSpPr>
          <p:cNvPr id="9" name="Slide Number Placeholder 3">
            <a:extLst>
              <a:ext uri="{FF2B5EF4-FFF2-40B4-BE49-F238E27FC236}">
                <a16:creationId xmlns:a16="http://schemas.microsoft.com/office/drawing/2014/main" id="{F6F3ABE1-54A6-A9F0-1083-202CF26FE125}"/>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a:solidFill>
                <a:schemeClr val="bg1"/>
              </a:solidFill>
              <a:latin typeface="Inter" panose="02000503000000020004" pitchFamily="2" charset="0"/>
              <a:ea typeface="Inter" panose="02000503000000020004" pitchFamily="2" charset="0"/>
            </a:endParaRPr>
          </a:p>
        </p:txBody>
      </p:sp>
      <p:sp>
        <p:nvSpPr>
          <p:cNvPr id="10" name="Title 1">
            <a:extLst>
              <a:ext uri="{FF2B5EF4-FFF2-40B4-BE49-F238E27FC236}">
                <a16:creationId xmlns:a16="http://schemas.microsoft.com/office/drawing/2014/main" id="{6844831D-77BF-5F4B-B60B-55D5C0D74FE3}"/>
              </a:ext>
            </a:extLst>
          </p:cNvPr>
          <p:cNvSpPr>
            <a:spLocks noGrp="1"/>
          </p:cNvSpPr>
          <p:nvPr>
            <p:ph type="ctrTitle" hasCustomPrompt="1"/>
          </p:nvPr>
        </p:nvSpPr>
        <p:spPr>
          <a:xfrm>
            <a:off x="496383" y="487510"/>
            <a:ext cx="11080069" cy="1276350"/>
          </a:xfrm>
          <a:prstGeom prst="rect">
            <a:avLst/>
          </a:prstGeom>
        </p:spPr>
        <p:txBody>
          <a:bodyPr anchor="t" anchorCtr="0">
            <a:normAutofit/>
          </a:bodyPr>
          <a:lstStyle>
            <a:lvl1pPr algn="l">
              <a:defRPr sz="4000" b="1" i="0">
                <a:solidFill>
                  <a:schemeClr val="bg1"/>
                </a:solidFill>
                <a:latin typeface="Lora SemiBold" pitchFamily="2" charset="77"/>
              </a:defRPr>
            </a:lvl1pPr>
          </a:lstStyle>
          <a:p>
            <a:r>
              <a:rPr lang="en-US"/>
              <a:t>This is sample bulleted text (1 column)</a:t>
            </a:r>
            <a:br>
              <a:rPr lang="en-US"/>
            </a:br>
            <a:endParaRPr lang="en-US"/>
          </a:p>
        </p:txBody>
      </p:sp>
      <p:sp>
        <p:nvSpPr>
          <p:cNvPr id="11" name="Text Placeholder 3">
            <a:extLst>
              <a:ext uri="{FF2B5EF4-FFF2-40B4-BE49-F238E27FC236}">
                <a16:creationId xmlns:a16="http://schemas.microsoft.com/office/drawing/2014/main" id="{B47995B4-B0D2-C426-ACF5-CF4A86FA7B95}"/>
              </a:ext>
            </a:extLst>
          </p:cNvPr>
          <p:cNvSpPr>
            <a:spLocks noGrp="1"/>
          </p:cNvSpPr>
          <p:nvPr>
            <p:ph type="body" sz="quarter" idx="12" hasCustomPrompt="1"/>
          </p:nvPr>
        </p:nvSpPr>
        <p:spPr>
          <a:xfrm>
            <a:off x="539923" y="1904986"/>
            <a:ext cx="11177587" cy="3641147"/>
          </a:xfrm>
        </p:spPr>
        <p:txBody>
          <a:bodyPr/>
          <a:lstStyle>
            <a:lvl1pPr marL="285750" marR="0" indent="-285750" algn="l" defTabSz="914400" rtl="0" eaLnBrk="1" fontAlgn="auto" latinLnBrk="0" hangingPunct="1">
              <a:lnSpc>
                <a:spcPct val="150000"/>
              </a:lnSpc>
              <a:spcBef>
                <a:spcPts val="1000"/>
              </a:spcBef>
              <a:spcAft>
                <a:spcPts val="0"/>
              </a:spcAft>
              <a:buClrTx/>
              <a:buSzTx/>
              <a:buFont typeface="Arial" charset="0"/>
              <a:buChar char="•"/>
              <a:tabLst/>
              <a:defRPr sz="1800">
                <a:solidFill>
                  <a:schemeClr val="bg1"/>
                </a:solidFill>
                <a:latin typeface="Inter" panose="02000503000000020004" pitchFamily="2" charset="0"/>
                <a:ea typeface="Inter" panose="02000503000000020004" pitchFamily="2" charset="0"/>
              </a:defRPr>
            </a:lvl1pPr>
            <a:lvl2pPr>
              <a:lnSpc>
                <a:spcPct val="150000"/>
              </a:lnSpc>
              <a:defRPr sz="1800">
                <a:solidFill>
                  <a:schemeClr val="tx1"/>
                </a:solidFill>
                <a:latin typeface="Inter" panose="02000503000000020004" pitchFamily="2" charset="0"/>
                <a:ea typeface="Inter" panose="02000503000000020004" pitchFamily="2" charset="0"/>
              </a:defRPr>
            </a:lvl2pPr>
            <a:lvl3pPr>
              <a:lnSpc>
                <a:spcPct val="150000"/>
              </a:lnSpc>
              <a:defRPr sz="1800">
                <a:solidFill>
                  <a:schemeClr val="tx1"/>
                </a:solidFill>
                <a:latin typeface="Inter" panose="02000503000000020004" pitchFamily="2" charset="0"/>
                <a:ea typeface="Inter" panose="02000503000000020004" pitchFamily="2" charset="0"/>
              </a:defRPr>
            </a:lvl3pPr>
            <a:lvl4pPr>
              <a:lnSpc>
                <a:spcPct val="150000"/>
              </a:lnSpc>
              <a:defRPr sz="1800">
                <a:solidFill>
                  <a:schemeClr val="tx1"/>
                </a:solidFill>
                <a:latin typeface="Inter" panose="02000503000000020004" pitchFamily="2" charset="0"/>
                <a:ea typeface="Inter" panose="02000503000000020004" pitchFamily="2" charset="0"/>
              </a:defRPr>
            </a:lvl4pPr>
            <a:lvl5pPr>
              <a:lnSpc>
                <a:spcPct val="150000"/>
              </a:lnSpc>
              <a:defRPr sz="1800">
                <a:solidFill>
                  <a:schemeClr val="tx1"/>
                </a:solidFill>
                <a:latin typeface="Inter" panose="02000503000000020004" pitchFamily="2" charset="0"/>
                <a:ea typeface="Inter" panose="02000503000000020004" pitchFamily="2" charset="0"/>
              </a:defRPr>
            </a:lvl5pPr>
          </a:lstStyle>
          <a:p>
            <a:pPr lvl="0"/>
            <a:r>
              <a:rPr lang="en-GB"/>
              <a:t>Please use this space to insert written content as required </a:t>
            </a:r>
          </a:p>
          <a:p>
            <a:pPr lvl="0"/>
            <a:r>
              <a:rPr lang="en-GB"/>
              <a:t>Please use this space to insert written content as required </a:t>
            </a:r>
          </a:p>
          <a:p>
            <a:pPr lvl="0"/>
            <a:r>
              <a:rPr lang="en-GB"/>
              <a:t>Please use this space to insert written content as required </a:t>
            </a:r>
          </a:p>
          <a:p>
            <a:pPr lvl="0"/>
            <a:r>
              <a:rPr lang="en-GB"/>
              <a:t>Please use this space to insert written content as required </a:t>
            </a:r>
          </a:p>
          <a:p>
            <a:pPr lvl="0"/>
            <a:endParaRPr lang="en-GB"/>
          </a:p>
        </p:txBody>
      </p:sp>
      <p:sp>
        <p:nvSpPr>
          <p:cNvPr id="13" name="Slide Number Placeholder 3">
            <a:extLst>
              <a:ext uri="{FF2B5EF4-FFF2-40B4-BE49-F238E27FC236}">
                <a16:creationId xmlns:a16="http://schemas.microsoft.com/office/drawing/2014/main" id="{F6F3ABE1-54A6-A9F0-1083-202CF26FE125}"/>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a:solidFill>
                <a:schemeClr val="bg1"/>
              </a:solidFill>
              <a:latin typeface="Inter" panose="02000503000000020004" pitchFamily="2" charset="0"/>
              <a:ea typeface="Inter" panose="02000503000000020004" pitchFamily="2" charset="0"/>
            </a:endParaRPr>
          </a:p>
        </p:txBody>
      </p:sp>
      <p:sp>
        <p:nvSpPr>
          <p:cNvPr id="12" name="Slide Number Placeholder 3">
            <a:extLst>
              <a:ext uri="{FF2B5EF4-FFF2-40B4-BE49-F238E27FC236}">
                <a16:creationId xmlns:a16="http://schemas.microsoft.com/office/drawing/2014/main" id="{3A288302-AAB0-66ED-BC12-48B7EEB6D8AB}"/>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a:solidFill>
                <a:schemeClr val="bg1"/>
              </a:solidFill>
              <a:latin typeface="Inter" panose="02000503000000020004" pitchFamily="2" charset="0"/>
              <a:ea typeface="Inter" panose="02000503000000020004" pitchFamily="2" charset="0"/>
            </a:endParaRPr>
          </a:p>
        </p:txBody>
      </p:sp>
      <p:sp>
        <p:nvSpPr>
          <p:cNvPr id="14" name="Slide Number Placeholder 3">
            <a:extLst>
              <a:ext uri="{FF2B5EF4-FFF2-40B4-BE49-F238E27FC236}">
                <a16:creationId xmlns:a16="http://schemas.microsoft.com/office/drawing/2014/main" id="{CD855CAB-E865-8483-4CA1-749AFBA686C9}"/>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a:solidFill>
                <a:schemeClr val="bg1"/>
              </a:solidFill>
              <a:latin typeface="Inter" panose="02000503000000020004" pitchFamily="2" charset="0"/>
              <a:ea typeface="Inter" panose="02000503000000020004" pitchFamily="2" charset="0"/>
            </a:endParaRPr>
          </a:p>
        </p:txBody>
      </p:sp>
      <p:pic>
        <p:nvPicPr>
          <p:cNvPr id="15" name="Picture 14">
            <a:extLst>
              <a:ext uri="{FF2B5EF4-FFF2-40B4-BE49-F238E27FC236}">
                <a16:creationId xmlns:a16="http://schemas.microsoft.com/office/drawing/2014/main" id="{3BD15571-089F-B590-2BC4-CAC6912D8A3E}"/>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539924" y="6146056"/>
            <a:ext cx="585971" cy="197518"/>
          </a:xfrm>
          <a:prstGeom prst="rect">
            <a:avLst/>
          </a:prstGeom>
        </p:spPr>
      </p:pic>
    </p:spTree>
    <p:extLst>
      <p:ext uri="{BB962C8B-B14F-4D97-AF65-F5344CB8AC3E}">
        <p14:creationId xmlns:p14="http://schemas.microsoft.com/office/powerpoint/2010/main" val="224977947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2 Columns (White)">
    <p:spTree>
      <p:nvGrpSpPr>
        <p:cNvPr id="1" name=""/>
        <p:cNvGrpSpPr/>
        <p:nvPr/>
      </p:nvGrpSpPr>
      <p:grpSpPr>
        <a:xfrm>
          <a:off x="0" y="0"/>
          <a:ext cx="0" cy="0"/>
          <a:chOff x="0" y="0"/>
          <a:chExt cx="0" cy="0"/>
        </a:xfrm>
      </p:grpSpPr>
      <p:sp>
        <p:nvSpPr>
          <p:cNvPr id="9" name="Title 1">
            <a:extLst>
              <a:ext uri="{FF2B5EF4-FFF2-40B4-BE49-F238E27FC236}">
                <a16:creationId xmlns:a16="http://schemas.microsoft.com/office/drawing/2014/main" id="{47C73940-1394-1145-A37B-DD10AE53BC3F}"/>
              </a:ext>
            </a:extLst>
          </p:cNvPr>
          <p:cNvSpPr>
            <a:spLocks noGrp="1"/>
          </p:cNvSpPr>
          <p:nvPr>
            <p:ph type="ctrTitle" hasCustomPrompt="1"/>
          </p:nvPr>
        </p:nvSpPr>
        <p:spPr>
          <a:xfrm>
            <a:off x="496383" y="487510"/>
            <a:ext cx="11270744" cy="1276350"/>
          </a:xfrm>
          <a:prstGeom prst="rect">
            <a:avLst/>
          </a:prstGeom>
        </p:spPr>
        <p:txBody>
          <a:bodyPr anchor="t" anchorCtr="0">
            <a:normAutofit/>
          </a:bodyPr>
          <a:lstStyle>
            <a:lvl1pPr algn="l">
              <a:defRPr sz="4000" b="1" i="0">
                <a:solidFill>
                  <a:srgbClr val="222222"/>
                </a:solidFill>
                <a:latin typeface="Lora SemiBold" pitchFamily="2" charset="77"/>
              </a:defRPr>
            </a:lvl1pPr>
          </a:lstStyle>
          <a:p>
            <a:r>
              <a:rPr lang="en-US"/>
              <a:t>This is sample bulleted text (2 columns)</a:t>
            </a:r>
            <a:br>
              <a:rPr lang="en-US"/>
            </a:br>
            <a:endParaRPr lang="en-US"/>
          </a:p>
        </p:txBody>
      </p:sp>
      <p:sp>
        <p:nvSpPr>
          <p:cNvPr id="10" name="Title 1">
            <a:extLst>
              <a:ext uri="{FF2B5EF4-FFF2-40B4-BE49-F238E27FC236}">
                <a16:creationId xmlns:a16="http://schemas.microsoft.com/office/drawing/2014/main" id="{6844831D-77BF-5F4B-B60B-55D5C0D74FE3}"/>
              </a:ext>
            </a:extLst>
          </p:cNvPr>
          <p:cNvSpPr txBox="1">
            <a:spLocks/>
          </p:cNvSpPr>
          <p:nvPr/>
        </p:nvSpPr>
        <p:spPr>
          <a:xfrm>
            <a:off x="496383" y="487510"/>
            <a:ext cx="11080069" cy="1276350"/>
          </a:xfrm>
          <a:prstGeom prst="rect">
            <a:avLst/>
          </a:prstGeom>
        </p:spPr>
        <p:txBody>
          <a:bodyPr vert="horz" lIns="91440" tIns="45720" rIns="91440" bIns="45720" rtlCol="0" anchor="t" anchorCtr="0">
            <a:normAutofit/>
          </a:bodyPr>
          <a:lstStyle>
            <a:lvl1pPr algn="l" defTabSz="914400" rtl="0" eaLnBrk="1" latinLnBrk="0" hangingPunct="1">
              <a:lnSpc>
                <a:spcPct val="90000"/>
              </a:lnSpc>
              <a:spcBef>
                <a:spcPct val="0"/>
              </a:spcBef>
              <a:buNone/>
              <a:defRPr sz="4000" b="1" i="0" kern="1200">
                <a:solidFill>
                  <a:srgbClr val="222222"/>
                </a:solidFill>
                <a:latin typeface="Lora SemiBold" pitchFamily="2" charset="77"/>
                <a:ea typeface="Lora SemiBold" charset="0"/>
                <a:cs typeface="Lora SemiBold" charset="0"/>
              </a:defRPr>
            </a:lvl1pPr>
          </a:lstStyle>
          <a:p>
            <a:endParaRPr lang="en-US"/>
          </a:p>
        </p:txBody>
      </p:sp>
      <p:sp>
        <p:nvSpPr>
          <p:cNvPr id="11" name="Text Placeholder 3">
            <a:extLst>
              <a:ext uri="{FF2B5EF4-FFF2-40B4-BE49-F238E27FC236}">
                <a16:creationId xmlns:a16="http://schemas.microsoft.com/office/drawing/2014/main" id="{B47995B4-B0D2-C426-ACF5-CF4A86FA7B95}"/>
              </a:ext>
            </a:extLst>
          </p:cNvPr>
          <p:cNvSpPr>
            <a:spLocks noGrp="1"/>
          </p:cNvSpPr>
          <p:nvPr>
            <p:ph type="body" sz="quarter" idx="12" hasCustomPrompt="1"/>
          </p:nvPr>
        </p:nvSpPr>
        <p:spPr>
          <a:xfrm>
            <a:off x="539923" y="1916939"/>
            <a:ext cx="11177587" cy="3641147"/>
          </a:xfrm>
        </p:spPr>
        <p:txBody>
          <a:bodyPr numCol="2"/>
          <a:lstStyle>
            <a:lvl1pPr marL="285750" marR="0" indent="-285750" algn="l" defTabSz="914400" rtl="0" eaLnBrk="1" fontAlgn="auto" latinLnBrk="0" hangingPunct="1">
              <a:lnSpc>
                <a:spcPct val="150000"/>
              </a:lnSpc>
              <a:spcBef>
                <a:spcPts val="1000"/>
              </a:spcBef>
              <a:spcAft>
                <a:spcPts val="0"/>
              </a:spcAft>
              <a:buClrTx/>
              <a:buSzTx/>
              <a:buFont typeface="Arial" charset="0"/>
              <a:buChar char="•"/>
              <a:tabLst/>
              <a:defRPr sz="1800">
                <a:solidFill>
                  <a:schemeClr val="tx1"/>
                </a:solidFill>
                <a:latin typeface="+mn-lt"/>
                <a:ea typeface="Inter" panose="02000503000000020004" pitchFamily="2" charset="0"/>
              </a:defRPr>
            </a:lvl1pPr>
            <a:lvl2pPr>
              <a:lnSpc>
                <a:spcPct val="150000"/>
              </a:lnSpc>
              <a:defRPr sz="1800">
                <a:solidFill>
                  <a:schemeClr val="tx1"/>
                </a:solidFill>
                <a:latin typeface="Inter" panose="02000503000000020004" pitchFamily="2" charset="0"/>
                <a:ea typeface="Inter" panose="02000503000000020004" pitchFamily="2" charset="0"/>
              </a:defRPr>
            </a:lvl2pPr>
            <a:lvl3pPr>
              <a:lnSpc>
                <a:spcPct val="150000"/>
              </a:lnSpc>
              <a:defRPr sz="1800">
                <a:solidFill>
                  <a:schemeClr val="tx1"/>
                </a:solidFill>
                <a:latin typeface="Inter" panose="02000503000000020004" pitchFamily="2" charset="0"/>
                <a:ea typeface="Inter" panose="02000503000000020004" pitchFamily="2" charset="0"/>
              </a:defRPr>
            </a:lvl3pPr>
            <a:lvl4pPr>
              <a:lnSpc>
                <a:spcPct val="150000"/>
              </a:lnSpc>
              <a:defRPr sz="1800">
                <a:solidFill>
                  <a:schemeClr val="tx1"/>
                </a:solidFill>
                <a:latin typeface="Inter" panose="02000503000000020004" pitchFamily="2" charset="0"/>
                <a:ea typeface="Inter" panose="02000503000000020004" pitchFamily="2" charset="0"/>
              </a:defRPr>
            </a:lvl4pPr>
            <a:lvl5pPr>
              <a:lnSpc>
                <a:spcPct val="150000"/>
              </a:lnSpc>
              <a:defRPr sz="1800">
                <a:solidFill>
                  <a:schemeClr val="tx1"/>
                </a:solidFill>
                <a:latin typeface="Inter" panose="02000503000000020004" pitchFamily="2" charset="0"/>
                <a:ea typeface="Inter" panose="02000503000000020004" pitchFamily="2" charset="0"/>
              </a:defRPr>
            </a:lvl5pPr>
          </a:lstStyle>
          <a:p>
            <a:pPr lvl="0"/>
            <a:r>
              <a:rPr lang="en-GB"/>
              <a:t>Please use this space to insert written content as required </a:t>
            </a:r>
          </a:p>
          <a:p>
            <a:pPr lvl="0"/>
            <a:r>
              <a:rPr lang="en-GB"/>
              <a:t>Please use this space to insert written content as required </a:t>
            </a:r>
          </a:p>
          <a:p>
            <a:pPr lvl="0"/>
            <a:r>
              <a:rPr lang="en-GB"/>
              <a:t>Please use this space to insert written content as required </a:t>
            </a:r>
          </a:p>
          <a:p>
            <a:pPr lvl="0"/>
            <a:r>
              <a:rPr lang="en-GB"/>
              <a:t>Please use this space to insert written content as required </a:t>
            </a:r>
          </a:p>
          <a:p>
            <a:pPr lvl="0"/>
            <a:endParaRPr lang="en-GB"/>
          </a:p>
        </p:txBody>
      </p:sp>
      <p:sp>
        <p:nvSpPr>
          <p:cNvPr id="8" name="Title 1">
            <a:extLst>
              <a:ext uri="{FF2B5EF4-FFF2-40B4-BE49-F238E27FC236}">
                <a16:creationId xmlns:a16="http://schemas.microsoft.com/office/drawing/2014/main" id="{6844831D-77BF-5F4B-B60B-55D5C0D74FE3}"/>
              </a:ext>
            </a:extLst>
          </p:cNvPr>
          <p:cNvSpPr txBox="1">
            <a:spLocks/>
          </p:cNvSpPr>
          <p:nvPr/>
        </p:nvSpPr>
        <p:spPr>
          <a:xfrm>
            <a:off x="496383" y="487510"/>
            <a:ext cx="11080069" cy="1276350"/>
          </a:xfrm>
          <a:prstGeom prst="rect">
            <a:avLst/>
          </a:prstGeom>
        </p:spPr>
        <p:txBody>
          <a:bodyPr vert="horz" lIns="91440" tIns="45720" rIns="91440" bIns="45720" rtlCol="0" anchor="t" anchorCtr="0">
            <a:normAutofit/>
          </a:bodyPr>
          <a:lstStyle>
            <a:lvl1pPr algn="l" defTabSz="914400" rtl="0" eaLnBrk="1" latinLnBrk="0" hangingPunct="1">
              <a:lnSpc>
                <a:spcPct val="90000"/>
              </a:lnSpc>
              <a:spcBef>
                <a:spcPct val="0"/>
              </a:spcBef>
              <a:buNone/>
              <a:defRPr sz="4000" b="1" i="0" kern="1200">
                <a:solidFill>
                  <a:srgbClr val="222222"/>
                </a:solidFill>
                <a:latin typeface="Lora SemiBold" pitchFamily="2" charset="77"/>
                <a:ea typeface="Lora SemiBold" charset="0"/>
                <a:cs typeface="Lora SemiBold" charset="0"/>
              </a:defRPr>
            </a:lvl1pPr>
          </a:lstStyle>
          <a:p>
            <a:endParaRPr lang="en-US"/>
          </a:p>
        </p:txBody>
      </p:sp>
      <p:sp>
        <p:nvSpPr>
          <p:cNvPr id="7" name="Title 1">
            <a:extLst>
              <a:ext uri="{FF2B5EF4-FFF2-40B4-BE49-F238E27FC236}">
                <a16:creationId xmlns:a16="http://schemas.microsoft.com/office/drawing/2014/main" id="{52FBD5A5-7A2B-0609-A33F-1EEE51712C01}"/>
              </a:ext>
            </a:extLst>
          </p:cNvPr>
          <p:cNvSpPr txBox="1">
            <a:spLocks/>
          </p:cNvSpPr>
          <p:nvPr/>
        </p:nvSpPr>
        <p:spPr>
          <a:xfrm>
            <a:off x="496383" y="487510"/>
            <a:ext cx="11080069" cy="1276350"/>
          </a:xfrm>
          <a:prstGeom prst="rect">
            <a:avLst/>
          </a:prstGeom>
        </p:spPr>
        <p:txBody>
          <a:bodyPr vert="horz" lIns="91440" tIns="45720" rIns="91440" bIns="45720" rtlCol="0" anchor="t" anchorCtr="0">
            <a:normAutofit/>
          </a:bodyPr>
          <a:lstStyle>
            <a:lvl1pPr algn="l" defTabSz="914400" rtl="0" eaLnBrk="1" latinLnBrk="0" hangingPunct="1">
              <a:lnSpc>
                <a:spcPct val="90000"/>
              </a:lnSpc>
              <a:spcBef>
                <a:spcPct val="0"/>
              </a:spcBef>
              <a:buNone/>
              <a:defRPr sz="4000" b="1" i="0" kern="1200">
                <a:solidFill>
                  <a:srgbClr val="222222"/>
                </a:solidFill>
                <a:latin typeface="Lora SemiBold" pitchFamily="2" charset="77"/>
                <a:ea typeface="Lora SemiBold" charset="0"/>
                <a:cs typeface="Lora SemiBold" charset="0"/>
              </a:defRPr>
            </a:lvl1pPr>
          </a:lstStyle>
          <a:p>
            <a:endParaRPr lang="en-US"/>
          </a:p>
        </p:txBody>
      </p:sp>
      <p:sp>
        <p:nvSpPr>
          <p:cNvPr id="14" name="Title 1">
            <a:extLst>
              <a:ext uri="{FF2B5EF4-FFF2-40B4-BE49-F238E27FC236}">
                <a16:creationId xmlns:a16="http://schemas.microsoft.com/office/drawing/2014/main" id="{4A20C810-11A7-12CE-B50A-96B7E975780F}"/>
              </a:ext>
            </a:extLst>
          </p:cNvPr>
          <p:cNvSpPr txBox="1">
            <a:spLocks/>
          </p:cNvSpPr>
          <p:nvPr/>
        </p:nvSpPr>
        <p:spPr>
          <a:xfrm>
            <a:off x="496383" y="487510"/>
            <a:ext cx="11080069" cy="1276350"/>
          </a:xfrm>
          <a:prstGeom prst="rect">
            <a:avLst/>
          </a:prstGeom>
        </p:spPr>
        <p:txBody>
          <a:bodyPr vert="horz" lIns="91440" tIns="45720" rIns="91440" bIns="45720" rtlCol="0" anchor="t" anchorCtr="0">
            <a:normAutofit/>
          </a:bodyPr>
          <a:lstStyle>
            <a:lvl1pPr algn="l" defTabSz="914400" rtl="0" eaLnBrk="1" latinLnBrk="0" hangingPunct="1">
              <a:lnSpc>
                <a:spcPct val="90000"/>
              </a:lnSpc>
              <a:spcBef>
                <a:spcPct val="0"/>
              </a:spcBef>
              <a:buNone/>
              <a:defRPr sz="4000" b="1" i="0" kern="1200">
                <a:solidFill>
                  <a:srgbClr val="222222"/>
                </a:solidFill>
                <a:latin typeface="Lora SemiBold" pitchFamily="2" charset="77"/>
                <a:ea typeface="Lora SemiBold" charset="0"/>
                <a:cs typeface="Lora SemiBold" charset="0"/>
              </a:defRPr>
            </a:lvl1pPr>
          </a:lstStyle>
          <a:p>
            <a:endParaRPr lang="en-US"/>
          </a:p>
        </p:txBody>
      </p:sp>
      <p:pic>
        <p:nvPicPr>
          <p:cNvPr id="16" name="Picture 15">
            <a:extLst>
              <a:ext uri="{FF2B5EF4-FFF2-40B4-BE49-F238E27FC236}">
                <a16:creationId xmlns:a16="http://schemas.microsoft.com/office/drawing/2014/main" id="{DEBD5AC8-46A6-95DF-B791-2B369ACED69C}"/>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539923" y="6146056"/>
            <a:ext cx="585971" cy="197518"/>
          </a:xfrm>
          <a:prstGeom prst="rect">
            <a:avLst/>
          </a:prstGeom>
        </p:spPr>
      </p:pic>
    </p:spTree>
    <p:extLst>
      <p:ext uri="{BB962C8B-B14F-4D97-AF65-F5344CB8AC3E}">
        <p14:creationId xmlns:p14="http://schemas.microsoft.com/office/powerpoint/2010/main" val="160304233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p:cSld name="2 Columns (Cream)">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12F9D580-E317-5C4C-B981-C9DC1F5E28C6}"/>
              </a:ext>
              <a:ext uri="{C183D7F6-B498-43B3-948B-1728B52AA6E4}">
                <adec:decorative xmlns:adec="http://schemas.microsoft.com/office/drawing/2017/decorative" val="1"/>
              </a:ext>
            </a:extLst>
          </p:cNvPr>
          <p:cNvSpPr/>
          <p:nvPr/>
        </p:nvSpPr>
        <p:spPr>
          <a:xfrm>
            <a:off x="0" y="0"/>
            <a:ext cx="12192000" cy="6858000"/>
          </a:xfrm>
          <a:prstGeom prst="rect">
            <a:avLst/>
          </a:prstGeom>
          <a:solidFill>
            <a:srgbClr val="F7F4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p>
        </p:txBody>
      </p:sp>
      <p:sp>
        <p:nvSpPr>
          <p:cNvPr id="10" name="Title 1">
            <a:extLst>
              <a:ext uri="{FF2B5EF4-FFF2-40B4-BE49-F238E27FC236}">
                <a16:creationId xmlns:a16="http://schemas.microsoft.com/office/drawing/2014/main" id="{DDE8F042-D308-184D-B342-2519009D3C19}"/>
              </a:ext>
            </a:extLst>
          </p:cNvPr>
          <p:cNvSpPr>
            <a:spLocks noGrp="1"/>
          </p:cNvSpPr>
          <p:nvPr>
            <p:ph type="ctrTitle" hasCustomPrompt="1"/>
          </p:nvPr>
        </p:nvSpPr>
        <p:spPr>
          <a:xfrm>
            <a:off x="496383" y="487510"/>
            <a:ext cx="11132199" cy="1276350"/>
          </a:xfrm>
          <a:prstGeom prst="rect">
            <a:avLst/>
          </a:prstGeom>
        </p:spPr>
        <p:txBody>
          <a:bodyPr anchor="t" anchorCtr="0">
            <a:normAutofit/>
          </a:bodyPr>
          <a:lstStyle>
            <a:lvl1pPr algn="l">
              <a:defRPr sz="4000">
                <a:solidFill>
                  <a:srgbClr val="222222"/>
                </a:solidFill>
              </a:defRPr>
            </a:lvl1pPr>
          </a:lstStyle>
          <a:p>
            <a:r>
              <a:rPr lang="en-US"/>
              <a:t>This is sample bulleted text (2 columns)</a:t>
            </a:r>
            <a:br>
              <a:rPr lang="en-US"/>
            </a:br>
            <a:endParaRPr lang="en-US"/>
          </a:p>
        </p:txBody>
      </p:sp>
      <p:sp>
        <p:nvSpPr>
          <p:cNvPr id="7" name="Slide Number Placeholder 3">
            <a:extLst>
              <a:ext uri="{FF2B5EF4-FFF2-40B4-BE49-F238E27FC236}">
                <a16:creationId xmlns:a16="http://schemas.microsoft.com/office/drawing/2014/main" id="{A6059545-8DB2-C466-C9CD-3455525CAE90}"/>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tx1"/>
                </a:solidFill>
                <a:latin typeface="Inter" panose="02000503000000020004" pitchFamily="2" charset="0"/>
                <a:ea typeface="Inter" panose="02000503000000020004" pitchFamily="2" charset="0"/>
              </a:rPr>
              <a:pPr algn="ctr"/>
              <a:t>‹#›</a:t>
            </a:fld>
            <a:endParaRPr lang="en-US" sz="1200">
              <a:solidFill>
                <a:schemeClr val="tx1"/>
              </a:solidFill>
              <a:latin typeface="Inter" panose="02000503000000020004" pitchFamily="2" charset="0"/>
              <a:ea typeface="Inter" panose="02000503000000020004" pitchFamily="2" charset="0"/>
            </a:endParaRPr>
          </a:p>
        </p:txBody>
      </p:sp>
      <p:sp>
        <p:nvSpPr>
          <p:cNvPr id="11" name="Text Placeholder 3">
            <a:extLst>
              <a:ext uri="{FF2B5EF4-FFF2-40B4-BE49-F238E27FC236}">
                <a16:creationId xmlns:a16="http://schemas.microsoft.com/office/drawing/2014/main" id="{B47995B4-B0D2-C426-ACF5-CF4A86FA7B95}"/>
              </a:ext>
            </a:extLst>
          </p:cNvPr>
          <p:cNvSpPr>
            <a:spLocks noGrp="1"/>
          </p:cNvSpPr>
          <p:nvPr>
            <p:ph type="body" sz="quarter" idx="12" hasCustomPrompt="1"/>
          </p:nvPr>
        </p:nvSpPr>
        <p:spPr>
          <a:xfrm>
            <a:off x="539923" y="1904986"/>
            <a:ext cx="11177587" cy="3641147"/>
          </a:xfrm>
        </p:spPr>
        <p:txBody>
          <a:bodyPr numCol="2"/>
          <a:lstStyle>
            <a:lvl1pPr marL="285750" marR="0" indent="-285750" algn="l" defTabSz="914400" rtl="0" eaLnBrk="1" fontAlgn="auto" latinLnBrk="0" hangingPunct="1">
              <a:lnSpc>
                <a:spcPct val="150000"/>
              </a:lnSpc>
              <a:spcBef>
                <a:spcPts val="1000"/>
              </a:spcBef>
              <a:spcAft>
                <a:spcPts val="0"/>
              </a:spcAft>
              <a:buClrTx/>
              <a:buSzTx/>
              <a:buFont typeface="Arial" charset="0"/>
              <a:buChar char="•"/>
              <a:tabLst/>
              <a:defRPr sz="1800">
                <a:solidFill>
                  <a:schemeClr val="tx1"/>
                </a:solidFill>
                <a:latin typeface="Inter" panose="02000503000000020004" pitchFamily="2" charset="0"/>
                <a:ea typeface="Inter" panose="02000503000000020004" pitchFamily="2" charset="0"/>
              </a:defRPr>
            </a:lvl1pPr>
            <a:lvl2pPr>
              <a:lnSpc>
                <a:spcPct val="150000"/>
              </a:lnSpc>
              <a:defRPr sz="1800">
                <a:solidFill>
                  <a:schemeClr val="tx1"/>
                </a:solidFill>
                <a:latin typeface="Inter" panose="02000503000000020004" pitchFamily="2" charset="0"/>
                <a:ea typeface="Inter" panose="02000503000000020004" pitchFamily="2" charset="0"/>
              </a:defRPr>
            </a:lvl2pPr>
            <a:lvl3pPr>
              <a:lnSpc>
                <a:spcPct val="150000"/>
              </a:lnSpc>
              <a:defRPr sz="1800">
                <a:solidFill>
                  <a:schemeClr val="tx1"/>
                </a:solidFill>
                <a:latin typeface="Inter" panose="02000503000000020004" pitchFamily="2" charset="0"/>
                <a:ea typeface="Inter" panose="02000503000000020004" pitchFamily="2" charset="0"/>
              </a:defRPr>
            </a:lvl3pPr>
            <a:lvl4pPr>
              <a:lnSpc>
                <a:spcPct val="150000"/>
              </a:lnSpc>
              <a:defRPr sz="1800">
                <a:solidFill>
                  <a:schemeClr val="tx1"/>
                </a:solidFill>
                <a:latin typeface="Inter" panose="02000503000000020004" pitchFamily="2" charset="0"/>
                <a:ea typeface="Inter" panose="02000503000000020004" pitchFamily="2" charset="0"/>
              </a:defRPr>
            </a:lvl4pPr>
            <a:lvl5pPr>
              <a:lnSpc>
                <a:spcPct val="150000"/>
              </a:lnSpc>
              <a:defRPr sz="1800">
                <a:solidFill>
                  <a:schemeClr val="tx1"/>
                </a:solidFill>
                <a:latin typeface="Inter" panose="02000503000000020004" pitchFamily="2" charset="0"/>
                <a:ea typeface="Inter" panose="02000503000000020004" pitchFamily="2" charset="0"/>
              </a:defRPr>
            </a:lvl5pPr>
          </a:lstStyle>
          <a:p>
            <a:pPr lvl="0"/>
            <a:r>
              <a:rPr lang="en-GB"/>
              <a:t>Please use this space to insert written content as required </a:t>
            </a:r>
          </a:p>
          <a:p>
            <a:pPr lvl="0"/>
            <a:r>
              <a:rPr lang="en-GB"/>
              <a:t>Please use this space to insert written content as required </a:t>
            </a:r>
          </a:p>
          <a:p>
            <a:pPr lvl="0"/>
            <a:r>
              <a:rPr lang="en-GB"/>
              <a:t>Please use this space to insert written content as required </a:t>
            </a:r>
          </a:p>
          <a:p>
            <a:pPr lvl="0"/>
            <a:r>
              <a:rPr lang="en-GB"/>
              <a:t>Please use this space to insert written content as required </a:t>
            </a:r>
          </a:p>
          <a:p>
            <a:pPr lvl="0"/>
            <a:endParaRPr lang="en-GB"/>
          </a:p>
        </p:txBody>
      </p:sp>
      <p:sp>
        <p:nvSpPr>
          <p:cNvPr id="13" name="Slide Number Placeholder 3">
            <a:extLst>
              <a:ext uri="{FF2B5EF4-FFF2-40B4-BE49-F238E27FC236}">
                <a16:creationId xmlns:a16="http://schemas.microsoft.com/office/drawing/2014/main" id="{A6059545-8DB2-C466-C9CD-3455525CAE90}"/>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tx1"/>
                </a:solidFill>
                <a:latin typeface="Inter" panose="02000503000000020004" pitchFamily="2" charset="0"/>
                <a:ea typeface="Inter" panose="02000503000000020004" pitchFamily="2" charset="0"/>
              </a:rPr>
              <a:pPr algn="ctr"/>
              <a:t>‹#›</a:t>
            </a:fld>
            <a:endParaRPr lang="en-US" sz="1200">
              <a:solidFill>
                <a:schemeClr val="tx1"/>
              </a:solidFill>
              <a:latin typeface="Inter" panose="02000503000000020004" pitchFamily="2" charset="0"/>
              <a:ea typeface="Inter" panose="02000503000000020004" pitchFamily="2" charset="0"/>
            </a:endParaRPr>
          </a:p>
        </p:txBody>
      </p:sp>
      <p:sp>
        <p:nvSpPr>
          <p:cNvPr id="9" name="Slide Number Placeholder 3">
            <a:extLst>
              <a:ext uri="{FF2B5EF4-FFF2-40B4-BE49-F238E27FC236}">
                <a16:creationId xmlns:a16="http://schemas.microsoft.com/office/drawing/2014/main" id="{D5F2E009-4AC4-8BE8-449A-D98E0B4D419F}"/>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tx1"/>
                </a:solidFill>
                <a:latin typeface="Inter" panose="02000503000000020004" pitchFamily="2" charset="0"/>
                <a:ea typeface="Inter" panose="02000503000000020004" pitchFamily="2" charset="0"/>
              </a:rPr>
              <a:pPr algn="ctr"/>
              <a:t>‹#›</a:t>
            </a:fld>
            <a:endParaRPr lang="en-US" sz="1200">
              <a:solidFill>
                <a:schemeClr val="tx1"/>
              </a:solidFill>
              <a:latin typeface="Inter" panose="02000503000000020004" pitchFamily="2" charset="0"/>
              <a:ea typeface="Inter" panose="02000503000000020004" pitchFamily="2" charset="0"/>
            </a:endParaRPr>
          </a:p>
        </p:txBody>
      </p:sp>
      <p:sp>
        <p:nvSpPr>
          <p:cNvPr id="14" name="Slide Number Placeholder 3">
            <a:extLst>
              <a:ext uri="{FF2B5EF4-FFF2-40B4-BE49-F238E27FC236}">
                <a16:creationId xmlns:a16="http://schemas.microsoft.com/office/drawing/2014/main" id="{FAC7A0B0-AE4B-F793-1F59-1EC3584DEA01}"/>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tx1"/>
                </a:solidFill>
                <a:latin typeface="Inter" panose="02000503000000020004" pitchFamily="2" charset="0"/>
                <a:ea typeface="Inter" panose="02000503000000020004" pitchFamily="2" charset="0"/>
              </a:rPr>
              <a:pPr algn="ctr"/>
              <a:t>‹#›</a:t>
            </a:fld>
            <a:endParaRPr lang="en-US" sz="1200">
              <a:solidFill>
                <a:schemeClr val="tx1"/>
              </a:solidFill>
              <a:latin typeface="Inter" panose="02000503000000020004" pitchFamily="2" charset="0"/>
              <a:ea typeface="Inter" panose="02000503000000020004" pitchFamily="2" charset="0"/>
            </a:endParaRPr>
          </a:p>
        </p:txBody>
      </p:sp>
      <p:pic>
        <p:nvPicPr>
          <p:cNvPr id="16" name="Picture 15">
            <a:extLst>
              <a:ext uri="{FF2B5EF4-FFF2-40B4-BE49-F238E27FC236}">
                <a16:creationId xmlns:a16="http://schemas.microsoft.com/office/drawing/2014/main" id="{6C6FC489-B11C-2654-C925-48D950964D7C}"/>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539923" y="6146056"/>
            <a:ext cx="585971" cy="197518"/>
          </a:xfrm>
          <a:prstGeom prst="rect">
            <a:avLst/>
          </a:prstGeom>
        </p:spPr>
      </p:pic>
    </p:spTree>
    <p:extLst>
      <p:ext uri="{BB962C8B-B14F-4D97-AF65-F5344CB8AC3E}">
        <p14:creationId xmlns:p14="http://schemas.microsoft.com/office/powerpoint/2010/main" val="249731742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p:cSld name="2 Columns (Teal)">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12F9D580-E317-5C4C-B981-C9DC1F5E28C6}"/>
              </a:ext>
              <a:ext uri="{C183D7F6-B498-43B3-948B-1728B52AA6E4}">
                <adec:decorative xmlns:adec="http://schemas.microsoft.com/office/drawing/2017/decorative" val="1"/>
              </a:ext>
            </a:extLst>
          </p:cNvPr>
          <p:cNvSpPr/>
          <p:nvPr/>
        </p:nvSpPr>
        <p:spPr>
          <a:xfrm>
            <a:off x="0" y="0"/>
            <a:ext cx="12192000" cy="6858000"/>
          </a:xfrm>
          <a:prstGeom prst="rect">
            <a:avLst/>
          </a:prstGeom>
          <a:solidFill>
            <a:srgbClr val="2280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p>
        </p:txBody>
      </p:sp>
      <p:sp>
        <p:nvSpPr>
          <p:cNvPr id="8" name="Title 1">
            <a:extLst>
              <a:ext uri="{FF2B5EF4-FFF2-40B4-BE49-F238E27FC236}">
                <a16:creationId xmlns:a16="http://schemas.microsoft.com/office/drawing/2014/main" id="{8B2FD56C-BB5C-3D45-8F56-0F195C1428C3}"/>
              </a:ext>
            </a:extLst>
          </p:cNvPr>
          <p:cNvSpPr>
            <a:spLocks noGrp="1"/>
          </p:cNvSpPr>
          <p:nvPr>
            <p:ph type="ctrTitle" hasCustomPrompt="1"/>
          </p:nvPr>
        </p:nvSpPr>
        <p:spPr>
          <a:xfrm>
            <a:off x="496383" y="487510"/>
            <a:ext cx="11132199" cy="1276350"/>
          </a:xfrm>
          <a:prstGeom prst="rect">
            <a:avLst/>
          </a:prstGeom>
        </p:spPr>
        <p:txBody>
          <a:bodyPr anchor="t" anchorCtr="0">
            <a:normAutofit/>
          </a:bodyPr>
          <a:lstStyle>
            <a:lvl1pPr algn="l">
              <a:defRPr sz="4000">
                <a:solidFill>
                  <a:srgbClr val="FFFFFF"/>
                </a:solidFill>
              </a:defRPr>
            </a:lvl1pPr>
          </a:lstStyle>
          <a:p>
            <a:r>
              <a:rPr lang="en-US"/>
              <a:t>This is sample bulleted text (2 columns)</a:t>
            </a:r>
            <a:br>
              <a:rPr lang="en-US"/>
            </a:br>
            <a:endParaRPr lang="en-US"/>
          </a:p>
        </p:txBody>
      </p:sp>
      <p:sp>
        <p:nvSpPr>
          <p:cNvPr id="9" name="Slide Number Placeholder 3">
            <a:extLst>
              <a:ext uri="{FF2B5EF4-FFF2-40B4-BE49-F238E27FC236}">
                <a16:creationId xmlns:a16="http://schemas.microsoft.com/office/drawing/2014/main" id="{CEDBD470-04D9-C985-F47F-8377F68596F8}"/>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a:solidFill>
                <a:schemeClr val="bg1"/>
              </a:solidFill>
              <a:latin typeface="Inter" panose="02000503000000020004" pitchFamily="2" charset="0"/>
              <a:ea typeface="Inter" panose="02000503000000020004" pitchFamily="2" charset="0"/>
            </a:endParaRPr>
          </a:p>
        </p:txBody>
      </p:sp>
      <p:sp>
        <p:nvSpPr>
          <p:cNvPr id="10" name="Text Placeholder 3">
            <a:extLst>
              <a:ext uri="{FF2B5EF4-FFF2-40B4-BE49-F238E27FC236}">
                <a16:creationId xmlns:a16="http://schemas.microsoft.com/office/drawing/2014/main" id="{B47995B4-B0D2-C426-ACF5-CF4A86FA7B95}"/>
              </a:ext>
            </a:extLst>
          </p:cNvPr>
          <p:cNvSpPr>
            <a:spLocks noGrp="1"/>
          </p:cNvSpPr>
          <p:nvPr>
            <p:ph type="body" sz="quarter" idx="12" hasCustomPrompt="1"/>
          </p:nvPr>
        </p:nvSpPr>
        <p:spPr>
          <a:xfrm>
            <a:off x="539923" y="1904986"/>
            <a:ext cx="11177587" cy="3641147"/>
          </a:xfrm>
        </p:spPr>
        <p:txBody>
          <a:bodyPr numCol="2"/>
          <a:lstStyle>
            <a:lvl1pPr marL="285750" marR="0" indent="-285750" algn="l" defTabSz="914400" rtl="0" eaLnBrk="1" fontAlgn="auto" latinLnBrk="0" hangingPunct="1">
              <a:lnSpc>
                <a:spcPct val="150000"/>
              </a:lnSpc>
              <a:spcBef>
                <a:spcPts val="1000"/>
              </a:spcBef>
              <a:spcAft>
                <a:spcPts val="0"/>
              </a:spcAft>
              <a:buClrTx/>
              <a:buSzTx/>
              <a:buFont typeface="Arial" charset="0"/>
              <a:buChar char="•"/>
              <a:tabLst/>
              <a:defRPr sz="1800">
                <a:solidFill>
                  <a:schemeClr val="bg1"/>
                </a:solidFill>
                <a:latin typeface="+mn-lt"/>
                <a:ea typeface="Inter" panose="02000503000000020004" pitchFamily="2" charset="0"/>
              </a:defRPr>
            </a:lvl1pPr>
            <a:lvl2pPr>
              <a:lnSpc>
                <a:spcPct val="150000"/>
              </a:lnSpc>
              <a:defRPr sz="1800">
                <a:solidFill>
                  <a:schemeClr val="tx1"/>
                </a:solidFill>
                <a:latin typeface="Inter" panose="02000503000000020004" pitchFamily="2" charset="0"/>
                <a:ea typeface="Inter" panose="02000503000000020004" pitchFamily="2" charset="0"/>
              </a:defRPr>
            </a:lvl2pPr>
            <a:lvl3pPr>
              <a:lnSpc>
                <a:spcPct val="150000"/>
              </a:lnSpc>
              <a:defRPr sz="1800">
                <a:solidFill>
                  <a:schemeClr val="tx1"/>
                </a:solidFill>
                <a:latin typeface="Inter" panose="02000503000000020004" pitchFamily="2" charset="0"/>
                <a:ea typeface="Inter" panose="02000503000000020004" pitchFamily="2" charset="0"/>
              </a:defRPr>
            </a:lvl3pPr>
            <a:lvl4pPr>
              <a:lnSpc>
                <a:spcPct val="150000"/>
              </a:lnSpc>
              <a:defRPr sz="1800">
                <a:solidFill>
                  <a:schemeClr val="tx1"/>
                </a:solidFill>
                <a:latin typeface="Inter" panose="02000503000000020004" pitchFamily="2" charset="0"/>
                <a:ea typeface="Inter" panose="02000503000000020004" pitchFamily="2" charset="0"/>
              </a:defRPr>
            </a:lvl4pPr>
            <a:lvl5pPr>
              <a:lnSpc>
                <a:spcPct val="150000"/>
              </a:lnSpc>
              <a:defRPr sz="1800">
                <a:solidFill>
                  <a:schemeClr val="tx1"/>
                </a:solidFill>
                <a:latin typeface="Inter" panose="02000503000000020004" pitchFamily="2" charset="0"/>
                <a:ea typeface="Inter" panose="02000503000000020004" pitchFamily="2" charset="0"/>
              </a:defRPr>
            </a:lvl5pPr>
          </a:lstStyle>
          <a:p>
            <a:pPr lvl="0"/>
            <a:r>
              <a:rPr lang="en-GB"/>
              <a:t>Please use this space to insert written content as required </a:t>
            </a:r>
          </a:p>
          <a:p>
            <a:pPr lvl="0"/>
            <a:r>
              <a:rPr lang="en-GB"/>
              <a:t>Please use this space to insert written content as required </a:t>
            </a:r>
          </a:p>
          <a:p>
            <a:pPr lvl="0"/>
            <a:r>
              <a:rPr lang="en-GB"/>
              <a:t>Please use this space to insert written content as required </a:t>
            </a:r>
          </a:p>
          <a:p>
            <a:pPr lvl="0"/>
            <a:r>
              <a:rPr lang="en-GB"/>
              <a:t>Please use this space to insert written content as required </a:t>
            </a:r>
          </a:p>
          <a:p>
            <a:pPr lvl="0"/>
            <a:endParaRPr lang="en-GB"/>
          </a:p>
        </p:txBody>
      </p:sp>
      <p:sp>
        <p:nvSpPr>
          <p:cNvPr id="13" name="Slide Number Placeholder 3">
            <a:extLst>
              <a:ext uri="{FF2B5EF4-FFF2-40B4-BE49-F238E27FC236}">
                <a16:creationId xmlns:a16="http://schemas.microsoft.com/office/drawing/2014/main" id="{CEDBD470-04D9-C985-F47F-8377F68596F8}"/>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a:solidFill>
                <a:schemeClr val="bg1"/>
              </a:solidFill>
              <a:latin typeface="Inter" panose="02000503000000020004" pitchFamily="2" charset="0"/>
              <a:ea typeface="Inter" panose="02000503000000020004" pitchFamily="2" charset="0"/>
            </a:endParaRPr>
          </a:p>
        </p:txBody>
      </p:sp>
      <p:sp>
        <p:nvSpPr>
          <p:cNvPr id="11" name="Slide Number Placeholder 3">
            <a:extLst>
              <a:ext uri="{FF2B5EF4-FFF2-40B4-BE49-F238E27FC236}">
                <a16:creationId xmlns:a16="http://schemas.microsoft.com/office/drawing/2014/main" id="{A812A246-8492-A6DF-26EA-231CD0D4C72E}"/>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a:solidFill>
                <a:schemeClr val="bg1"/>
              </a:solidFill>
              <a:latin typeface="Inter" panose="02000503000000020004" pitchFamily="2" charset="0"/>
              <a:ea typeface="Inter" panose="02000503000000020004" pitchFamily="2" charset="0"/>
            </a:endParaRPr>
          </a:p>
        </p:txBody>
      </p:sp>
      <p:sp>
        <p:nvSpPr>
          <p:cNvPr id="12" name="Slide Number Placeholder 3">
            <a:extLst>
              <a:ext uri="{FF2B5EF4-FFF2-40B4-BE49-F238E27FC236}">
                <a16:creationId xmlns:a16="http://schemas.microsoft.com/office/drawing/2014/main" id="{D1E41F4E-F481-AD30-99FC-2947FB6B0A60}"/>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a:solidFill>
                <a:schemeClr val="bg1"/>
              </a:solidFill>
              <a:latin typeface="Inter" panose="02000503000000020004" pitchFamily="2" charset="0"/>
              <a:ea typeface="Inter" panose="02000503000000020004" pitchFamily="2" charset="0"/>
            </a:endParaRPr>
          </a:p>
        </p:txBody>
      </p:sp>
      <p:pic>
        <p:nvPicPr>
          <p:cNvPr id="15" name="Picture 14">
            <a:extLst>
              <a:ext uri="{FF2B5EF4-FFF2-40B4-BE49-F238E27FC236}">
                <a16:creationId xmlns:a16="http://schemas.microsoft.com/office/drawing/2014/main" id="{E655F0AC-C291-F5A1-F78F-EBA04390CB62}"/>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539924" y="6146056"/>
            <a:ext cx="585971" cy="197518"/>
          </a:xfrm>
          <a:prstGeom prst="rect">
            <a:avLst/>
          </a:prstGeom>
        </p:spPr>
      </p:pic>
    </p:spTree>
    <p:extLst>
      <p:ext uri="{BB962C8B-B14F-4D97-AF65-F5344CB8AC3E}">
        <p14:creationId xmlns:p14="http://schemas.microsoft.com/office/powerpoint/2010/main" val="290333942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p:cSld name="2 Columns (Blue)">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12F9D580-E317-5C4C-B981-C9DC1F5E28C6}"/>
              </a:ext>
              <a:ext uri="{C183D7F6-B498-43B3-948B-1728B52AA6E4}">
                <adec:decorative xmlns:adec="http://schemas.microsoft.com/office/drawing/2017/decorative" val="1"/>
              </a:ext>
            </a:extLst>
          </p:cNvPr>
          <p:cNvSpPr/>
          <p:nvPr/>
        </p:nvSpPr>
        <p:spPr>
          <a:xfrm>
            <a:off x="0" y="0"/>
            <a:ext cx="12192000" cy="6858000"/>
          </a:xfrm>
          <a:prstGeom prst="rect">
            <a:avLst/>
          </a:prstGeom>
          <a:solidFill>
            <a:srgbClr val="00436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p>
        </p:txBody>
      </p:sp>
      <p:sp>
        <p:nvSpPr>
          <p:cNvPr id="7" name="Title 1">
            <a:extLst>
              <a:ext uri="{FF2B5EF4-FFF2-40B4-BE49-F238E27FC236}">
                <a16:creationId xmlns:a16="http://schemas.microsoft.com/office/drawing/2014/main" id="{8BAD4AF8-AA18-5A42-BB2F-5211ADA7E94F}"/>
              </a:ext>
            </a:extLst>
          </p:cNvPr>
          <p:cNvSpPr>
            <a:spLocks noGrp="1"/>
          </p:cNvSpPr>
          <p:nvPr>
            <p:ph type="ctrTitle" hasCustomPrompt="1"/>
          </p:nvPr>
        </p:nvSpPr>
        <p:spPr>
          <a:xfrm>
            <a:off x="496383" y="487510"/>
            <a:ext cx="11104489" cy="1291188"/>
          </a:xfrm>
          <a:prstGeom prst="rect">
            <a:avLst/>
          </a:prstGeom>
        </p:spPr>
        <p:txBody>
          <a:bodyPr anchor="t" anchorCtr="0">
            <a:normAutofit/>
          </a:bodyPr>
          <a:lstStyle>
            <a:lvl1pPr algn="l">
              <a:defRPr sz="4000" b="1" i="0">
                <a:solidFill>
                  <a:schemeClr val="bg1"/>
                </a:solidFill>
                <a:latin typeface="+mj-lt"/>
              </a:defRPr>
            </a:lvl1pPr>
          </a:lstStyle>
          <a:p>
            <a:r>
              <a:rPr lang="en-US"/>
              <a:t>This is sample bulleted text (2 columns)</a:t>
            </a:r>
            <a:br>
              <a:rPr lang="en-US"/>
            </a:br>
            <a:endParaRPr lang="en-US"/>
          </a:p>
        </p:txBody>
      </p:sp>
      <p:sp>
        <p:nvSpPr>
          <p:cNvPr id="9" name="Slide Number Placeholder 3">
            <a:extLst>
              <a:ext uri="{FF2B5EF4-FFF2-40B4-BE49-F238E27FC236}">
                <a16:creationId xmlns:a16="http://schemas.microsoft.com/office/drawing/2014/main" id="{C0F2871E-DAE6-816D-2EE7-E4F57CAA1239}"/>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a:solidFill>
                <a:schemeClr val="bg1"/>
              </a:solidFill>
              <a:latin typeface="Inter" panose="02000503000000020004" pitchFamily="2" charset="0"/>
              <a:ea typeface="Inter" panose="02000503000000020004" pitchFamily="2" charset="0"/>
            </a:endParaRPr>
          </a:p>
        </p:txBody>
      </p:sp>
      <p:sp>
        <p:nvSpPr>
          <p:cNvPr id="12" name="Text Placeholder 3">
            <a:extLst>
              <a:ext uri="{FF2B5EF4-FFF2-40B4-BE49-F238E27FC236}">
                <a16:creationId xmlns:a16="http://schemas.microsoft.com/office/drawing/2014/main" id="{B47995B4-B0D2-C426-ACF5-CF4A86FA7B95}"/>
              </a:ext>
            </a:extLst>
          </p:cNvPr>
          <p:cNvSpPr>
            <a:spLocks noGrp="1"/>
          </p:cNvSpPr>
          <p:nvPr>
            <p:ph type="body" sz="quarter" idx="12" hasCustomPrompt="1"/>
          </p:nvPr>
        </p:nvSpPr>
        <p:spPr>
          <a:xfrm>
            <a:off x="539923" y="1904986"/>
            <a:ext cx="11177587" cy="3641147"/>
          </a:xfrm>
        </p:spPr>
        <p:txBody>
          <a:bodyPr numCol="2"/>
          <a:lstStyle>
            <a:lvl1pPr marL="285750" marR="0" indent="-285750" algn="l" defTabSz="914400" rtl="0" eaLnBrk="1" fontAlgn="auto" latinLnBrk="0" hangingPunct="1">
              <a:lnSpc>
                <a:spcPct val="150000"/>
              </a:lnSpc>
              <a:spcBef>
                <a:spcPts val="1000"/>
              </a:spcBef>
              <a:spcAft>
                <a:spcPts val="0"/>
              </a:spcAft>
              <a:buClrTx/>
              <a:buSzTx/>
              <a:buFont typeface="Arial" charset="0"/>
              <a:buChar char="•"/>
              <a:tabLst/>
              <a:defRPr sz="1800">
                <a:solidFill>
                  <a:schemeClr val="bg1"/>
                </a:solidFill>
                <a:latin typeface="Inter" panose="02000503000000020004" pitchFamily="2" charset="0"/>
                <a:ea typeface="Inter" panose="02000503000000020004" pitchFamily="2" charset="0"/>
              </a:defRPr>
            </a:lvl1pPr>
            <a:lvl2pPr>
              <a:lnSpc>
                <a:spcPct val="150000"/>
              </a:lnSpc>
              <a:defRPr sz="1800">
                <a:solidFill>
                  <a:schemeClr val="tx1"/>
                </a:solidFill>
                <a:latin typeface="Inter" panose="02000503000000020004" pitchFamily="2" charset="0"/>
                <a:ea typeface="Inter" panose="02000503000000020004" pitchFamily="2" charset="0"/>
              </a:defRPr>
            </a:lvl2pPr>
            <a:lvl3pPr>
              <a:lnSpc>
                <a:spcPct val="150000"/>
              </a:lnSpc>
              <a:defRPr sz="1800">
                <a:solidFill>
                  <a:schemeClr val="tx1"/>
                </a:solidFill>
                <a:latin typeface="Inter" panose="02000503000000020004" pitchFamily="2" charset="0"/>
                <a:ea typeface="Inter" panose="02000503000000020004" pitchFamily="2" charset="0"/>
              </a:defRPr>
            </a:lvl3pPr>
            <a:lvl4pPr>
              <a:lnSpc>
                <a:spcPct val="150000"/>
              </a:lnSpc>
              <a:defRPr sz="1800">
                <a:solidFill>
                  <a:schemeClr val="tx1"/>
                </a:solidFill>
                <a:latin typeface="Inter" panose="02000503000000020004" pitchFamily="2" charset="0"/>
                <a:ea typeface="Inter" panose="02000503000000020004" pitchFamily="2" charset="0"/>
              </a:defRPr>
            </a:lvl4pPr>
            <a:lvl5pPr>
              <a:lnSpc>
                <a:spcPct val="150000"/>
              </a:lnSpc>
              <a:defRPr sz="1800">
                <a:solidFill>
                  <a:schemeClr val="tx1"/>
                </a:solidFill>
                <a:latin typeface="Inter" panose="02000503000000020004" pitchFamily="2" charset="0"/>
                <a:ea typeface="Inter" panose="02000503000000020004" pitchFamily="2" charset="0"/>
              </a:defRPr>
            </a:lvl5pPr>
          </a:lstStyle>
          <a:p>
            <a:pPr lvl="0"/>
            <a:r>
              <a:rPr lang="en-GB"/>
              <a:t>Please use this space to insert written content as required </a:t>
            </a:r>
          </a:p>
          <a:p>
            <a:pPr lvl="0"/>
            <a:r>
              <a:rPr lang="en-GB"/>
              <a:t>Please use this space to insert written content as required </a:t>
            </a:r>
          </a:p>
          <a:p>
            <a:pPr lvl="0"/>
            <a:r>
              <a:rPr lang="en-GB"/>
              <a:t>Please use this space to insert written content as required </a:t>
            </a:r>
          </a:p>
          <a:p>
            <a:pPr lvl="0"/>
            <a:r>
              <a:rPr lang="en-GB"/>
              <a:t>Please use this space to insert written content as required </a:t>
            </a:r>
          </a:p>
          <a:p>
            <a:pPr lvl="0"/>
            <a:endParaRPr lang="en-GB"/>
          </a:p>
        </p:txBody>
      </p:sp>
      <p:sp>
        <p:nvSpPr>
          <p:cNvPr id="13" name="Slide Number Placeholder 3">
            <a:extLst>
              <a:ext uri="{FF2B5EF4-FFF2-40B4-BE49-F238E27FC236}">
                <a16:creationId xmlns:a16="http://schemas.microsoft.com/office/drawing/2014/main" id="{C0F2871E-DAE6-816D-2EE7-E4F57CAA1239}"/>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a:solidFill>
                <a:schemeClr val="bg1"/>
              </a:solidFill>
              <a:latin typeface="Inter" panose="02000503000000020004" pitchFamily="2" charset="0"/>
              <a:ea typeface="Inter" panose="02000503000000020004" pitchFamily="2" charset="0"/>
            </a:endParaRPr>
          </a:p>
        </p:txBody>
      </p:sp>
      <p:sp>
        <p:nvSpPr>
          <p:cNvPr id="10" name="Slide Number Placeholder 3">
            <a:extLst>
              <a:ext uri="{FF2B5EF4-FFF2-40B4-BE49-F238E27FC236}">
                <a16:creationId xmlns:a16="http://schemas.microsoft.com/office/drawing/2014/main" id="{64CC3806-C2E5-B6D1-570D-834470E8BD69}"/>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a:solidFill>
                <a:schemeClr val="bg1"/>
              </a:solidFill>
              <a:latin typeface="Inter" panose="02000503000000020004" pitchFamily="2" charset="0"/>
              <a:ea typeface="Inter" panose="02000503000000020004" pitchFamily="2" charset="0"/>
            </a:endParaRPr>
          </a:p>
        </p:txBody>
      </p:sp>
      <p:sp>
        <p:nvSpPr>
          <p:cNvPr id="14" name="Slide Number Placeholder 3">
            <a:extLst>
              <a:ext uri="{FF2B5EF4-FFF2-40B4-BE49-F238E27FC236}">
                <a16:creationId xmlns:a16="http://schemas.microsoft.com/office/drawing/2014/main" id="{19042514-82A1-B26E-B76D-98A3807B5026}"/>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a:solidFill>
                <a:schemeClr val="bg1"/>
              </a:solidFill>
              <a:latin typeface="Inter" panose="02000503000000020004" pitchFamily="2" charset="0"/>
              <a:ea typeface="Inter" panose="02000503000000020004" pitchFamily="2" charset="0"/>
            </a:endParaRPr>
          </a:p>
        </p:txBody>
      </p:sp>
      <p:pic>
        <p:nvPicPr>
          <p:cNvPr id="18" name="Picture 17">
            <a:extLst>
              <a:ext uri="{FF2B5EF4-FFF2-40B4-BE49-F238E27FC236}">
                <a16:creationId xmlns:a16="http://schemas.microsoft.com/office/drawing/2014/main" id="{1EBB4B56-C5CF-5A4B-2F99-B5622224CDD3}"/>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539924" y="6146056"/>
            <a:ext cx="585971" cy="197518"/>
          </a:xfrm>
          <a:prstGeom prst="rect">
            <a:avLst/>
          </a:prstGeom>
        </p:spPr>
      </p:pic>
    </p:spTree>
    <p:extLst>
      <p:ext uri="{BB962C8B-B14F-4D97-AF65-F5344CB8AC3E}">
        <p14:creationId xmlns:p14="http://schemas.microsoft.com/office/powerpoint/2010/main" val="151063078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p:cSld name="3 Columns (White)">
    <p:spTree>
      <p:nvGrpSpPr>
        <p:cNvPr id="1" name=""/>
        <p:cNvGrpSpPr/>
        <p:nvPr/>
      </p:nvGrpSpPr>
      <p:grpSpPr>
        <a:xfrm>
          <a:off x="0" y="0"/>
          <a:ext cx="0" cy="0"/>
          <a:chOff x="0" y="0"/>
          <a:chExt cx="0" cy="0"/>
        </a:xfrm>
      </p:grpSpPr>
      <p:sp>
        <p:nvSpPr>
          <p:cNvPr id="9" name="Title 1">
            <a:extLst>
              <a:ext uri="{FF2B5EF4-FFF2-40B4-BE49-F238E27FC236}">
                <a16:creationId xmlns:a16="http://schemas.microsoft.com/office/drawing/2014/main" id="{47C73940-1394-1145-A37B-DD10AE53BC3F}"/>
              </a:ext>
            </a:extLst>
          </p:cNvPr>
          <p:cNvSpPr>
            <a:spLocks noGrp="1"/>
          </p:cNvSpPr>
          <p:nvPr>
            <p:ph type="ctrTitle" hasCustomPrompt="1"/>
          </p:nvPr>
        </p:nvSpPr>
        <p:spPr>
          <a:xfrm>
            <a:off x="496383" y="487510"/>
            <a:ext cx="11224562" cy="1276350"/>
          </a:xfrm>
          <a:prstGeom prst="rect">
            <a:avLst/>
          </a:prstGeom>
        </p:spPr>
        <p:txBody>
          <a:bodyPr anchor="t" anchorCtr="0">
            <a:normAutofit/>
          </a:bodyPr>
          <a:lstStyle>
            <a:lvl1pPr algn="l">
              <a:defRPr sz="4000" b="1" i="0">
                <a:solidFill>
                  <a:srgbClr val="222222"/>
                </a:solidFill>
                <a:latin typeface="+mj-lt"/>
              </a:defRPr>
            </a:lvl1pPr>
          </a:lstStyle>
          <a:p>
            <a:r>
              <a:rPr lang="en-US"/>
              <a:t>This is sample bulleted text (3 columns)</a:t>
            </a:r>
            <a:br>
              <a:rPr lang="en-US"/>
            </a:br>
            <a:endParaRPr lang="en-US"/>
          </a:p>
        </p:txBody>
      </p:sp>
      <p:sp>
        <p:nvSpPr>
          <p:cNvPr id="7" name="Text Placeholder 3">
            <a:extLst>
              <a:ext uri="{FF2B5EF4-FFF2-40B4-BE49-F238E27FC236}">
                <a16:creationId xmlns:a16="http://schemas.microsoft.com/office/drawing/2014/main" id="{B47995B4-B0D2-C426-ACF5-CF4A86FA7B95}"/>
              </a:ext>
            </a:extLst>
          </p:cNvPr>
          <p:cNvSpPr>
            <a:spLocks noGrp="1"/>
          </p:cNvSpPr>
          <p:nvPr>
            <p:ph type="body" sz="quarter" idx="12" hasCustomPrompt="1"/>
          </p:nvPr>
        </p:nvSpPr>
        <p:spPr>
          <a:xfrm>
            <a:off x="539923" y="1916939"/>
            <a:ext cx="11177587" cy="3641147"/>
          </a:xfrm>
        </p:spPr>
        <p:txBody>
          <a:bodyPr numCol="3"/>
          <a:lstStyle>
            <a:lvl1pPr marL="285750" marR="0" indent="-285750" algn="l" defTabSz="914400" rtl="0" eaLnBrk="1" fontAlgn="auto" latinLnBrk="0" hangingPunct="1">
              <a:lnSpc>
                <a:spcPct val="150000"/>
              </a:lnSpc>
              <a:spcBef>
                <a:spcPts val="1000"/>
              </a:spcBef>
              <a:spcAft>
                <a:spcPts val="0"/>
              </a:spcAft>
              <a:buClrTx/>
              <a:buSzTx/>
              <a:buFont typeface="Arial" charset="0"/>
              <a:buChar char="•"/>
              <a:tabLst/>
              <a:defRPr sz="1800">
                <a:solidFill>
                  <a:schemeClr val="tx1"/>
                </a:solidFill>
                <a:latin typeface="+mn-lt"/>
                <a:ea typeface="Inter" panose="02000503000000020004" pitchFamily="2" charset="0"/>
              </a:defRPr>
            </a:lvl1pPr>
            <a:lvl2pPr>
              <a:lnSpc>
                <a:spcPct val="150000"/>
              </a:lnSpc>
              <a:defRPr sz="1800">
                <a:solidFill>
                  <a:schemeClr val="tx1"/>
                </a:solidFill>
                <a:latin typeface="Inter" panose="02000503000000020004" pitchFamily="2" charset="0"/>
                <a:ea typeface="Inter" panose="02000503000000020004" pitchFamily="2" charset="0"/>
              </a:defRPr>
            </a:lvl2pPr>
            <a:lvl3pPr>
              <a:lnSpc>
                <a:spcPct val="150000"/>
              </a:lnSpc>
              <a:defRPr sz="1800">
                <a:solidFill>
                  <a:schemeClr val="tx1"/>
                </a:solidFill>
                <a:latin typeface="Inter" panose="02000503000000020004" pitchFamily="2" charset="0"/>
                <a:ea typeface="Inter" panose="02000503000000020004" pitchFamily="2" charset="0"/>
              </a:defRPr>
            </a:lvl3pPr>
            <a:lvl4pPr>
              <a:lnSpc>
                <a:spcPct val="150000"/>
              </a:lnSpc>
              <a:defRPr sz="1800">
                <a:solidFill>
                  <a:schemeClr val="tx1"/>
                </a:solidFill>
                <a:latin typeface="Inter" panose="02000503000000020004" pitchFamily="2" charset="0"/>
                <a:ea typeface="Inter" panose="02000503000000020004" pitchFamily="2" charset="0"/>
              </a:defRPr>
            </a:lvl4pPr>
            <a:lvl5pPr>
              <a:lnSpc>
                <a:spcPct val="150000"/>
              </a:lnSpc>
              <a:defRPr sz="1800">
                <a:solidFill>
                  <a:schemeClr val="tx1"/>
                </a:solidFill>
                <a:latin typeface="Inter" panose="02000503000000020004" pitchFamily="2" charset="0"/>
                <a:ea typeface="Inter" panose="02000503000000020004" pitchFamily="2" charset="0"/>
              </a:defRPr>
            </a:lvl5pPr>
          </a:lstStyle>
          <a:p>
            <a:pPr lvl="0"/>
            <a:r>
              <a:rPr lang="en-GB"/>
              <a:t>Please use this space to insert written content as required </a:t>
            </a:r>
          </a:p>
          <a:p>
            <a:pPr lvl="0"/>
            <a:r>
              <a:rPr lang="en-GB"/>
              <a:t>Please use this space to insert written content as required </a:t>
            </a:r>
          </a:p>
          <a:p>
            <a:pPr lvl="0"/>
            <a:r>
              <a:rPr lang="en-GB"/>
              <a:t>Please use this space to insert written content as required </a:t>
            </a:r>
          </a:p>
          <a:p>
            <a:pPr lvl="0"/>
            <a:r>
              <a:rPr lang="en-GB"/>
              <a:t>Please use this space to insert written content as required </a:t>
            </a:r>
          </a:p>
          <a:p>
            <a:pPr lvl="0"/>
            <a:r>
              <a:rPr lang="en-GB"/>
              <a:t>Please use this space to insert written content as required </a:t>
            </a:r>
          </a:p>
          <a:p>
            <a:pPr lvl="0"/>
            <a:r>
              <a:rPr lang="en-GB"/>
              <a:t>Please use this space to insert written content as required </a:t>
            </a:r>
          </a:p>
          <a:p>
            <a:pPr lvl="0"/>
            <a:r>
              <a:rPr lang="en-GB"/>
              <a:t>Please use this space to insert written content as required </a:t>
            </a:r>
          </a:p>
          <a:p>
            <a:pPr lvl="0"/>
            <a:r>
              <a:rPr lang="en-GB"/>
              <a:t>Please use this space to insert written content as required </a:t>
            </a:r>
          </a:p>
          <a:p>
            <a:pPr lvl="0"/>
            <a:endParaRPr lang="en-GB"/>
          </a:p>
          <a:p>
            <a:pPr lvl="0"/>
            <a:endParaRPr lang="en-GB"/>
          </a:p>
        </p:txBody>
      </p:sp>
      <p:pic>
        <p:nvPicPr>
          <p:cNvPr id="5" name="Picture 4">
            <a:extLst>
              <a:ext uri="{FF2B5EF4-FFF2-40B4-BE49-F238E27FC236}">
                <a16:creationId xmlns:a16="http://schemas.microsoft.com/office/drawing/2014/main" id="{ABF6E0EA-4C5B-6C5D-7447-EFE478D04333}"/>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539923" y="6146056"/>
            <a:ext cx="585971" cy="197518"/>
          </a:xfrm>
          <a:prstGeom prst="rect">
            <a:avLst/>
          </a:prstGeom>
        </p:spPr>
      </p:pic>
    </p:spTree>
    <p:extLst>
      <p:ext uri="{BB962C8B-B14F-4D97-AF65-F5344CB8AC3E}">
        <p14:creationId xmlns:p14="http://schemas.microsoft.com/office/powerpoint/2010/main" val="22628094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Slide (Cream)">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12F0B7A7-6AD4-440A-9072-C51E759FC231}"/>
              </a:ext>
              <a:ext uri="{C183D7F6-B498-43B3-948B-1728B52AA6E4}">
                <adec:decorative xmlns:adec="http://schemas.microsoft.com/office/drawing/2017/decorative" val="1"/>
              </a:ext>
            </a:extLst>
          </p:cNvPr>
          <p:cNvSpPr/>
          <p:nvPr/>
        </p:nvSpPr>
        <p:spPr>
          <a:xfrm>
            <a:off x="0" y="5033"/>
            <a:ext cx="12192000" cy="6857999"/>
          </a:xfrm>
          <a:prstGeom prst="rect">
            <a:avLst/>
          </a:prstGeom>
          <a:solidFill>
            <a:srgbClr val="F7F4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p>
        </p:txBody>
      </p:sp>
      <p:sp>
        <p:nvSpPr>
          <p:cNvPr id="10" name="Title 1">
            <a:extLst>
              <a:ext uri="{FF2B5EF4-FFF2-40B4-BE49-F238E27FC236}">
                <a16:creationId xmlns:a16="http://schemas.microsoft.com/office/drawing/2014/main" id="{EE3C02B6-8ECF-EFEF-0169-F2A3AC0CFFAF}"/>
              </a:ext>
            </a:extLst>
          </p:cNvPr>
          <p:cNvSpPr>
            <a:spLocks noGrp="1"/>
          </p:cNvSpPr>
          <p:nvPr>
            <p:ph type="ctrTitle" hasCustomPrompt="1"/>
          </p:nvPr>
        </p:nvSpPr>
        <p:spPr>
          <a:xfrm>
            <a:off x="724988" y="724143"/>
            <a:ext cx="4120710" cy="1276350"/>
          </a:xfrm>
          <a:prstGeom prst="rect">
            <a:avLst/>
          </a:prstGeom>
        </p:spPr>
        <p:txBody>
          <a:bodyPr anchor="t" anchorCtr="0">
            <a:normAutofit/>
          </a:bodyPr>
          <a:lstStyle>
            <a:lvl1pPr algn="l">
              <a:defRPr sz="4000" b="1" i="0">
                <a:latin typeface="+mj-lt"/>
              </a:defRPr>
            </a:lvl1pPr>
          </a:lstStyle>
          <a:p>
            <a:r>
              <a:rPr lang="en-US"/>
              <a:t>This is a sample title page layout</a:t>
            </a:r>
          </a:p>
        </p:txBody>
      </p:sp>
      <p:sp>
        <p:nvSpPr>
          <p:cNvPr id="11" name="Subtitle 2">
            <a:extLst>
              <a:ext uri="{FF2B5EF4-FFF2-40B4-BE49-F238E27FC236}">
                <a16:creationId xmlns:a16="http://schemas.microsoft.com/office/drawing/2014/main" id="{5833D2BE-BF69-3979-88C5-67C970639A37}"/>
              </a:ext>
            </a:extLst>
          </p:cNvPr>
          <p:cNvSpPr>
            <a:spLocks noGrp="1"/>
          </p:cNvSpPr>
          <p:nvPr>
            <p:ph type="subTitle" idx="1" hasCustomPrompt="1"/>
          </p:nvPr>
        </p:nvSpPr>
        <p:spPr>
          <a:xfrm>
            <a:off x="724988" y="2241489"/>
            <a:ext cx="3924300" cy="1356518"/>
          </a:xfrm>
          <a:prstGeom prst="rect">
            <a:avLst/>
          </a:prstGeom>
        </p:spPr>
        <p:txBody>
          <a:bodyPr>
            <a:normAutofit/>
          </a:bodyPr>
          <a:lstStyle>
            <a:lvl1pPr marL="0" indent="0" algn="l">
              <a:buNone/>
              <a:defRPr sz="2000">
                <a:latin typeface="+mn-lt"/>
                <a:ea typeface="Inter" panose="02000503000000020004" pitchFamily="2"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Subtitle here please</a:t>
            </a:r>
            <a:endParaRPr lang="en-US"/>
          </a:p>
        </p:txBody>
      </p:sp>
      <p:sp>
        <p:nvSpPr>
          <p:cNvPr id="9" name="Picture Placeholder 7">
            <a:extLst>
              <a:ext uri="{FF2B5EF4-FFF2-40B4-BE49-F238E27FC236}">
                <a16:creationId xmlns:a16="http://schemas.microsoft.com/office/drawing/2014/main" id="{DC10BCB9-796E-4ED3-BCAB-6890E853D78A}"/>
              </a:ext>
              <a:ext uri="{C183D7F6-B498-43B3-948B-1728B52AA6E4}">
                <adec:decorative xmlns:adec="http://schemas.microsoft.com/office/drawing/2017/decorative" val="1"/>
              </a:ext>
            </a:extLst>
          </p:cNvPr>
          <p:cNvSpPr>
            <a:spLocks noGrp="1"/>
          </p:cNvSpPr>
          <p:nvPr>
            <p:ph type="pic" sz="quarter" idx="10"/>
          </p:nvPr>
        </p:nvSpPr>
        <p:spPr>
          <a:xfrm>
            <a:off x="5730875" y="-9054"/>
            <a:ext cx="6461125" cy="6867053"/>
          </a:xfrm>
          <a:custGeom>
            <a:avLst/>
            <a:gdLst>
              <a:gd name="connsiteX0" fmla="*/ 0 w 6461125"/>
              <a:gd name="connsiteY0" fmla="*/ 0 h 6858000"/>
              <a:gd name="connsiteX1" fmla="*/ 6461125 w 6461125"/>
              <a:gd name="connsiteY1" fmla="*/ 0 h 6858000"/>
              <a:gd name="connsiteX2" fmla="*/ 6461125 w 6461125"/>
              <a:gd name="connsiteY2" fmla="*/ 6858000 h 6858000"/>
              <a:gd name="connsiteX3" fmla="*/ 0 w 6461125"/>
              <a:gd name="connsiteY3" fmla="*/ 6858000 h 6858000"/>
              <a:gd name="connsiteX4" fmla="*/ 0 w 6461125"/>
              <a:gd name="connsiteY4" fmla="*/ 0 h 6858000"/>
              <a:gd name="connsiteX0" fmla="*/ 1910281 w 6461125"/>
              <a:gd name="connsiteY0" fmla="*/ 0 h 6867053"/>
              <a:gd name="connsiteX1" fmla="*/ 6461125 w 6461125"/>
              <a:gd name="connsiteY1" fmla="*/ 9053 h 6867053"/>
              <a:gd name="connsiteX2" fmla="*/ 6461125 w 6461125"/>
              <a:gd name="connsiteY2" fmla="*/ 6867053 h 6867053"/>
              <a:gd name="connsiteX3" fmla="*/ 0 w 6461125"/>
              <a:gd name="connsiteY3" fmla="*/ 6867053 h 6867053"/>
              <a:gd name="connsiteX4" fmla="*/ 1910281 w 6461125"/>
              <a:gd name="connsiteY4" fmla="*/ 0 h 68670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461125" h="6867053">
                <a:moveTo>
                  <a:pt x="1910281" y="0"/>
                </a:moveTo>
                <a:lnTo>
                  <a:pt x="6461125" y="9053"/>
                </a:lnTo>
                <a:lnTo>
                  <a:pt x="6461125" y="6867053"/>
                </a:lnTo>
                <a:lnTo>
                  <a:pt x="0" y="6867053"/>
                </a:lnTo>
                <a:lnTo>
                  <a:pt x="1910281" y="0"/>
                </a:lnTo>
                <a:close/>
              </a:path>
            </a:pathLst>
          </a:custGeom>
        </p:spPr>
        <p:txBody>
          <a:bodyPr/>
          <a:lstStyle/>
          <a:p>
            <a:r>
              <a:rPr lang="en-US"/>
              <a:t>Click icon to add picture</a:t>
            </a:r>
          </a:p>
        </p:txBody>
      </p:sp>
      <p:sp>
        <p:nvSpPr>
          <p:cNvPr id="12" name="Slide Number Placeholder 3">
            <a:extLst>
              <a:ext uri="{FF2B5EF4-FFF2-40B4-BE49-F238E27FC236}">
                <a16:creationId xmlns:a16="http://schemas.microsoft.com/office/drawing/2014/main" id="{DAD31B37-9311-27AE-0864-6D1A54196EC1}"/>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a:solidFill>
                <a:schemeClr val="bg1"/>
              </a:solidFill>
              <a:latin typeface="Inter" panose="02000503000000020004" pitchFamily="2" charset="0"/>
              <a:ea typeface="Inter" panose="02000503000000020004" pitchFamily="2" charset="0"/>
            </a:endParaRPr>
          </a:p>
        </p:txBody>
      </p:sp>
      <p:sp>
        <p:nvSpPr>
          <p:cNvPr id="15" name="Slide Number Placeholder 3">
            <a:extLst>
              <a:ext uri="{FF2B5EF4-FFF2-40B4-BE49-F238E27FC236}">
                <a16:creationId xmlns:a16="http://schemas.microsoft.com/office/drawing/2014/main" id="{DAD31B37-9311-27AE-0864-6D1A54196EC1}"/>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a:solidFill>
                <a:schemeClr val="bg1"/>
              </a:solidFill>
              <a:latin typeface="Inter" panose="02000503000000020004" pitchFamily="2" charset="0"/>
              <a:ea typeface="Inter" panose="02000503000000020004" pitchFamily="2" charset="0"/>
            </a:endParaRPr>
          </a:p>
        </p:txBody>
      </p:sp>
      <p:sp>
        <p:nvSpPr>
          <p:cNvPr id="13" name="Slide Number Placeholder 3">
            <a:extLst>
              <a:ext uri="{FF2B5EF4-FFF2-40B4-BE49-F238E27FC236}">
                <a16:creationId xmlns:a16="http://schemas.microsoft.com/office/drawing/2014/main" id="{A0AA9CF9-9D4D-4527-6F05-1AF14E246EC6}"/>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a:solidFill>
                <a:schemeClr val="bg1"/>
              </a:solidFill>
              <a:latin typeface="Inter" panose="02000503000000020004" pitchFamily="2" charset="0"/>
              <a:ea typeface="Inter" panose="02000503000000020004" pitchFamily="2" charset="0"/>
            </a:endParaRPr>
          </a:p>
        </p:txBody>
      </p:sp>
      <p:sp>
        <p:nvSpPr>
          <p:cNvPr id="17" name="Slide Number Placeholder 3">
            <a:extLst>
              <a:ext uri="{FF2B5EF4-FFF2-40B4-BE49-F238E27FC236}">
                <a16:creationId xmlns:a16="http://schemas.microsoft.com/office/drawing/2014/main" id="{F672A222-6CF7-5C28-1341-13D00CB90A8F}"/>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a:solidFill>
                <a:schemeClr val="bg1"/>
              </a:solidFill>
              <a:latin typeface="Inter" panose="02000503000000020004" pitchFamily="2" charset="0"/>
              <a:ea typeface="Inter" panose="02000503000000020004" pitchFamily="2" charset="0"/>
            </a:endParaRPr>
          </a:p>
        </p:txBody>
      </p:sp>
      <p:pic>
        <p:nvPicPr>
          <p:cNvPr id="19" name="Picture 18">
            <a:extLst>
              <a:ext uri="{FF2B5EF4-FFF2-40B4-BE49-F238E27FC236}">
                <a16:creationId xmlns:a16="http://schemas.microsoft.com/office/drawing/2014/main" id="{387D394A-E4C4-E935-0900-17F4B88EEBD3}"/>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724988" y="5795023"/>
            <a:ext cx="3746500" cy="381000"/>
          </a:xfrm>
          <a:prstGeom prst="rect">
            <a:avLst/>
          </a:prstGeom>
        </p:spPr>
      </p:pic>
    </p:spTree>
    <p:extLst>
      <p:ext uri="{BB962C8B-B14F-4D97-AF65-F5344CB8AC3E}">
        <p14:creationId xmlns:p14="http://schemas.microsoft.com/office/powerpoint/2010/main" val="372827222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p:cSld name="3 Columns (Cream)">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12F9D580-E317-5C4C-B981-C9DC1F5E28C6}"/>
              </a:ext>
              <a:ext uri="{C183D7F6-B498-43B3-948B-1728B52AA6E4}">
                <adec:decorative xmlns:adec="http://schemas.microsoft.com/office/drawing/2017/decorative" val="1"/>
              </a:ext>
            </a:extLst>
          </p:cNvPr>
          <p:cNvSpPr/>
          <p:nvPr/>
        </p:nvSpPr>
        <p:spPr>
          <a:xfrm>
            <a:off x="0" y="0"/>
            <a:ext cx="12192000" cy="6858000"/>
          </a:xfrm>
          <a:prstGeom prst="rect">
            <a:avLst/>
          </a:prstGeom>
          <a:solidFill>
            <a:srgbClr val="F7F4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p>
        </p:txBody>
      </p:sp>
      <p:sp>
        <p:nvSpPr>
          <p:cNvPr id="10" name="Title 1">
            <a:extLst>
              <a:ext uri="{FF2B5EF4-FFF2-40B4-BE49-F238E27FC236}">
                <a16:creationId xmlns:a16="http://schemas.microsoft.com/office/drawing/2014/main" id="{DDE8F042-D308-184D-B342-2519009D3C19}"/>
              </a:ext>
            </a:extLst>
          </p:cNvPr>
          <p:cNvSpPr>
            <a:spLocks noGrp="1"/>
          </p:cNvSpPr>
          <p:nvPr>
            <p:ph type="ctrTitle" hasCustomPrompt="1"/>
          </p:nvPr>
        </p:nvSpPr>
        <p:spPr>
          <a:xfrm>
            <a:off x="496383" y="487510"/>
            <a:ext cx="11058308" cy="1276350"/>
          </a:xfrm>
          <a:prstGeom prst="rect">
            <a:avLst/>
          </a:prstGeom>
        </p:spPr>
        <p:txBody>
          <a:bodyPr anchor="t" anchorCtr="0">
            <a:normAutofit/>
          </a:bodyPr>
          <a:lstStyle>
            <a:lvl1pPr algn="l">
              <a:defRPr sz="4000" b="1" i="0">
                <a:solidFill>
                  <a:srgbClr val="222222"/>
                </a:solidFill>
                <a:latin typeface="Lora SemiBold" pitchFamily="2" charset="77"/>
              </a:defRPr>
            </a:lvl1pPr>
          </a:lstStyle>
          <a:p>
            <a:r>
              <a:rPr lang="en-US"/>
              <a:t>This is sample bulleted text (3 columns)</a:t>
            </a:r>
            <a:br>
              <a:rPr lang="en-US"/>
            </a:br>
            <a:endParaRPr lang="en-US"/>
          </a:p>
        </p:txBody>
      </p:sp>
      <p:sp>
        <p:nvSpPr>
          <p:cNvPr id="7" name="Slide Number Placeholder 3">
            <a:extLst>
              <a:ext uri="{FF2B5EF4-FFF2-40B4-BE49-F238E27FC236}">
                <a16:creationId xmlns:a16="http://schemas.microsoft.com/office/drawing/2014/main" id="{27390C06-BD06-9CD8-C96F-FE7771E52774}"/>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tx1"/>
                </a:solidFill>
                <a:latin typeface="Inter" panose="02000503000000020004" pitchFamily="2" charset="0"/>
                <a:ea typeface="Inter" panose="02000503000000020004" pitchFamily="2" charset="0"/>
              </a:rPr>
              <a:pPr algn="ctr"/>
              <a:t>‹#›</a:t>
            </a:fld>
            <a:endParaRPr lang="en-US" sz="1200">
              <a:solidFill>
                <a:schemeClr val="tx1"/>
              </a:solidFill>
              <a:latin typeface="Inter" panose="02000503000000020004" pitchFamily="2" charset="0"/>
              <a:ea typeface="Inter" panose="02000503000000020004" pitchFamily="2" charset="0"/>
            </a:endParaRPr>
          </a:p>
        </p:txBody>
      </p:sp>
      <p:sp>
        <p:nvSpPr>
          <p:cNvPr id="13" name="Text Placeholder 3">
            <a:extLst>
              <a:ext uri="{FF2B5EF4-FFF2-40B4-BE49-F238E27FC236}">
                <a16:creationId xmlns:a16="http://schemas.microsoft.com/office/drawing/2014/main" id="{B47995B4-B0D2-C426-ACF5-CF4A86FA7B95}"/>
              </a:ext>
            </a:extLst>
          </p:cNvPr>
          <p:cNvSpPr>
            <a:spLocks noGrp="1"/>
          </p:cNvSpPr>
          <p:nvPr>
            <p:ph type="body" sz="quarter" idx="12" hasCustomPrompt="1"/>
          </p:nvPr>
        </p:nvSpPr>
        <p:spPr>
          <a:xfrm>
            <a:off x="510043" y="1916939"/>
            <a:ext cx="11177587" cy="3641147"/>
          </a:xfrm>
        </p:spPr>
        <p:txBody>
          <a:bodyPr numCol="3"/>
          <a:lstStyle>
            <a:lvl1pPr marL="285750" marR="0" indent="-285750" algn="l" defTabSz="914400" rtl="0" eaLnBrk="1" fontAlgn="auto" latinLnBrk="0" hangingPunct="1">
              <a:lnSpc>
                <a:spcPct val="150000"/>
              </a:lnSpc>
              <a:spcBef>
                <a:spcPts val="1000"/>
              </a:spcBef>
              <a:spcAft>
                <a:spcPts val="0"/>
              </a:spcAft>
              <a:buClrTx/>
              <a:buSzTx/>
              <a:buFont typeface="Arial" charset="0"/>
              <a:buChar char="•"/>
              <a:tabLst/>
              <a:defRPr sz="1800">
                <a:solidFill>
                  <a:schemeClr val="tx1"/>
                </a:solidFill>
                <a:latin typeface="+mn-lt"/>
                <a:ea typeface="Inter" panose="02000503000000020004" pitchFamily="2" charset="0"/>
              </a:defRPr>
            </a:lvl1pPr>
            <a:lvl2pPr>
              <a:lnSpc>
                <a:spcPct val="150000"/>
              </a:lnSpc>
              <a:defRPr sz="1800">
                <a:solidFill>
                  <a:schemeClr val="tx1"/>
                </a:solidFill>
                <a:latin typeface="Inter" panose="02000503000000020004" pitchFamily="2" charset="0"/>
                <a:ea typeface="Inter" panose="02000503000000020004" pitchFamily="2" charset="0"/>
              </a:defRPr>
            </a:lvl2pPr>
            <a:lvl3pPr>
              <a:lnSpc>
                <a:spcPct val="150000"/>
              </a:lnSpc>
              <a:defRPr sz="1800">
                <a:solidFill>
                  <a:schemeClr val="tx1"/>
                </a:solidFill>
                <a:latin typeface="Inter" panose="02000503000000020004" pitchFamily="2" charset="0"/>
                <a:ea typeface="Inter" panose="02000503000000020004" pitchFamily="2" charset="0"/>
              </a:defRPr>
            </a:lvl3pPr>
            <a:lvl4pPr>
              <a:lnSpc>
                <a:spcPct val="150000"/>
              </a:lnSpc>
              <a:defRPr sz="1800">
                <a:solidFill>
                  <a:schemeClr val="tx1"/>
                </a:solidFill>
                <a:latin typeface="Inter" panose="02000503000000020004" pitchFamily="2" charset="0"/>
                <a:ea typeface="Inter" panose="02000503000000020004" pitchFamily="2" charset="0"/>
              </a:defRPr>
            </a:lvl4pPr>
            <a:lvl5pPr>
              <a:lnSpc>
                <a:spcPct val="150000"/>
              </a:lnSpc>
              <a:defRPr sz="1800">
                <a:solidFill>
                  <a:schemeClr val="tx1"/>
                </a:solidFill>
                <a:latin typeface="Inter" panose="02000503000000020004" pitchFamily="2" charset="0"/>
                <a:ea typeface="Inter" panose="02000503000000020004" pitchFamily="2" charset="0"/>
              </a:defRPr>
            </a:lvl5pPr>
          </a:lstStyle>
          <a:p>
            <a:pPr lvl="0"/>
            <a:r>
              <a:rPr lang="en-GB"/>
              <a:t>Please use this space to insert written content as required </a:t>
            </a:r>
          </a:p>
          <a:p>
            <a:pPr lvl="0"/>
            <a:r>
              <a:rPr lang="en-GB"/>
              <a:t>Please use this space to insert written content as required </a:t>
            </a:r>
          </a:p>
          <a:p>
            <a:pPr lvl="0"/>
            <a:r>
              <a:rPr lang="en-GB"/>
              <a:t>Please use this space to insert written content as required </a:t>
            </a:r>
          </a:p>
          <a:p>
            <a:pPr lvl="0"/>
            <a:r>
              <a:rPr lang="en-GB"/>
              <a:t>Please use this space to insert written content as required </a:t>
            </a:r>
          </a:p>
          <a:p>
            <a:pPr lvl="0"/>
            <a:r>
              <a:rPr lang="en-GB"/>
              <a:t>Please use this space to insert written content as required </a:t>
            </a:r>
          </a:p>
          <a:p>
            <a:pPr lvl="0"/>
            <a:r>
              <a:rPr lang="en-GB"/>
              <a:t>Please use this space to insert written content as required </a:t>
            </a:r>
          </a:p>
          <a:p>
            <a:pPr lvl="0"/>
            <a:r>
              <a:rPr lang="en-GB"/>
              <a:t>Please use this space to insert written content as required </a:t>
            </a:r>
          </a:p>
          <a:p>
            <a:pPr lvl="0"/>
            <a:r>
              <a:rPr lang="en-GB"/>
              <a:t>Please use this space to insert written content as required </a:t>
            </a:r>
          </a:p>
          <a:p>
            <a:pPr lvl="0"/>
            <a:endParaRPr lang="en-GB"/>
          </a:p>
          <a:p>
            <a:pPr lvl="0"/>
            <a:endParaRPr lang="en-GB"/>
          </a:p>
        </p:txBody>
      </p:sp>
      <p:sp>
        <p:nvSpPr>
          <p:cNvPr id="12" name="Slide Number Placeholder 3">
            <a:extLst>
              <a:ext uri="{FF2B5EF4-FFF2-40B4-BE49-F238E27FC236}">
                <a16:creationId xmlns:a16="http://schemas.microsoft.com/office/drawing/2014/main" id="{27390C06-BD06-9CD8-C96F-FE7771E52774}"/>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tx1"/>
                </a:solidFill>
                <a:latin typeface="Inter" panose="02000503000000020004" pitchFamily="2" charset="0"/>
                <a:ea typeface="Inter" panose="02000503000000020004" pitchFamily="2" charset="0"/>
              </a:rPr>
              <a:pPr algn="ctr"/>
              <a:t>‹#›</a:t>
            </a:fld>
            <a:endParaRPr lang="en-US" sz="1200">
              <a:solidFill>
                <a:schemeClr val="tx1"/>
              </a:solidFill>
              <a:latin typeface="Inter" panose="02000503000000020004" pitchFamily="2" charset="0"/>
              <a:ea typeface="Inter" panose="02000503000000020004" pitchFamily="2" charset="0"/>
            </a:endParaRPr>
          </a:p>
        </p:txBody>
      </p:sp>
      <p:sp>
        <p:nvSpPr>
          <p:cNvPr id="8" name="Slide Number Placeholder 3">
            <a:extLst>
              <a:ext uri="{FF2B5EF4-FFF2-40B4-BE49-F238E27FC236}">
                <a16:creationId xmlns:a16="http://schemas.microsoft.com/office/drawing/2014/main" id="{4BED9458-EC91-0DDD-81D0-D8EA7CDBB8F7}"/>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tx1"/>
                </a:solidFill>
                <a:latin typeface="Inter" panose="02000503000000020004" pitchFamily="2" charset="0"/>
                <a:ea typeface="Inter" panose="02000503000000020004" pitchFamily="2" charset="0"/>
              </a:rPr>
              <a:pPr algn="ctr"/>
              <a:t>‹#›</a:t>
            </a:fld>
            <a:endParaRPr lang="en-US" sz="1200">
              <a:solidFill>
                <a:schemeClr val="tx1"/>
              </a:solidFill>
              <a:latin typeface="Inter" panose="02000503000000020004" pitchFamily="2" charset="0"/>
              <a:ea typeface="Inter" panose="02000503000000020004" pitchFamily="2" charset="0"/>
            </a:endParaRPr>
          </a:p>
        </p:txBody>
      </p:sp>
      <p:sp>
        <p:nvSpPr>
          <p:cNvPr id="14" name="Slide Number Placeholder 3">
            <a:extLst>
              <a:ext uri="{FF2B5EF4-FFF2-40B4-BE49-F238E27FC236}">
                <a16:creationId xmlns:a16="http://schemas.microsoft.com/office/drawing/2014/main" id="{6D431EAC-CCCF-F033-AA25-1C0750ED1428}"/>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tx1"/>
                </a:solidFill>
                <a:latin typeface="Inter" panose="02000503000000020004" pitchFamily="2" charset="0"/>
                <a:ea typeface="Inter" panose="02000503000000020004" pitchFamily="2" charset="0"/>
              </a:rPr>
              <a:pPr algn="ctr"/>
              <a:t>‹#›</a:t>
            </a:fld>
            <a:endParaRPr lang="en-US" sz="1200">
              <a:solidFill>
                <a:schemeClr val="tx1"/>
              </a:solidFill>
              <a:latin typeface="Inter" panose="02000503000000020004" pitchFamily="2" charset="0"/>
              <a:ea typeface="Inter" panose="02000503000000020004" pitchFamily="2" charset="0"/>
            </a:endParaRPr>
          </a:p>
        </p:txBody>
      </p:sp>
      <p:pic>
        <p:nvPicPr>
          <p:cNvPr id="16" name="Picture 15">
            <a:extLst>
              <a:ext uri="{FF2B5EF4-FFF2-40B4-BE49-F238E27FC236}">
                <a16:creationId xmlns:a16="http://schemas.microsoft.com/office/drawing/2014/main" id="{31CD765D-C425-5545-1A03-16E4327141BB}"/>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539923" y="6146056"/>
            <a:ext cx="585971" cy="197518"/>
          </a:xfrm>
          <a:prstGeom prst="rect">
            <a:avLst/>
          </a:prstGeom>
        </p:spPr>
      </p:pic>
    </p:spTree>
    <p:extLst>
      <p:ext uri="{BB962C8B-B14F-4D97-AF65-F5344CB8AC3E}">
        <p14:creationId xmlns:p14="http://schemas.microsoft.com/office/powerpoint/2010/main" val="139238685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p:cSld name="3 Columns (Teal)">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12F9D580-E317-5C4C-B981-C9DC1F5E28C6}"/>
              </a:ext>
              <a:ext uri="{C183D7F6-B498-43B3-948B-1728B52AA6E4}">
                <adec:decorative xmlns:adec="http://schemas.microsoft.com/office/drawing/2017/decorative" val="1"/>
              </a:ext>
            </a:extLst>
          </p:cNvPr>
          <p:cNvSpPr/>
          <p:nvPr/>
        </p:nvSpPr>
        <p:spPr>
          <a:xfrm>
            <a:off x="0" y="0"/>
            <a:ext cx="12192000" cy="6858000"/>
          </a:xfrm>
          <a:prstGeom prst="rect">
            <a:avLst/>
          </a:prstGeom>
          <a:solidFill>
            <a:srgbClr val="2280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p>
        </p:txBody>
      </p:sp>
      <p:sp>
        <p:nvSpPr>
          <p:cNvPr id="8" name="Title 1">
            <a:extLst>
              <a:ext uri="{FF2B5EF4-FFF2-40B4-BE49-F238E27FC236}">
                <a16:creationId xmlns:a16="http://schemas.microsoft.com/office/drawing/2014/main" id="{8B2FD56C-BB5C-3D45-8F56-0F195C1428C3}"/>
              </a:ext>
            </a:extLst>
          </p:cNvPr>
          <p:cNvSpPr>
            <a:spLocks noGrp="1"/>
          </p:cNvSpPr>
          <p:nvPr>
            <p:ph type="ctrTitle" hasCustomPrompt="1"/>
          </p:nvPr>
        </p:nvSpPr>
        <p:spPr>
          <a:xfrm>
            <a:off x="496383" y="487510"/>
            <a:ext cx="11076781" cy="1276350"/>
          </a:xfrm>
          <a:prstGeom prst="rect">
            <a:avLst/>
          </a:prstGeom>
        </p:spPr>
        <p:txBody>
          <a:bodyPr anchor="t" anchorCtr="0">
            <a:normAutofit/>
          </a:bodyPr>
          <a:lstStyle>
            <a:lvl1pPr algn="l">
              <a:defRPr sz="4000" b="1" i="0">
                <a:solidFill>
                  <a:srgbClr val="FFFFFF"/>
                </a:solidFill>
                <a:latin typeface="Lora SemiBold" pitchFamily="2" charset="77"/>
              </a:defRPr>
            </a:lvl1pPr>
          </a:lstStyle>
          <a:p>
            <a:r>
              <a:rPr lang="en-US"/>
              <a:t>This is sample bulleted text (3 columns)</a:t>
            </a:r>
            <a:br>
              <a:rPr lang="en-US"/>
            </a:br>
            <a:endParaRPr lang="en-US"/>
          </a:p>
        </p:txBody>
      </p:sp>
      <p:sp>
        <p:nvSpPr>
          <p:cNvPr id="7" name="Slide Number Placeholder 3">
            <a:extLst>
              <a:ext uri="{FF2B5EF4-FFF2-40B4-BE49-F238E27FC236}">
                <a16:creationId xmlns:a16="http://schemas.microsoft.com/office/drawing/2014/main" id="{0EEA4251-8CFD-B3E0-D721-6F017DCF6B67}"/>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a:solidFill>
                <a:schemeClr val="bg1"/>
              </a:solidFill>
              <a:latin typeface="Inter" panose="02000503000000020004" pitchFamily="2" charset="0"/>
              <a:ea typeface="Inter" panose="02000503000000020004" pitchFamily="2" charset="0"/>
            </a:endParaRPr>
          </a:p>
        </p:txBody>
      </p:sp>
      <p:sp>
        <p:nvSpPr>
          <p:cNvPr id="9" name="Text Placeholder 3">
            <a:extLst>
              <a:ext uri="{FF2B5EF4-FFF2-40B4-BE49-F238E27FC236}">
                <a16:creationId xmlns:a16="http://schemas.microsoft.com/office/drawing/2014/main" id="{B47995B4-B0D2-C426-ACF5-CF4A86FA7B95}"/>
              </a:ext>
            </a:extLst>
          </p:cNvPr>
          <p:cNvSpPr>
            <a:spLocks noGrp="1"/>
          </p:cNvSpPr>
          <p:nvPr>
            <p:ph type="body" sz="quarter" idx="12" hasCustomPrompt="1"/>
          </p:nvPr>
        </p:nvSpPr>
        <p:spPr>
          <a:xfrm>
            <a:off x="539923" y="1916939"/>
            <a:ext cx="11177587" cy="3641147"/>
          </a:xfrm>
        </p:spPr>
        <p:txBody>
          <a:bodyPr numCol="3"/>
          <a:lstStyle>
            <a:lvl1pPr marL="285750" marR="0" indent="-285750" algn="l" defTabSz="914400" rtl="0" eaLnBrk="1" fontAlgn="auto" latinLnBrk="0" hangingPunct="1">
              <a:lnSpc>
                <a:spcPct val="150000"/>
              </a:lnSpc>
              <a:spcBef>
                <a:spcPts val="1000"/>
              </a:spcBef>
              <a:spcAft>
                <a:spcPts val="0"/>
              </a:spcAft>
              <a:buClrTx/>
              <a:buSzTx/>
              <a:buFont typeface="Arial" charset="0"/>
              <a:buChar char="•"/>
              <a:tabLst/>
              <a:defRPr sz="1800">
                <a:solidFill>
                  <a:schemeClr val="bg1"/>
                </a:solidFill>
                <a:latin typeface="Inter" panose="02000503000000020004" pitchFamily="2" charset="0"/>
                <a:ea typeface="Inter" panose="02000503000000020004" pitchFamily="2" charset="0"/>
              </a:defRPr>
            </a:lvl1pPr>
            <a:lvl2pPr>
              <a:lnSpc>
                <a:spcPct val="150000"/>
              </a:lnSpc>
              <a:defRPr sz="1800">
                <a:solidFill>
                  <a:schemeClr val="tx1"/>
                </a:solidFill>
                <a:latin typeface="Inter" panose="02000503000000020004" pitchFamily="2" charset="0"/>
                <a:ea typeface="Inter" panose="02000503000000020004" pitchFamily="2" charset="0"/>
              </a:defRPr>
            </a:lvl2pPr>
            <a:lvl3pPr>
              <a:lnSpc>
                <a:spcPct val="150000"/>
              </a:lnSpc>
              <a:defRPr sz="1800">
                <a:solidFill>
                  <a:schemeClr val="tx1"/>
                </a:solidFill>
                <a:latin typeface="Inter" panose="02000503000000020004" pitchFamily="2" charset="0"/>
                <a:ea typeface="Inter" panose="02000503000000020004" pitchFamily="2" charset="0"/>
              </a:defRPr>
            </a:lvl3pPr>
            <a:lvl4pPr>
              <a:lnSpc>
                <a:spcPct val="150000"/>
              </a:lnSpc>
              <a:defRPr sz="1800">
                <a:solidFill>
                  <a:schemeClr val="tx1"/>
                </a:solidFill>
                <a:latin typeface="Inter" panose="02000503000000020004" pitchFamily="2" charset="0"/>
                <a:ea typeface="Inter" panose="02000503000000020004" pitchFamily="2" charset="0"/>
              </a:defRPr>
            </a:lvl4pPr>
            <a:lvl5pPr>
              <a:lnSpc>
                <a:spcPct val="150000"/>
              </a:lnSpc>
              <a:defRPr sz="1800">
                <a:solidFill>
                  <a:schemeClr val="tx1"/>
                </a:solidFill>
                <a:latin typeface="Inter" panose="02000503000000020004" pitchFamily="2" charset="0"/>
                <a:ea typeface="Inter" panose="02000503000000020004" pitchFamily="2" charset="0"/>
              </a:defRPr>
            </a:lvl5pPr>
          </a:lstStyle>
          <a:p>
            <a:pPr lvl="0"/>
            <a:r>
              <a:rPr lang="en-GB"/>
              <a:t>Please use this space to insert written content as required </a:t>
            </a:r>
          </a:p>
          <a:p>
            <a:pPr lvl="0"/>
            <a:r>
              <a:rPr lang="en-GB"/>
              <a:t>Please use this space to insert written content as required </a:t>
            </a:r>
          </a:p>
          <a:p>
            <a:pPr lvl="0"/>
            <a:r>
              <a:rPr lang="en-GB"/>
              <a:t>Please use this space to insert written content as required </a:t>
            </a:r>
          </a:p>
          <a:p>
            <a:pPr lvl="0"/>
            <a:r>
              <a:rPr lang="en-GB"/>
              <a:t>Please use this space to insert written content as required </a:t>
            </a:r>
          </a:p>
          <a:p>
            <a:pPr lvl="0"/>
            <a:r>
              <a:rPr lang="en-GB"/>
              <a:t>Please use this space to insert written content as required </a:t>
            </a:r>
          </a:p>
          <a:p>
            <a:pPr lvl="0"/>
            <a:r>
              <a:rPr lang="en-GB"/>
              <a:t>Please use this space to insert written content as required </a:t>
            </a:r>
          </a:p>
          <a:p>
            <a:pPr lvl="0"/>
            <a:r>
              <a:rPr lang="en-GB"/>
              <a:t>Please use this space to insert written content as required </a:t>
            </a:r>
          </a:p>
          <a:p>
            <a:pPr lvl="0"/>
            <a:r>
              <a:rPr lang="en-GB"/>
              <a:t>Please use this space to insert written content as required </a:t>
            </a:r>
          </a:p>
          <a:p>
            <a:pPr lvl="0"/>
            <a:endParaRPr lang="en-GB"/>
          </a:p>
          <a:p>
            <a:pPr lvl="0"/>
            <a:endParaRPr lang="en-GB"/>
          </a:p>
        </p:txBody>
      </p:sp>
      <p:sp>
        <p:nvSpPr>
          <p:cNvPr id="13" name="Slide Number Placeholder 3">
            <a:extLst>
              <a:ext uri="{FF2B5EF4-FFF2-40B4-BE49-F238E27FC236}">
                <a16:creationId xmlns:a16="http://schemas.microsoft.com/office/drawing/2014/main" id="{0EEA4251-8CFD-B3E0-D721-6F017DCF6B67}"/>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a:solidFill>
                <a:schemeClr val="bg1"/>
              </a:solidFill>
              <a:latin typeface="Inter" panose="02000503000000020004" pitchFamily="2" charset="0"/>
              <a:ea typeface="Inter" panose="02000503000000020004" pitchFamily="2" charset="0"/>
            </a:endParaRPr>
          </a:p>
        </p:txBody>
      </p:sp>
      <p:sp>
        <p:nvSpPr>
          <p:cNvPr id="11" name="Slide Number Placeholder 3">
            <a:extLst>
              <a:ext uri="{FF2B5EF4-FFF2-40B4-BE49-F238E27FC236}">
                <a16:creationId xmlns:a16="http://schemas.microsoft.com/office/drawing/2014/main" id="{78EE0FF4-7CF4-1BE1-C7EC-A7BF890D743E}"/>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a:solidFill>
                <a:schemeClr val="bg1"/>
              </a:solidFill>
              <a:latin typeface="Inter" panose="02000503000000020004" pitchFamily="2" charset="0"/>
              <a:ea typeface="Inter" panose="02000503000000020004" pitchFamily="2" charset="0"/>
            </a:endParaRPr>
          </a:p>
        </p:txBody>
      </p:sp>
      <p:sp>
        <p:nvSpPr>
          <p:cNvPr id="12" name="Slide Number Placeholder 3">
            <a:extLst>
              <a:ext uri="{FF2B5EF4-FFF2-40B4-BE49-F238E27FC236}">
                <a16:creationId xmlns:a16="http://schemas.microsoft.com/office/drawing/2014/main" id="{FCB2ECA4-86F5-928A-8109-698BE4DB7460}"/>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a:solidFill>
                <a:schemeClr val="bg1"/>
              </a:solidFill>
              <a:latin typeface="Inter" panose="02000503000000020004" pitchFamily="2" charset="0"/>
              <a:ea typeface="Inter" panose="02000503000000020004" pitchFamily="2" charset="0"/>
            </a:endParaRPr>
          </a:p>
        </p:txBody>
      </p:sp>
      <p:pic>
        <p:nvPicPr>
          <p:cNvPr id="15" name="Picture 14">
            <a:extLst>
              <a:ext uri="{FF2B5EF4-FFF2-40B4-BE49-F238E27FC236}">
                <a16:creationId xmlns:a16="http://schemas.microsoft.com/office/drawing/2014/main" id="{5B69CD60-9A52-0A6D-BADA-DACBCE2884F3}"/>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539924" y="6146056"/>
            <a:ext cx="585971" cy="197518"/>
          </a:xfrm>
          <a:prstGeom prst="rect">
            <a:avLst/>
          </a:prstGeom>
        </p:spPr>
      </p:pic>
    </p:spTree>
    <p:extLst>
      <p:ext uri="{BB962C8B-B14F-4D97-AF65-F5344CB8AC3E}">
        <p14:creationId xmlns:p14="http://schemas.microsoft.com/office/powerpoint/2010/main" val="377006747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p:cSld name="3 Columns (Blue)">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12F9D580-E317-5C4C-B981-C9DC1F5E28C6}"/>
              </a:ext>
              <a:ext uri="{C183D7F6-B498-43B3-948B-1728B52AA6E4}">
                <adec:decorative xmlns:adec="http://schemas.microsoft.com/office/drawing/2017/decorative" val="1"/>
              </a:ext>
            </a:extLst>
          </p:cNvPr>
          <p:cNvSpPr/>
          <p:nvPr/>
        </p:nvSpPr>
        <p:spPr>
          <a:xfrm>
            <a:off x="-33517" y="0"/>
            <a:ext cx="12192000" cy="6858000"/>
          </a:xfrm>
          <a:prstGeom prst="rect">
            <a:avLst/>
          </a:prstGeom>
          <a:solidFill>
            <a:srgbClr val="00436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p>
        </p:txBody>
      </p:sp>
      <p:sp>
        <p:nvSpPr>
          <p:cNvPr id="7" name="Title 1">
            <a:extLst>
              <a:ext uri="{FF2B5EF4-FFF2-40B4-BE49-F238E27FC236}">
                <a16:creationId xmlns:a16="http://schemas.microsoft.com/office/drawing/2014/main" id="{8BAD4AF8-AA18-5A42-BB2F-5211ADA7E94F}"/>
              </a:ext>
            </a:extLst>
          </p:cNvPr>
          <p:cNvSpPr>
            <a:spLocks noGrp="1"/>
          </p:cNvSpPr>
          <p:nvPr>
            <p:ph type="ctrTitle" hasCustomPrompt="1"/>
          </p:nvPr>
        </p:nvSpPr>
        <p:spPr>
          <a:xfrm>
            <a:off x="496384" y="487510"/>
            <a:ext cx="11132198" cy="1291188"/>
          </a:xfrm>
          <a:prstGeom prst="rect">
            <a:avLst/>
          </a:prstGeom>
        </p:spPr>
        <p:txBody>
          <a:bodyPr anchor="t" anchorCtr="0">
            <a:normAutofit/>
          </a:bodyPr>
          <a:lstStyle>
            <a:lvl1pPr algn="l">
              <a:defRPr sz="4000" b="1" i="0">
                <a:solidFill>
                  <a:schemeClr val="bg1"/>
                </a:solidFill>
                <a:latin typeface="Lora SemiBold" pitchFamily="2" charset="77"/>
              </a:defRPr>
            </a:lvl1pPr>
          </a:lstStyle>
          <a:p>
            <a:r>
              <a:rPr lang="en-US"/>
              <a:t>This is sample bulleted text (3 columns)</a:t>
            </a:r>
            <a:br>
              <a:rPr lang="en-US"/>
            </a:br>
            <a:endParaRPr lang="en-US"/>
          </a:p>
        </p:txBody>
      </p:sp>
      <p:sp>
        <p:nvSpPr>
          <p:cNvPr id="9" name="Slide Number Placeholder 3">
            <a:extLst>
              <a:ext uri="{FF2B5EF4-FFF2-40B4-BE49-F238E27FC236}">
                <a16:creationId xmlns:a16="http://schemas.microsoft.com/office/drawing/2014/main" id="{03597521-B8F5-CAB8-884C-7F7852DFEC68}"/>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a:solidFill>
                <a:schemeClr val="bg1"/>
              </a:solidFill>
              <a:latin typeface="Inter" panose="02000503000000020004" pitchFamily="2" charset="0"/>
              <a:ea typeface="Inter" panose="02000503000000020004" pitchFamily="2" charset="0"/>
            </a:endParaRPr>
          </a:p>
        </p:txBody>
      </p:sp>
      <p:sp>
        <p:nvSpPr>
          <p:cNvPr id="11" name="Text Placeholder 3">
            <a:extLst>
              <a:ext uri="{FF2B5EF4-FFF2-40B4-BE49-F238E27FC236}">
                <a16:creationId xmlns:a16="http://schemas.microsoft.com/office/drawing/2014/main" id="{B47995B4-B0D2-C426-ACF5-CF4A86FA7B95}"/>
              </a:ext>
            </a:extLst>
          </p:cNvPr>
          <p:cNvSpPr>
            <a:spLocks noGrp="1"/>
          </p:cNvSpPr>
          <p:nvPr>
            <p:ph type="body" sz="quarter" idx="12" hasCustomPrompt="1"/>
          </p:nvPr>
        </p:nvSpPr>
        <p:spPr>
          <a:xfrm>
            <a:off x="539923" y="1928892"/>
            <a:ext cx="11177587" cy="3641147"/>
          </a:xfrm>
        </p:spPr>
        <p:txBody>
          <a:bodyPr numCol="3"/>
          <a:lstStyle>
            <a:lvl1pPr marL="285750" marR="0" indent="-285750" algn="l" defTabSz="914400" rtl="0" eaLnBrk="1" fontAlgn="auto" latinLnBrk="0" hangingPunct="1">
              <a:lnSpc>
                <a:spcPct val="150000"/>
              </a:lnSpc>
              <a:spcBef>
                <a:spcPts val="1000"/>
              </a:spcBef>
              <a:spcAft>
                <a:spcPts val="0"/>
              </a:spcAft>
              <a:buClrTx/>
              <a:buSzTx/>
              <a:buFont typeface="Arial" charset="0"/>
              <a:buChar char="•"/>
              <a:tabLst/>
              <a:defRPr sz="1800">
                <a:solidFill>
                  <a:schemeClr val="bg1"/>
                </a:solidFill>
                <a:latin typeface="+mn-lt"/>
                <a:ea typeface="Inter" panose="02000503000000020004" pitchFamily="2" charset="0"/>
              </a:defRPr>
            </a:lvl1pPr>
            <a:lvl2pPr>
              <a:lnSpc>
                <a:spcPct val="150000"/>
              </a:lnSpc>
              <a:defRPr sz="1800">
                <a:solidFill>
                  <a:schemeClr val="tx1"/>
                </a:solidFill>
                <a:latin typeface="Inter" panose="02000503000000020004" pitchFamily="2" charset="0"/>
                <a:ea typeface="Inter" panose="02000503000000020004" pitchFamily="2" charset="0"/>
              </a:defRPr>
            </a:lvl2pPr>
            <a:lvl3pPr>
              <a:lnSpc>
                <a:spcPct val="150000"/>
              </a:lnSpc>
              <a:defRPr sz="1800">
                <a:solidFill>
                  <a:schemeClr val="tx1"/>
                </a:solidFill>
                <a:latin typeface="Inter" panose="02000503000000020004" pitchFamily="2" charset="0"/>
                <a:ea typeface="Inter" panose="02000503000000020004" pitchFamily="2" charset="0"/>
              </a:defRPr>
            </a:lvl3pPr>
            <a:lvl4pPr>
              <a:lnSpc>
                <a:spcPct val="150000"/>
              </a:lnSpc>
              <a:defRPr sz="1800">
                <a:solidFill>
                  <a:schemeClr val="tx1"/>
                </a:solidFill>
                <a:latin typeface="Inter" panose="02000503000000020004" pitchFamily="2" charset="0"/>
                <a:ea typeface="Inter" panose="02000503000000020004" pitchFamily="2" charset="0"/>
              </a:defRPr>
            </a:lvl4pPr>
            <a:lvl5pPr>
              <a:lnSpc>
                <a:spcPct val="150000"/>
              </a:lnSpc>
              <a:defRPr sz="1800">
                <a:solidFill>
                  <a:schemeClr val="tx1"/>
                </a:solidFill>
                <a:latin typeface="Inter" panose="02000503000000020004" pitchFamily="2" charset="0"/>
                <a:ea typeface="Inter" panose="02000503000000020004" pitchFamily="2" charset="0"/>
              </a:defRPr>
            </a:lvl5pPr>
          </a:lstStyle>
          <a:p>
            <a:pPr lvl="0"/>
            <a:r>
              <a:rPr lang="en-GB"/>
              <a:t>Please use this space to insert written content as required </a:t>
            </a:r>
          </a:p>
          <a:p>
            <a:pPr lvl="0"/>
            <a:r>
              <a:rPr lang="en-GB"/>
              <a:t>Please use this space to insert written content as required </a:t>
            </a:r>
          </a:p>
          <a:p>
            <a:pPr lvl="0"/>
            <a:r>
              <a:rPr lang="en-GB"/>
              <a:t>Please use this space to insert written content as required </a:t>
            </a:r>
          </a:p>
          <a:p>
            <a:pPr lvl="0"/>
            <a:r>
              <a:rPr lang="en-GB"/>
              <a:t>Please use this space to insert written content as required </a:t>
            </a:r>
          </a:p>
          <a:p>
            <a:pPr lvl="0"/>
            <a:r>
              <a:rPr lang="en-GB"/>
              <a:t>Please use this space to insert written content as required </a:t>
            </a:r>
          </a:p>
          <a:p>
            <a:pPr lvl="0"/>
            <a:r>
              <a:rPr lang="en-GB"/>
              <a:t>Please use this space to insert written content as required </a:t>
            </a:r>
          </a:p>
          <a:p>
            <a:pPr lvl="0"/>
            <a:r>
              <a:rPr lang="en-GB"/>
              <a:t>Please use this space to insert written content as required </a:t>
            </a:r>
          </a:p>
          <a:p>
            <a:pPr lvl="0"/>
            <a:r>
              <a:rPr lang="en-GB"/>
              <a:t>Please use this space to insert written content as required </a:t>
            </a:r>
          </a:p>
          <a:p>
            <a:pPr lvl="0"/>
            <a:endParaRPr lang="en-GB"/>
          </a:p>
          <a:p>
            <a:pPr lvl="0"/>
            <a:endParaRPr lang="en-GB"/>
          </a:p>
        </p:txBody>
      </p:sp>
      <p:sp>
        <p:nvSpPr>
          <p:cNvPr id="13" name="Slide Number Placeholder 3">
            <a:extLst>
              <a:ext uri="{FF2B5EF4-FFF2-40B4-BE49-F238E27FC236}">
                <a16:creationId xmlns:a16="http://schemas.microsoft.com/office/drawing/2014/main" id="{03597521-B8F5-CAB8-884C-7F7852DFEC68}"/>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a:solidFill>
                <a:schemeClr val="bg1"/>
              </a:solidFill>
              <a:latin typeface="Inter" panose="02000503000000020004" pitchFamily="2" charset="0"/>
              <a:ea typeface="Inter" panose="02000503000000020004" pitchFamily="2" charset="0"/>
            </a:endParaRPr>
          </a:p>
        </p:txBody>
      </p:sp>
      <p:sp>
        <p:nvSpPr>
          <p:cNvPr id="10" name="Slide Number Placeholder 3">
            <a:extLst>
              <a:ext uri="{FF2B5EF4-FFF2-40B4-BE49-F238E27FC236}">
                <a16:creationId xmlns:a16="http://schemas.microsoft.com/office/drawing/2014/main" id="{03A976B7-8EB2-91A1-8D3D-0F2289B86830}"/>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a:solidFill>
                <a:schemeClr val="bg1"/>
              </a:solidFill>
              <a:latin typeface="Inter" panose="02000503000000020004" pitchFamily="2" charset="0"/>
              <a:ea typeface="Inter" panose="02000503000000020004" pitchFamily="2" charset="0"/>
            </a:endParaRPr>
          </a:p>
        </p:txBody>
      </p:sp>
      <p:sp>
        <p:nvSpPr>
          <p:cNvPr id="12" name="Slide Number Placeholder 3">
            <a:extLst>
              <a:ext uri="{FF2B5EF4-FFF2-40B4-BE49-F238E27FC236}">
                <a16:creationId xmlns:a16="http://schemas.microsoft.com/office/drawing/2014/main" id="{12D3821A-C6BC-1009-35C8-4094C89935BD}"/>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a:solidFill>
                <a:schemeClr val="bg1"/>
              </a:solidFill>
              <a:latin typeface="Inter" panose="02000503000000020004" pitchFamily="2" charset="0"/>
              <a:ea typeface="Inter" panose="02000503000000020004" pitchFamily="2" charset="0"/>
            </a:endParaRPr>
          </a:p>
        </p:txBody>
      </p:sp>
      <p:pic>
        <p:nvPicPr>
          <p:cNvPr id="16" name="Picture 15">
            <a:extLst>
              <a:ext uri="{FF2B5EF4-FFF2-40B4-BE49-F238E27FC236}">
                <a16:creationId xmlns:a16="http://schemas.microsoft.com/office/drawing/2014/main" id="{094D1BFE-B2F4-4CD4-D233-ACB66BB716E9}"/>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539924" y="6146056"/>
            <a:ext cx="585971" cy="197518"/>
          </a:xfrm>
          <a:prstGeom prst="rect">
            <a:avLst/>
          </a:prstGeom>
        </p:spPr>
      </p:pic>
    </p:spTree>
    <p:extLst>
      <p:ext uri="{BB962C8B-B14F-4D97-AF65-F5344CB8AC3E}">
        <p14:creationId xmlns:p14="http://schemas.microsoft.com/office/powerpoint/2010/main" val="4045482031"/>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p:cSld name="Sample Layout Page (Whit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2D06FB-66AF-0540-962A-7751FA64099F}"/>
              </a:ext>
            </a:extLst>
          </p:cNvPr>
          <p:cNvSpPr>
            <a:spLocks noGrp="1"/>
          </p:cNvSpPr>
          <p:nvPr>
            <p:ph type="ctrTitle" hasCustomPrompt="1"/>
          </p:nvPr>
        </p:nvSpPr>
        <p:spPr>
          <a:xfrm>
            <a:off x="496384" y="487510"/>
            <a:ext cx="8629143" cy="1276350"/>
          </a:xfrm>
          <a:prstGeom prst="rect">
            <a:avLst/>
          </a:prstGeom>
        </p:spPr>
        <p:txBody>
          <a:bodyPr anchor="t" anchorCtr="0">
            <a:normAutofit/>
          </a:bodyPr>
          <a:lstStyle>
            <a:lvl1pPr algn="l">
              <a:defRPr sz="4000" b="1" i="0">
                <a:latin typeface="+mj-lt"/>
              </a:defRPr>
            </a:lvl1pPr>
          </a:lstStyle>
          <a:p>
            <a:r>
              <a:rPr lang="en-US"/>
              <a:t>This is a sample page layout</a:t>
            </a:r>
            <a:br>
              <a:rPr lang="en-US"/>
            </a:br>
            <a:endParaRPr lang="en-US"/>
          </a:p>
        </p:txBody>
      </p:sp>
      <p:sp>
        <p:nvSpPr>
          <p:cNvPr id="7" name="Picture Placeholder 7">
            <a:extLst>
              <a:ext uri="{FF2B5EF4-FFF2-40B4-BE49-F238E27FC236}">
                <a16:creationId xmlns:a16="http://schemas.microsoft.com/office/drawing/2014/main" id="{9F1E3FF1-EAC5-11C4-A42E-BE75B5A57BA8}"/>
              </a:ext>
              <a:ext uri="{C183D7F6-B498-43B3-948B-1728B52AA6E4}">
                <adec:decorative xmlns:adec="http://schemas.microsoft.com/office/drawing/2017/decorative" val="1"/>
              </a:ext>
            </a:extLst>
          </p:cNvPr>
          <p:cNvSpPr>
            <a:spLocks noGrp="1"/>
          </p:cNvSpPr>
          <p:nvPr>
            <p:ph type="pic" sz="quarter" idx="10"/>
          </p:nvPr>
        </p:nvSpPr>
        <p:spPr>
          <a:xfrm>
            <a:off x="9424689" y="0"/>
            <a:ext cx="2767312" cy="6858000"/>
          </a:xfrm>
          <a:custGeom>
            <a:avLst/>
            <a:gdLst>
              <a:gd name="connsiteX0" fmla="*/ 0 w 6461125"/>
              <a:gd name="connsiteY0" fmla="*/ 0 h 6858000"/>
              <a:gd name="connsiteX1" fmla="*/ 6461125 w 6461125"/>
              <a:gd name="connsiteY1" fmla="*/ 0 h 6858000"/>
              <a:gd name="connsiteX2" fmla="*/ 6461125 w 6461125"/>
              <a:gd name="connsiteY2" fmla="*/ 6858000 h 6858000"/>
              <a:gd name="connsiteX3" fmla="*/ 0 w 6461125"/>
              <a:gd name="connsiteY3" fmla="*/ 6858000 h 6858000"/>
              <a:gd name="connsiteX4" fmla="*/ 0 w 6461125"/>
              <a:gd name="connsiteY4" fmla="*/ 0 h 6858000"/>
              <a:gd name="connsiteX0" fmla="*/ 1910281 w 6461125"/>
              <a:gd name="connsiteY0" fmla="*/ 0 h 6867053"/>
              <a:gd name="connsiteX1" fmla="*/ 6461125 w 6461125"/>
              <a:gd name="connsiteY1" fmla="*/ 9053 h 6867053"/>
              <a:gd name="connsiteX2" fmla="*/ 6461125 w 6461125"/>
              <a:gd name="connsiteY2" fmla="*/ 6867053 h 6867053"/>
              <a:gd name="connsiteX3" fmla="*/ 0 w 6461125"/>
              <a:gd name="connsiteY3" fmla="*/ 6867053 h 6867053"/>
              <a:gd name="connsiteX4" fmla="*/ 1910281 w 6461125"/>
              <a:gd name="connsiteY4" fmla="*/ 0 h 6867053"/>
              <a:gd name="connsiteX0" fmla="*/ 5196689 w 6461125"/>
              <a:gd name="connsiteY0" fmla="*/ 0 h 6867053"/>
              <a:gd name="connsiteX1" fmla="*/ 6461125 w 6461125"/>
              <a:gd name="connsiteY1" fmla="*/ 9053 h 6867053"/>
              <a:gd name="connsiteX2" fmla="*/ 6461125 w 6461125"/>
              <a:gd name="connsiteY2" fmla="*/ 6867053 h 6867053"/>
              <a:gd name="connsiteX3" fmla="*/ 0 w 6461125"/>
              <a:gd name="connsiteY3" fmla="*/ 6867053 h 6867053"/>
              <a:gd name="connsiteX4" fmla="*/ 5196689 w 6461125"/>
              <a:gd name="connsiteY4" fmla="*/ 0 h 6867053"/>
              <a:gd name="connsiteX0" fmla="*/ 1258432 w 2522868"/>
              <a:gd name="connsiteY0" fmla="*/ 0 h 6867053"/>
              <a:gd name="connsiteX1" fmla="*/ 2522868 w 2522868"/>
              <a:gd name="connsiteY1" fmla="*/ 9053 h 6867053"/>
              <a:gd name="connsiteX2" fmla="*/ 2522868 w 2522868"/>
              <a:gd name="connsiteY2" fmla="*/ 6867053 h 6867053"/>
              <a:gd name="connsiteX3" fmla="*/ 0 w 2522868"/>
              <a:gd name="connsiteY3" fmla="*/ 6867053 h 6867053"/>
              <a:gd name="connsiteX4" fmla="*/ 1258432 w 2522868"/>
              <a:gd name="connsiteY4" fmla="*/ 0 h 6867053"/>
              <a:gd name="connsiteX0" fmla="*/ 760491 w 2522868"/>
              <a:gd name="connsiteY0" fmla="*/ 0 h 6858000"/>
              <a:gd name="connsiteX1" fmla="*/ 2522868 w 2522868"/>
              <a:gd name="connsiteY1" fmla="*/ 0 h 6858000"/>
              <a:gd name="connsiteX2" fmla="*/ 2522868 w 2522868"/>
              <a:gd name="connsiteY2" fmla="*/ 6858000 h 6858000"/>
              <a:gd name="connsiteX3" fmla="*/ 0 w 2522868"/>
              <a:gd name="connsiteY3" fmla="*/ 6858000 h 6858000"/>
              <a:gd name="connsiteX4" fmla="*/ 760491 w 2522868"/>
              <a:gd name="connsiteY4" fmla="*/ 0 h 6858000"/>
              <a:gd name="connsiteX0" fmla="*/ 1004935 w 2767312"/>
              <a:gd name="connsiteY0" fmla="*/ 0 h 6858000"/>
              <a:gd name="connsiteX1" fmla="*/ 2767312 w 2767312"/>
              <a:gd name="connsiteY1" fmla="*/ 0 h 6858000"/>
              <a:gd name="connsiteX2" fmla="*/ 2767312 w 2767312"/>
              <a:gd name="connsiteY2" fmla="*/ 6858000 h 6858000"/>
              <a:gd name="connsiteX3" fmla="*/ 0 w 2767312"/>
              <a:gd name="connsiteY3" fmla="*/ 6858000 h 6858000"/>
              <a:gd name="connsiteX4" fmla="*/ 1004935 w 2767312"/>
              <a:gd name="connsiteY4" fmla="*/ 0 h 685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767312" h="6858000">
                <a:moveTo>
                  <a:pt x="1004935" y="0"/>
                </a:moveTo>
                <a:lnTo>
                  <a:pt x="2767312" y="0"/>
                </a:lnTo>
                <a:lnTo>
                  <a:pt x="2767312" y="6858000"/>
                </a:lnTo>
                <a:lnTo>
                  <a:pt x="0" y="6858000"/>
                </a:lnTo>
                <a:lnTo>
                  <a:pt x="1004935" y="0"/>
                </a:lnTo>
                <a:close/>
              </a:path>
            </a:pathLst>
          </a:custGeom>
        </p:spPr>
        <p:txBody>
          <a:bodyPr/>
          <a:lstStyle/>
          <a:p>
            <a:r>
              <a:rPr lang="en-US"/>
              <a:t>Click icon to add picture</a:t>
            </a:r>
          </a:p>
        </p:txBody>
      </p:sp>
      <p:sp>
        <p:nvSpPr>
          <p:cNvPr id="8" name="Text Placeholder 3">
            <a:extLst>
              <a:ext uri="{FF2B5EF4-FFF2-40B4-BE49-F238E27FC236}">
                <a16:creationId xmlns:a16="http://schemas.microsoft.com/office/drawing/2014/main" id="{B47995B4-B0D2-C426-ACF5-CF4A86FA7B95}"/>
              </a:ext>
            </a:extLst>
          </p:cNvPr>
          <p:cNvSpPr>
            <a:spLocks noGrp="1"/>
          </p:cNvSpPr>
          <p:nvPr>
            <p:ph type="body" sz="quarter" idx="12" hasCustomPrompt="1"/>
          </p:nvPr>
        </p:nvSpPr>
        <p:spPr>
          <a:xfrm>
            <a:off x="539924" y="1928892"/>
            <a:ext cx="8585604" cy="3641147"/>
          </a:xfrm>
        </p:spPr>
        <p:txBody>
          <a:bodyPr numCol="1"/>
          <a:lstStyle>
            <a:lvl1pPr marL="285750" marR="0" indent="-285750" algn="l" defTabSz="914400" rtl="0" eaLnBrk="1" fontAlgn="auto" latinLnBrk="0" hangingPunct="1">
              <a:lnSpc>
                <a:spcPct val="150000"/>
              </a:lnSpc>
              <a:spcBef>
                <a:spcPts val="1000"/>
              </a:spcBef>
              <a:spcAft>
                <a:spcPts val="0"/>
              </a:spcAft>
              <a:buClrTx/>
              <a:buSzTx/>
              <a:buFont typeface="Arial" charset="0"/>
              <a:buChar char="•"/>
              <a:tabLst/>
              <a:defRPr sz="1800">
                <a:solidFill>
                  <a:schemeClr val="tx1"/>
                </a:solidFill>
                <a:latin typeface="Inter" panose="02000503000000020004" pitchFamily="2" charset="0"/>
                <a:ea typeface="Inter" panose="02000503000000020004" pitchFamily="2" charset="0"/>
              </a:defRPr>
            </a:lvl1pPr>
            <a:lvl2pPr>
              <a:lnSpc>
                <a:spcPct val="150000"/>
              </a:lnSpc>
              <a:defRPr sz="1800">
                <a:solidFill>
                  <a:schemeClr val="tx1"/>
                </a:solidFill>
                <a:latin typeface="Inter" panose="02000503000000020004" pitchFamily="2" charset="0"/>
                <a:ea typeface="Inter" panose="02000503000000020004" pitchFamily="2" charset="0"/>
              </a:defRPr>
            </a:lvl2pPr>
            <a:lvl3pPr>
              <a:lnSpc>
                <a:spcPct val="150000"/>
              </a:lnSpc>
              <a:defRPr sz="1800">
                <a:solidFill>
                  <a:schemeClr val="tx1"/>
                </a:solidFill>
                <a:latin typeface="Inter" panose="02000503000000020004" pitchFamily="2" charset="0"/>
                <a:ea typeface="Inter" panose="02000503000000020004" pitchFamily="2" charset="0"/>
              </a:defRPr>
            </a:lvl3pPr>
            <a:lvl4pPr>
              <a:lnSpc>
                <a:spcPct val="150000"/>
              </a:lnSpc>
              <a:defRPr sz="1800">
                <a:solidFill>
                  <a:schemeClr val="tx1"/>
                </a:solidFill>
                <a:latin typeface="Inter" panose="02000503000000020004" pitchFamily="2" charset="0"/>
                <a:ea typeface="Inter" panose="02000503000000020004" pitchFamily="2" charset="0"/>
              </a:defRPr>
            </a:lvl4pPr>
            <a:lvl5pPr>
              <a:lnSpc>
                <a:spcPct val="150000"/>
              </a:lnSpc>
              <a:defRPr sz="1800">
                <a:solidFill>
                  <a:schemeClr val="tx1"/>
                </a:solidFill>
                <a:latin typeface="Inter" panose="02000503000000020004" pitchFamily="2" charset="0"/>
                <a:ea typeface="Inter" panose="02000503000000020004" pitchFamily="2" charset="0"/>
              </a:defRPr>
            </a:lvl5pPr>
          </a:lstStyle>
          <a:p>
            <a:pPr lvl="0"/>
            <a:r>
              <a:rPr lang="en-GB"/>
              <a:t>Please use this space to insert written content as required </a:t>
            </a:r>
          </a:p>
          <a:p>
            <a:pPr lvl="0"/>
            <a:r>
              <a:rPr lang="en-GB"/>
              <a:t>Please use this space to insert written content as required </a:t>
            </a:r>
          </a:p>
          <a:p>
            <a:pPr lvl="0"/>
            <a:r>
              <a:rPr lang="en-GB"/>
              <a:t>Please use this space to insert written content as required </a:t>
            </a:r>
          </a:p>
          <a:p>
            <a:pPr lvl="0"/>
            <a:r>
              <a:rPr lang="en-GB"/>
              <a:t>Please use this space to insert written content as required </a:t>
            </a:r>
          </a:p>
          <a:p>
            <a:pPr lvl="0"/>
            <a:endParaRPr lang="en-GB"/>
          </a:p>
        </p:txBody>
      </p:sp>
      <p:pic>
        <p:nvPicPr>
          <p:cNvPr id="10" name="Picture 9">
            <a:extLst>
              <a:ext uri="{FF2B5EF4-FFF2-40B4-BE49-F238E27FC236}">
                <a16:creationId xmlns:a16="http://schemas.microsoft.com/office/drawing/2014/main" id="{9E874CED-1578-BC5D-FBAF-4BFF80497478}"/>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539923" y="6146056"/>
            <a:ext cx="585971" cy="197518"/>
          </a:xfrm>
          <a:prstGeom prst="rect">
            <a:avLst/>
          </a:prstGeom>
        </p:spPr>
      </p:pic>
    </p:spTree>
    <p:extLst>
      <p:ext uri="{BB962C8B-B14F-4D97-AF65-F5344CB8AC3E}">
        <p14:creationId xmlns:p14="http://schemas.microsoft.com/office/powerpoint/2010/main" val="2846629858"/>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p:cSld name="Sample Layout Page (Cream)">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5CAB2B26-D75C-1146-BA54-065199B4651F}"/>
              </a:ext>
              <a:ext uri="{C183D7F6-B498-43B3-948B-1728B52AA6E4}">
                <adec:decorative xmlns:adec="http://schemas.microsoft.com/office/drawing/2017/decorative" val="1"/>
              </a:ext>
            </a:extLst>
          </p:cNvPr>
          <p:cNvSpPr/>
          <p:nvPr/>
        </p:nvSpPr>
        <p:spPr>
          <a:xfrm>
            <a:off x="0" y="0"/>
            <a:ext cx="12192000" cy="6857999"/>
          </a:xfrm>
          <a:prstGeom prst="rect">
            <a:avLst/>
          </a:prstGeom>
          <a:solidFill>
            <a:srgbClr val="F7F4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p>
        </p:txBody>
      </p:sp>
      <p:sp>
        <p:nvSpPr>
          <p:cNvPr id="2" name="Title 1">
            <a:extLst>
              <a:ext uri="{FF2B5EF4-FFF2-40B4-BE49-F238E27FC236}">
                <a16:creationId xmlns:a16="http://schemas.microsoft.com/office/drawing/2014/main" id="{A82D06FB-66AF-0540-962A-7751FA64099F}"/>
              </a:ext>
            </a:extLst>
          </p:cNvPr>
          <p:cNvSpPr>
            <a:spLocks noGrp="1"/>
          </p:cNvSpPr>
          <p:nvPr>
            <p:ph type="ctrTitle" hasCustomPrompt="1"/>
          </p:nvPr>
        </p:nvSpPr>
        <p:spPr>
          <a:xfrm>
            <a:off x="496384" y="487510"/>
            <a:ext cx="8435180" cy="1276350"/>
          </a:xfrm>
          <a:prstGeom prst="rect">
            <a:avLst/>
          </a:prstGeom>
        </p:spPr>
        <p:txBody>
          <a:bodyPr anchor="t" anchorCtr="0">
            <a:normAutofit/>
          </a:bodyPr>
          <a:lstStyle>
            <a:lvl1pPr algn="l">
              <a:defRPr sz="4000" b="1" i="0">
                <a:latin typeface="Lora SemiBold" pitchFamily="2" charset="77"/>
              </a:defRPr>
            </a:lvl1pPr>
          </a:lstStyle>
          <a:p>
            <a:r>
              <a:rPr lang="en-US"/>
              <a:t>This is a sample page layout</a:t>
            </a:r>
            <a:br>
              <a:rPr lang="en-US"/>
            </a:br>
            <a:endParaRPr lang="en-US"/>
          </a:p>
        </p:txBody>
      </p:sp>
      <p:sp>
        <p:nvSpPr>
          <p:cNvPr id="7" name="Picture Placeholder 7">
            <a:extLst>
              <a:ext uri="{FF2B5EF4-FFF2-40B4-BE49-F238E27FC236}">
                <a16:creationId xmlns:a16="http://schemas.microsoft.com/office/drawing/2014/main" id="{96E9A876-1569-D544-913F-B065A154EB9C}"/>
              </a:ext>
              <a:ext uri="{C183D7F6-B498-43B3-948B-1728B52AA6E4}">
                <adec:decorative xmlns:adec="http://schemas.microsoft.com/office/drawing/2017/decorative" val="1"/>
              </a:ext>
            </a:extLst>
          </p:cNvPr>
          <p:cNvSpPr>
            <a:spLocks noGrp="1"/>
          </p:cNvSpPr>
          <p:nvPr>
            <p:ph type="pic" sz="quarter" idx="10"/>
          </p:nvPr>
        </p:nvSpPr>
        <p:spPr>
          <a:xfrm>
            <a:off x="9424689" y="0"/>
            <a:ext cx="2767312" cy="6858000"/>
          </a:xfrm>
          <a:custGeom>
            <a:avLst/>
            <a:gdLst>
              <a:gd name="connsiteX0" fmla="*/ 0 w 6461125"/>
              <a:gd name="connsiteY0" fmla="*/ 0 h 6858000"/>
              <a:gd name="connsiteX1" fmla="*/ 6461125 w 6461125"/>
              <a:gd name="connsiteY1" fmla="*/ 0 h 6858000"/>
              <a:gd name="connsiteX2" fmla="*/ 6461125 w 6461125"/>
              <a:gd name="connsiteY2" fmla="*/ 6858000 h 6858000"/>
              <a:gd name="connsiteX3" fmla="*/ 0 w 6461125"/>
              <a:gd name="connsiteY3" fmla="*/ 6858000 h 6858000"/>
              <a:gd name="connsiteX4" fmla="*/ 0 w 6461125"/>
              <a:gd name="connsiteY4" fmla="*/ 0 h 6858000"/>
              <a:gd name="connsiteX0" fmla="*/ 1910281 w 6461125"/>
              <a:gd name="connsiteY0" fmla="*/ 0 h 6867053"/>
              <a:gd name="connsiteX1" fmla="*/ 6461125 w 6461125"/>
              <a:gd name="connsiteY1" fmla="*/ 9053 h 6867053"/>
              <a:gd name="connsiteX2" fmla="*/ 6461125 w 6461125"/>
              <a:gd name="connsiteY2" fmla="*/ 6867053 h 6867053"/>
              <a:gd name="connsiteX3" fmla="*/ 0 w 6461125"/>
              <a:gd name="connsiteY3" fmla="*/ 6867053 h 6867053"/>
              <a:gd name="connsiteX4" fmla="*/ 1910281 w 6461125"/>
              <a:gd name="connsiteY4" fmla="*/ 0 h 6867053"/>
              <a:gd name="connsiteX0" fmla="*/ 5196689 w 6461125"/>
              <a:gd name="connsiteY0" fmla="*/ 0 h 6867053"/>
              <a:gd name="connsiteX1" fmla="*/ 6461125 w 6461125"/>
              <a:gd name="connsiteY1" fmla="*/ 9053 h 6867053"/>
              <a:gd name="connsiteX2" fmla="*/ 6461125 w 6461125"/>
              <a:gd name="connsiteY2" fmla="*/ 6867053 h 6867053"/>
              <a:gd name="connsiteX3" fmla="*/ 0 w 6461125"/>
              <a:gd name="connsiteY3" fmla="*/ 6867053 h 6867053"/>
              <a:gd name="connsiteX4" fmla="*/ 5196689 w 6461125"/>
              <a:gd name="connsiteY4" fmla="*/ 0 h 6867053"/>
              <a:gd name="connsiteX0" fmla="*/ 1258432 w 2522868"/>
              <a:gd name="connsiteY0" fmla="*/ 0 h 6867053"/>
              <a:gd name="connsiteX1" fmla="*/ 2522868 w 2522868"/>
              <a:gd name="connsiteY1" fmla="*/ 9053 h 6867053"/>
              <a:gd name="connsiteX2" fmla="*/ 2522868 w 2522868"/>
              <a:gd name="connsiteY2" fmla="*/ 6867053 h 6867053"/>
              <a:gd name="connsiteX3" fmla="*/ 0 w 2522868"/>
              <a:gd name="connsiteY3" fmla="*/ 6867053 h 6867053"/>
              <a:gd name="connsiteX4" fmla="*/ 1258432 w 2522868"/>
              <a:gd name="connsiteY4" fmla="*/ 0 h 6867053"/>
              <a:gd name="connsiteX0" fmla="*/ 760491 w 2522868"/>
              <a:gd name="connsiteY0" fmla="*/ 0 h 6858000"/>
              <a:gd name="connsiteX1" fmla="*/ 2522868 w 2522868"/>
              <a:gd name="connsiteY1" fmla="*/ 0 h 6858000"/>
              <a:gd name="connsiteX2" fmla="*/ 2522868 w 2522868"/>
              <a:gd name="connsiteY2" fmla="*/ 6858000 h 6858000"/>
              <a:gd name="connsiteX3" fmla="*/ 0 w 2522868"/>
              <a:gd name="connsiteY3" fmla="*/ 6858000 h 6858000"/>
              <a:gd name="connsiteX4" fmla="*/ 760491 w 2522868"/>
              <a:gd name="connsiteY4" fmla="*/ 0 h 6858000"/>
              <a:gd name="connsiteX0" fmla="*/ 1004935 w 2767312"/>
              <a:gd name="connsiteY0" fmla="*/ 0 h 6858000"/>
              <a:gd name="connsiteX1" fmla="*/ 2767312 w 2767312"/>
              <a:gd name="connsiteY1" fmla="*/ 0 h 6858000"/>
              <a:gd name="connsiteX2" fmla="*/ 2767312 w 2767312"/>
              <a:gd name="connsiteY2" fmla="*/ 6858000 h 6858000"/>
              <a:gd name="connsiteX3" fmla="*/ 0 w 2767312"/>
              <a:gd name="connsiteY3" fmla="*/ 6858000 h 6858000"/>
              <a:gd name="connsiteX4" fmla="*/ 1004935 w 2767312"/>
              <a:gd name="connsiteY4" fmla="*/ 0 h 685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767312" h="6858000">
                <a:moveTo>
                  <a:pt x="1004935" y="0"/>
                </a:moveTo>
                <a:lnTo>
                  <a:pt x="2767312" y="0"/>
                </a:lnTo>
                <a:lnTo>
                  <a:pt x="2767312" y="6858000"/>
                </a:lnTo>
                <a:lnTo>
                  <a:pt x="0" y="6858000"/>
                </a:lnTo>
                <a:lnTo>
                  <a:pt x="1004935" y="0"/>
                </a:lnTo>
                <a:close/>
              </a:path>
            </a:pathLst>
          </a:custGeom>
        </p:spPr>
        <p:txBody>
          <a:bodyPr/>
          <a:lstStyle/>
          <a:p>
            <a:r>
              <a:rPr lang="en-US"/>
              <a:t>Click icon to add picture</a:t>
            </a:r>
          </a:p>
        </p:txBody>
      </p:sp>
      <p:sp>
        <p:nvSpPr>
          <p:cNvPr id="9" name="Slide Number Placeholder 3">
            <a:extLst>
              <a:ext uri="{FF2B5EF4-FFF2-40B4-BE49-F238E27FC236}">
                <a16:creationId xmlns:a16="http://schemas.microsoft.com/office/drawing/2014/main" id="{4E3DD39E-4C7C-4E22-4DE3-95C92780FBEA}"/>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tx1"/>
                </a:solidFill>
                <a:latin typeface="Inter" panose="02000503000000020004" pitchFamily="2" charset="0"/>
                <a:ea typeface="Inter" panose="02000503000000020004" pitchFamily="2" charset="0"/>
              </a:rPr>
              <a:pPr algn="ctr"/>
              <a:t>‹#›</a:t>
            </a:fld>
            <a:endParaRPr lang="en-US" sz="1200">
              <a:solidFill>
                <a:schemeClr val="tx1"/>
              </a:solidFill>
              <a:latin typeface="Inter" panose="02000503000000020004" pitchFamily="2" charset="0"/>
              <a:ea typeface="Inter" panose="02000503000000020004" pitchFamily="2" charset="0"/>
            </a:endParaRPr>
          </a:p>
        </p:txBody>
      </p:sp>
      <p:sp>
        <p:nvSpPr>
          <p:cNvPr id="12" name="Text Placeholder 3">
            <a:extLst>
              <a:ext uri="{FF2B5EF4-FFF2-40B4-BE49-F238E27FC236}">
                <a16:creationId xmlns:a16="http://schemas.microsoft.com/office/drawing/2014/main" id="{B47995B4-B0D2-C426-ACF5-CF4A86FA7B95}"/>
              </a:ext>
            </a:extLst>
          </p:cNvPr>
          <p:cNvSpPr>
            <a:spLocks noGrp="1"/>
          </p:cNvSpPr>
          <p:nvPr>
            <p:ph type="body" sz="quarter" idx="12" hasCustomPrompt="1"/>
          </p:nvPr>
        </p:nvSpPr>
        <p:spPr>
          <a:xfrm>
            <a:off x="496384" y="1940844"/>
            <a:ext cx="8585604" cy="3641147"/>
          </a:xfrm>
        </p:spPr>
        <p:txBody>
          <a:bodyPr numCol="1"/>
          <a:lstStyle>
            <a:lvl1pPr marL="285750" marR="0" indent="-285750" algn="l" defTabSz="914400" rtl="0" eaLnBrk="1" fontAlgn="auto" latinLnBrk="0" hangingPunct="1">
              <a:lnSpc>
                <a:spcPct val="150000"/>
              </a:lnSpc>
              <a:spcBef>
                <a:spcPts val="1000"/>
              </a:spcBef>
              <a:spcAft>
                <a:spcPts val="0"/>
              </a:spcAft>
              <a:buClrTx/>
              <a:buSzTx/>
              <a:buFont typeface="Arial" charset="0"/>
              <a:buChar char="•"/>
              <a:tabLst/>
              <a:defRPr sz="1800">
                <a:solidFill>
                  <a:schemeClr val="tx1"/>
                </a:solidFill>
                <a:latin typeface="+mn-lt"/>
                <a:ea typeface="Inter" panose="02000503000000020004" pitchFamily="2" charset="0"/>
              </a:defRPr>
            </a:lvl1pPr>
            <a:lvl2pPr>
              <a:lnSpc>
                <a:spcPct val="150000"/>
              </a:lnSpc>
              <a:defRPr sz="1800">
                <a:solidFill>
                  <a:schemeClr val="tx1"/>
                </a:solidFill>
                <a:latin typeface="Inter" panose="02000503000000020004" pitchFamily="2" charset="0"/>
                <a:ea typeface="Inter" panose="02000503000000020004" pitchFamily="2" charset="0"/>
              </a:defRPr>
            </a:lvl2pPr>
            <a:lvl3pPr>
              <a:lnSpc>
                <a:spcPct val="150000"/>
              </a:lnSpc>
              <a:defRPr sz="1800">
                <a:solidFill>
                  <a:schemeClr val="tx1"/>
                </a:solidFill>
                <a:latin typeface="Inter" panose="02000503000000020004" pitchFamily="2" charset="0"/>
                <a:ea typeface="Inter" panose="02000503000000020004" pitchFamily="2" charset="0"/>
              </a:defRPr>
            </a:lvl3pPr>
            <a:lvl4pPr>
              <a:lnSpc>
                <a:spcPct val="150000"/>
              </a:lnSpc>
              <a:defRPr sz="1800">
                <a:solidFill>
                  <a:schemeClr val="tx1"/>
                </a:solidFill>
                <a:latin typeface="Inter" panose="02000503000000020004" pitchFamily="2" charset="0"/>
                <a:ea typeface="Inter" panose="02000503000000020004" pitchFamily="2" charset="0"/>
              </a:defRPr>
            </a:lvl4pPr>
            <a:lvl5pPr>
              <a:lnSpc>
                <a:spcPct val="150000"/>
              </a:lnSpc>
              <a:defRPr sz="1800">
                <a:solidFill>
                  <a:schemeClr val="tx1"/>
                </a:solidFill>
                <a:latin typeface="Inter" panose="02000503000000020004" pitchFamily="2" charset="0"/>
                <a:ea typeface="Inter" panose="02000503000000020004" pitchFamily="2" charset="0"/>
              </a:defRPr>
            </a:lvl5pPr>
          </a:lstStyle>
          <a:p>
            <a:pPr lvl="0"/>
            <a:r>
              <a:rPr lang="en-GB"/>
              <a:t>Please use this space to insert written content as required </a:t>
            </a:r>
          </a:p>
          <a:p>
            <a:pPr lvl="0"/>
            <a:r>
              <a:rPr lang="en-GB"/>
              <a:t>Please use this space to insert written content as required </a:t>
            </a:r>
          </a:p>
          <a:p>
            <a:pPr lvl="0"/>
            <a:r>
              <a:rPr lang="en-GB"/>
              <a:t>Please use this space to insert written content as required </a:t>
            </a:r>
          </a:p>
          <a:p>
            <a:pPr lvl="0"/>
            <a:r>
              <a:rPr lang="en-GB"/>
              <a:t>Please use this space to insert written content as required </a:t>
            </a:r>
          </a:p>
          <a:p>
            <a:pPr lvl="0"/>
            <a:endParaRPr lang="en-GB"/>
          </a:p>
        </p:txBody>
      </p:sp>
      <p:sp>
        <p:nvSpPr>
          <p:cNvPr id="14" name="Slide Number Placeholder 3">
            <a:extLst>
              <a:ext uri="{FF2B5EF4-FFF2-40B4-BE49-F238E27FC236}">
                <a16:creationId xmlns:a16="http://schemas.microsoft.com/office/drawing/2014/main" id="{4E3DD39E-4C7C-4E22-4DE3-95C92780FBEA}"/>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tx1"/>
                </a:solidFill>
                <a:latin typeface="Inter" panose="02000503000000020004" pitchFamily="2" charset="0"/>
                <a:ea typeface="Inter" panose="02000503000000020004" pitchFamily="2" charset="0"/>
              </a:rPr>
              <a:pPr algn="ctr"/>
              <a:t>‹#›</a:t>
            </a:fld>
            <a:endParaRPr lang="en-US" sz="1200">
              <a:solidFill>
                <a:schemeClr val="tx1"/>
              </a:solidFill>
              <a:latin typeface="Inter" panose="02000503000000020004" pitchFamily="2" charset="0"/>
              <a:ea typeface="Inter" panose="02000503000000020004" pitchFamily="2" charset="0"/>
            </a:endParaRPr>
          </a:p>
        </p:txBody>
      </p:sp>
      <p:sp>
        <p:nvSpPr>
          <p:cNvPr id="10" name="Slide Number Placeholder 3">
            <a:extLst>
              <a:ext uri="{FF2B5EF4-FFF2-40B4-BE49-F238E27FC236}">
                <a16:creationId xmlns:a16="http://schemas.microsoft.com/office/drawing/2014/main" id="{7B32D8A9-E2C9-1149-2948-98A66FD86F73}"/>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tx1"/>
                </a:solidFill>
                <a:latin typeface="Inter" panose="02000503000000020004" pitchFamily="2" charset="0"/>
                <a:ea typeface="Inter" panose="02000503000000020004" pitchFamily="2" charset="0"/>
              </a:rPr>
              <a:pPr algn="ctr"/>
              <a:t>‹#›</a:t>
            </a:fld>
            <a:endParaRPr lang="en-US" sz="1200">
              <a:solidFill>
                <a:schemeClr val="tx1"/>
              </a:solidFill>
              <a:latin typeface="Inter" panose="02000503000000020004" pitchFamily="2" charset="0"/>
              <a:ea typeface="Inter" panose="02000503000000020004" pitchFamily="2" charset="0"/>
            </a:endParaRPr>
          </a:p>
        </p:txBody>
      </p:sp>
      <p:sp>
        <p:nvSpPr>
          <p:cNvPr id="15" name="Slide Number Placeholder 3">
            <a:extLst>
              <a:ext uri="{FF2B5EF4-FFF2-40B4-BE49-F238E27FC236}">
                <a16:creationId xmlns:a16="http://schemas.microsoft.com/office/drawing/2014/main" id="{6166EBC9-B081-FB94-FE85-58E4D58A1923}"/>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tx1"/>
                </a:solidFill>
                <a:latin typeface="Inter" panose="02000503000000020004" pitchFamily="2" charset="0"/>
                <a:ea typeface="Inter" panose="02000503000000020004" pitchFamily="2" charset="0"/>
              </a:rPr>
              <a:pPr algn="ctr"/>
              <a:t>‹#›</a:t>
            </a:fld>
            <a:endParaRPr lang="en-US" sz="1200">
              <a:solidFill>
                <a:schemeClr val="tx1"/>
              </a:solidFill>
              <a:latin typeface="Inter" panose="02000503000000020004" pitchFamily="2" charset="0"/>
              <a:ea typeface="Inter" panose="02000503000000020004" pitchFamily="2" charset="0"/>
            </a:endParaRPr>
          </a:p>
        </p:txBody>
      </p:sp>
      <p:pic>
        <p:nvPicPr>
          <p:cNvPr id="17" name="Picture 16">
            <a:extLst>
              <a:ext uri="{FF2B5EF4-FFF2-40B4-BE49-F238E27FC236}">
                <a16:creationId xmlns:a16="http://schemas.microsoft.com/office/drawing/2014/main" id="{C0598603-2D8E-A8B8-49A4-6A3AD36D3F04}"/>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539923" y="6146056"/>
            <a:ext cx="585971" cy="197518"/>
          </a:xfrm>
          <a:prstGeom prst="rect">
            <a:avLst/>
          </a:prstGeom>
        </p:spPr>
      </p:pic>
    </p:spTree>
    <p:extLst>
      <p:ext uri="{BB962C8B-B14F-4D97-AF65-F5344CB8AC3E}">
        <p14:creationId xmlns:p14="http://schemas.microsoft.com/office/powerpoint/2010/main" val="65888043"/>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p:cSld name="Sample Layout Image (Teal)">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5CAB2B26-D75C-1146-BA54-065199B4651F}"/>
              </a:ext>
              <a:ext uri="{C183D7F6-B498-43B3-948B-1728B52AA6E4}">
                <adec:decorative xmlns:adec="http://schemas.microsoft.com/office/drawing/2017/decorative" val="1"/>
              </a:ext>
            </a:extLst>
          </p:cNvPr>
          <p:cNvSpPr/>
          <p:nvPr/>
        </p:nvSpPr>
        <p:spPr>
          <a:xfrm>
            <a:off x="0" y="0"/>
            <a:ext cx="12191999"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p>
        </p:txBody>
      </p:sp>
      <p:sp>
        <p:nvSpPr>
          <p:cNvPr id="2" name="Title 1">
            <a:extLst>
              <a:ext uri="{FF2B5EF4-FFF2-40B4-BE49-F238E27FC236}">
                <a16:creationId xmlns:a16="http://schemas.microsoft.com/office/drawing/2014/main" id="{A82D06FB-66AF-0540-962A-7751FA64099F}"/>
              </a:ext>
            </a:extLst>
          </p:cNvPr>
          <p:cNvSpPr>
            <a:spLocks noGrp="1"/>
          </p:cNvSpPr>
          <p:nvPr>
            <p:ph type="ctrTitle" hasCustomPrompt="1"/>
          </p:nvPr>
        </p:nvSpPr>
        <p:spPr>
          <a:xfrm>
            <a:off x="496384" y="487510"/>
            <a:ext cx="8416707" cy="1276350"/>
          </a:xfrm>
          <a:prstGeom prst="rect">
            <a:avLst/>
          </a:prstGeom>
        </p:spPr>
        <p:txBody>
          <a:bodyPr anchor="t" anchorCtr="0">
            <a:normAutofit/>
          </a:bodyPr>
          <a:lstStyle>
            <a:lvl1pPr algn="l">
              <a:defRPr sz="4000" b="1" i="0">
                <a:solidFill>
                  <a:srgbClr val="FFFFFF"/>
                </a:solidFill>
                <a:latin typeface="Lora SemiBold" pitchFamily="2" charset="77"/>
              </a:defRPr>
            </a:lvl1pPr>
          </a:lstStyle>
          <a:p>
            <a:r>
              <a:rPr lang="en-US"/>
              <a:t>This is a sample page layout</a:t>
            </a:r>
            <a:br>
              <a:rPr lang="en-US"/>
            </a:br>
            <a:endParaRPr lang="en-US"/>
          </a:p>
        </p:txBody>
      </p:sp>
      <p:sp>
        <p:nvSpPr>
          <p:cNvPr id="10" name="Picture Placeholder 7">
            <a:extLst>
              <a:ext uri="{FF2B5EF4-FFF2-40B4-BE49-F238E27FC236}">
                <a16:creationId xmlns:a16="http://schemas.microsoft.com/office/drawing/2014/main" id="{65A1A24A-7B07-2001-6FA5-A2A759DD3139}"/>
              </a:ext>
              <a:ext uri="{C183D7F6-B498-43B3-948B-1728B52AA6E4}">
                <adec:decorative xmlns:adec="http://schemas.microsoft.com/office/drawing/2017/decorative" val="1"/>
              </a:ext>
            </a:extLst>
          </p:cNvPr>
          <p:cNvSpPr>
            <a:spLocks noGrp="1"/>
          </p:cNvSpPr>
          <p:nvPr>
            <p:ph type="pic" sz="quarter" idx="10"/>
          </p:nvPr>
        </p:nvSpPr>
        <p:spPr>
          <a:xfrm>
            <a:off x="9424689" y="0"/>
            <a:ext cx="2767312" cy="6858000"/>
          </a:xfrm>
          <a:custGeom>
            <a:avLst/>
            <a:gdLst>
              <a:gd name="connsiteX0" fmla="*/ 0 w 6461125"/>
              <a:gd name="connsiteY0" fmla="*/ 0 h 6858000"/>
              <a:gd name="connsiteX1" fmla="*/ 6461125 w 6461125"/>
              <a:gd name="connsiteY1" fmla="*/ 0 h 6858000"/>
              <a:gd name="connsiteX2" fmla="*/ 6461125 w 6461125"/>
              <a:gd name="connsiteY2" fmla="*/ 6858000 h 6858000"/>
              <a:gd name="connsiteX3" fmla="*/ 0 w 6461125"/>
              <a:gd name="connsiteY3" fmla="*/ 6858000 h 6858000"/>
              <a:gd name="connsiteX4" fmla="*/ 0 w 6461125"/>
              <a:gd name="connsiteY4" fmla="*/ 0 h 6858000"/>
              <a:gd name="connsiteX0" fmla="*/ 1910281 w 6461125"/>
              <a:gd name="connsiteY0" fmla="*/ 0 h 6867053"/>
              <a:gd name="connsiteX1" fmla="*/ 6461125 w 6461125"/>
              <a:gd name="connsiteY1" fmla="*/ 9053 h 6867053"/>
              <a:gd name="connsiteX2" fmla="*/ 6461125 w 6461125"/>
              <a:gd name="connsiteY2" fmla="*/ 6867053 h 6867053"/>
              <a:gd name="connsiteX3" fmla="*/ 0 w 6461125"/>
              <a:gd name="connsiteY3" fmla="*/ 6867053 h 6867053"/>
              <a:gd name="connsiteX4" fmla="*/ 1910281 w 6461125"/>
              <a:gd name="connsiteY4" fmla="*/ 0 h 6867053"/>
              <a:gd name="connsiteX0" fmla="*/ 5196689 w 6461125"/>
              <a:gd name="connsiteY0" fmla="*/ 0 h 6867053"/>
              <a:gd name="connsiteX1" fmla="*/ 6461125 w 6461125"/>
              <a:gd name="connsiteY1" fmla="*/ 9053 h 6867053"/>
              <a:gd name="connsiteX2" fmla="*/ 6461125 w 6461125"/>
              <a:gd name="connsiteY2" fmla="*/ 6867053 h 6867053"/>
              <a:gd name="connsiteX3" fmla="*/ 0 w 6461125"/>
              <a:gd name="connsiteY3" fmla="*/ 6867053 h 6867053"/>
              <a:gd name="connsiteX4" fmla="*/ 5196689 w 6461125"/>
              <a:gd name="connsiteY4" fmla="*/ 0 h 6867053"/>
              <a:gd name="connsiteX0" fmla="*/ 1258432 w 2522868"/>
              <a:gd name="connsiteY0" fmla="*/ 0 h 6867053"/>
              <a:gd name="connsiteX1" fmla="*/ 2522868 w 2522868"/>
              <a:gd name="connsiteY1" fmla="*/ 9053 h 6867053"/>
              <a:gd name="connsiteX2" fmla="*/ 2522868 w 2522868"/>
              <a:gd name="connsiteY2" fmla="*/ 6867053 h 6867053"/>
              <a:gd name="connsiteX3" fmla="*/ 0 w 2522868"/>
              <a:gd name="connsiteY3" fmla="*/ 6867053 h 6867053"/>
              <a:gd name="connsiteX4" fmla="*/ 1258432 w 2522868"/>
              <a:gd name="connsiteY4" fmla="*/ 0 h 6867053"/>
              <a:gd name="connsiteX0" fmla="*/ 760491 w 2522868"/>
              <a:gd name="connsiteY0" fmla="*/ 0 h 6858000"/>
              <a:gd name="connsiteX1" fmla="*/ 2522868 w 2522868"/>
              <a:gd name="connsiteY1" fmla="*/ 0 h 6858000"/>
              <a:gd name="connsiteX2" fmla="*/ 2522868 w 2522868"/>
              <a:gd name="connsiteY2" fmla="*/ 6858000 h 6858000"/>
              <a:gd name="connsiteX3" fmla="*/ 0 w 2522868"/>
              <a:gd name="connsiteY3" fmla="*/ 6858000 h 6858000"/>
              <a:gd name="connsiteX4" fmla="*/ 760491 w 2522868"/>
              <a:gd name="connsiteY4" fmla="*/ 0 h 6858000"/>
              <a:gd name="connsiteX0" fmla="*/ 1004935 w 2767312"/>
              <a:gd name="connsiteY0" fmla="*/ 0 h 6858000"/>
              <a:gd name="connsiteX1" fmla="*/ 2767312 w 2767312"/>
              <a:gd name="connsiteY1" fmla="*/ 0 h 6858000"/>
              <a:gd name="connsiteX2" fmla="*/ 2767312 w 2767312"/>
              <a:gd name="connsiteY2" fmla="*/ 6858000 h 6858000"/>
              <a:gd name="connsiteX3" fmla="*/ 0 w 2767312"/>
              <a:gd name="connsiteY3" fmla="*/ 6858000 h 6858000"/>
              <a:gd name="connsiteX4" fmla="*/ 1004935 w 2767312"/>
              <a:gd name="connsiteY4" fmla="*/ 0 h 685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767312" h="6858000">
                <a:moveTo>
                  <a:pt x="1004935" y="0"/>
                </a:moveTo>
                <a:lnTo>
                  <a:pt x="2767312" y="0"/>
                </a:lnTo>
                <a:lnTo>
                  <a:pt x="2767312" y="6858000"/>
                </a:lnTo>
                <a:lnTo>
                  <a:pt x="0" y="6858000"/>
                </a:lnTo>
                <a:lnTo>
                  <a:pt x="1004935" y="0"/>
                </a:lnTo>
                <a:close/>
              </a:path>
            </a:pathLst>
          </a:custGeom>
        </p:spPr>
        <p:txBody>
          <a:bodyPr/>
          <a:lstStyle/>
          <a:p>
            <a:r>
              <a:rPr lang="en-US"/>
              <a:t>Click icon to add picture</a:t>
            </a:r>
          </a:p>
        </p:txBody>
      </p:sp>
      <p:sp>
        <p:nvSpPr>
          <p:cNvPr id="9" name="Slide Number Placeholder 3">
            <a:extLst>
              <a:ext uri="{FF2B5EF4-FFF2-40B4-BE49-F238E27FC236}">
                <a16:creationId xmlns:a16="http://schemas.microsoft.com/office/drawing/2014/main" id="{2A7FD448-0965-CC3A-F1BF-00B568BC4F57}"/>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a:solidFill>
                <a:schemeClr val="bg1"/>
              </a:solidFill>
              <a:latin typeface="Inter" panose="02000503000000020004" pitchFamily="2" charset="0"/>
              <a:ea typeface="Inter" panose="02000503000000020004" pitchFamily="2" charset="0"/>
            </a:endParaRPr>
          </a:p>
        </p:txBody>
      </p:sp>
      <p:sp>
        <p:nvSpPr>
          <p:cNvPr id="11" name="Text Placeholder 3">
            <a:extLst>
              <a:ext uri="{FF2B5EF4-FFF2-40B4-BE49-F238E27FC236}">
                <a16:creationId xmlns:a16="http://schemas.microsoft.com/office/drawing/2014/main" id="{B47995B4-B0D2-C426-ACF5-CF4A86FA7B95}"/>
              </a:ext>
            </a:extLst>
          </p:cNvPr>
          <p:cNvSpPr>
            <a:spLocks noGrp="1"/>
          </p:cNvSpPr>
          <p:nvPr>
            <p:ph type="body" sz="quarter" idx="12" hasCustomPrompt="1"/>
          </p:nvPr>
        </p:nvSpPr>
        <p:spPr>
          <a:xfrm>
            <a:off x="496384" y="1946822"/>
            <a:ext cx="8585604" cy="3641147"/>
          </a:xfrm>
        </p:spPr>
        <p:txBody>
          <a:bodyPr numCol="1"/>
          <a:lstStyle>
            <a:lvl1pPr marL="285750" marR="0" indent="-285750" algn="l" defTabSz="914400" rtl="0" eaLnBrk="1" fontAlgn="auto" latinLnBrk="0" hangingPunct="1">
              <a:lnSpc>
                <a:spcPct val="150000"/>
              </a:lnSpc>
              <a:spcBef>
                <a:spcPts val="1000"/>
              </a:spcBef>
              <a:spcAft>
                <a:spcPts val="0"/>
              </a:spcAft>
              <a:buClrTx/>
              <a:buSzTx/>
              <a:buFont typeface="Arial" charset="0"/>
              <a:buChar char="•"/>
              <a:tabLst/>
              <a:defRPr sz="1800">
                <a:solidFill>
                  <a:schemeClr val="bg1"/>
                </a:solidFill>
                <a:latin typeface="+mn-lt"/>
                <a:ea typeface="Inter" panose="02000503000000020004" pitchFamily="2" charset="0"/>
              </a:defRPr>
            </a:lvl1pPr>
            <a:lvl2pPr>
              <a:lnSpc>
                <a:spcPct val="150000"/>
              </a:lnSpc>
              <a:defRPr sz="1800">
                <a:solidFill>
                  <a:schemeClr val="tx1"/>
                </a:solidFill>
                <a:latin typeface="Inter" panose="02000503000000020004" pitchFamily="2" charset="0"/>
                <a:ea typeface="Inter" panose="02000503000000020004" pitchFamily="2" charset="0"/>
              </a:defRPr>
            </a:lvl2pPr>
            <a:lvl3pPr>
              <a:lnSpc>
                <a:spcPct val="150000"/>
              </a:lnSpc>
              <a:defRPr sz="1800">
                <a:solidFill>
                  <a:schemeClr val="tx1"/>
                </a:solidFill>
                <a:latin typeface="Inter" panose="02000503000000020004" pitchFamily="2" charset="0"/>
                <a:ea typeface="Inter" panose="02000503000000020004" pitchFamily="2" charset="0"/>
              </a:defRPr>
            </a:lvl3pPr>
            <a:lvl4pPr>
              <a:lnSpc>
                <a:spcPct val="150000"/>
              </a:lnSpc>
              <a:defRPr sz="1800">
                <a:solidFill>
                  <a:schemeClr val="tx1"/>
                </a:solidFill>
                <a:latin typeface="Inter" panose="02000503000000020004" pitchFamily="2" charset="0"/>
                <a:ea typeface="Inter" panose="02000503000000020004" pitchFamily="2" charset="0"/>
              </a:defRPr>
            </a:lvl4pPr>
            <a:lvl5pPr>
              <a:lnSpc>
                <a:spcPct val="150000"/>
              </a:lnSpc>
              <a:defRPr sz="1800">
                <a:solidFill>
                  <a:schemeClr val="tx1"/>
                </a:solidFill>
                <a:latin typeface="Inter" panose="02000503000000020004" pitchFamily="2" charset="0"/>
                <a:ea typeface="Inter" panose="02000503000000020004" pitchFamily="2" charset="0"/>
              </a:defRPr>
            </a:lvl5pPr>
          </a:lstStyle>
          <a:p>
            <a:pPr lvl="0"/>
            <a:r>
              <a:rPr lang="en-GB"/>
              <a:t>Please use this space to insert written content as required </a:t>
            </a:r>
          </a:p>
          <a:p>
            <a:pPr lvl="0"/>
            <a:r>
              <a:rPr lang="en-GB"/>
              <a:t>Please use this space to insert written content as required </a:t>
            </a:r>
          </a:p>
          <a:p>
            <a:pPr lvl="0"/>
            <a:r>
              <a:rPr lang="en-GB"/>
              <a:t>Please use this space to insert written content as required </a:t>
            </a:r>
          </a:p>
          <a:p>
            <a:pPr lvl="0"/>
            <a:r>
              <a:rPr lang="en-GB"/>
              <a:t>Please use this space to insert written content as required </a:t>
            </a:r>
          </a:p>
          <a:p>
            <a:pPr lvl="0"/>
            <a:endParaRPr lang="en-GB"/>
          </a:p>
        </p:txBody>
      </p:sp>
      <p:sp>
        <p:nvSpPr>
          <p:cNvPr id="14" name="Slide Number Placeholder 3">
            <a:extLst>
              <a:ext uri="{FF2B5EF4-FFF2-40B4-BE49-F238E27FC236}">
                <a16:creationId xmlns:a16="http://schemas.microsoft.com/office/drawing/2014/main" id="{2A7FD448-0965-CC3A-F1BF-00B568BC4F57}"/>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a:solidFill>
                <a:schemeClr val="bg1"/>
              </a:solidFill>
              <a:latin typeface="Inter" panose="02000503000000020004" pitchFamily="2" charset="0"/>
              <a:ea typeface="Inter" panose="02000503000000020004" pitchFamily="2" charset="0"/>
            </a:endParaRPr>
          </a:p>
        </p:txBody>
      </p:sp>
      <p:sp>
        <p:nvSpPr>
          <p:cNvPr id="13" name="Slide Number Placeholder 3">
            <a:extLst>
              <a:ext uri="{FF2B5EF4-FFF2-40B4-BE49-F238E27FC236}">
                <a16:creationId xmlns:a16="http://schemas.microsoft.com/office/drawing/2014/main" id="{AB505628-BC0C-72D6-C38B-9E9E3ABA64AA}"/>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a:solidFill>
                <a:schemeClr val="bg1"/>
              </a:solidFill>
              <a:latin typeface="Inter" panose="02000503000000020004" pitchFamily="2" charset="0"/>
              <a:ea typeface="Inter" panose="02000503000000020004" pitchFamily="2" charset="0"/>
            </a:endParaRPr>
          </a:p>
        </p:txBody>
      </p:sp>
      <p:sp>
        <p:nvSpPr>
          <p:cNvPr id="16" name="Slide Number Placeholder 3">
            <a:extLst>
              <a:ext uri="{FF2B5EF4-FFF2-40B4-BE49-F238E27FC236}">
                <a16:creationId xmlns:a16="http://schemas.microsoft.com/office/drawing/2014/main" id="{4D0219B5-20CB-EA85-2A81-2B6B253C9B1C}"/>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a:solidFill>
                <a:schemeClr val="bg1"/>
              </a:solidFill>
              <a:latin typeface="Inter" panose="02000503000000020004" pitchFamily="2" charset="0"/>
              <a:ea typeface="Inter" panose="02000503000000020004" pitchFamily="2" charset="0"/>
            </a:endParaRPr>
          </a:p>
        </p:txBody>
      </p:sp>
      <p:pic>
        <p:nvPicPr>
          <p:cNvPr id="19" name="Picture 18">
            <a:extLst>
              <a:ext uri="{FF2B5EF4-FFF2-40B4-BE49-F238E27FC236}">
                <a16:creationId xmlns:a16="http://schemas.microsoft.com/office/drawing/2014/main" id="{05A9CFE6-42B8-596B-9A0C-8936368EFB5D}"/>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539924" y="6146056"/>
            <a:ext cx="585971" cy="197518"/>
          </a:xfrm>
          <a:prstGeom prst="rect">
            <a:avLst/>
          </a:prstGeom>
        </p:spPr>
      </p:pic>
    </p:spTree>
    <p:extLst>
      <p:ext uri="{BB962C8B-B14F-4D97-AF65-F5344CB8AC3E}">
        <p14:creationId xmlns:p14="http://schemas.microsoft.com/office/powerpoint/2010/main" val="2960345586"/>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p:cSld name="Sample Layout Image (Blue)">
    <p:spTree>
      <p:nvGrpSpPr>
        <p:cNvPr id="1" name=""/>
        <p:cNvGrpSpPr/>
        <p:nvPr/>
      </p:nvGrpSpPr>
      <p:grpSpPr>
        <a:xfrm>
          <a:off x="0" y="0"/>
          <a:ext cx="0" cy="0"/>
          <a:chOff x="0" y="0"/>
          <a:chExt cx="0" cy="0"/>
        </a:xfrm>
      </p:grpSpPr>
      <p:sp>
        <p:nvSpPr>
          <p:cNvPr id="18" name="Rectangle 17">
            <a:extLst>
              <a:ext uri="{FF2B5EF4-FFF2-40B4-BE49-F238E27FC236}">
                <a16:creationId xmlns:a16="http://schemas.microsoft.com/office/drawing/2014/main" id="{DA2DD28E-92CA-B479-41C5-36AE7F5028FC}"/>
              </a:ext>
              <a:ext uri="{C183D7F6-B498-43B3-948B-1728B52AA6E4}">
                <adec:decorative xmlns:adec="http://schemas.microsoft.com/office/drawing/2017/decorative" val="1"/>
              </a:ext>
            </a:extLst>
          </p:cNvPr>
          <p:cNvSpPr/>
          <p:nvPr/>
        </p:nvSpPr>
        <p:spPr>
          <a:xfrm>
            <a:off x="0" y="0"/>
            <a:ext cx="12192000" cy="6858000"/>
          </a:xfrm>
          <a:prstGeom prst="rect">
            <a:avLst/>
          </a:prstGeom>
          <a:solidFill>
            <a:srgbClr val="00436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p>
        </p:txBody>
      </p:sp>
      <p:sp>
        <p:nvSpPr>
          <p:cNvPr id="2" name="Title 1">
            <a:extLst>
              <a:ext uri="{FF2B5EF4-FFF2-40B4-BE49-F238E27FC236}">
                <a16:creationId xmlns:a16="http://schemas.microsoft.com/office/drawing/2014/main" id="{A82D06FB-66AF-0540-962A-7751FA64099F}"/>
              </a:ext>
            </a:extLst>
          </p:cNvPr>
          <p:cNvSpPr>
            <a:spLocks noGrp="1"/>
          </p:cNvSpPr>
          <p:nvPr>
            <p:ph type="ctrTitle" hasCustomPrompt="1"/>
          </p:nvPr>
        </p:nvSpPr>
        <p:spPr>
          <a:xfrm>
            <a:off x="496384" y="487510"/>
            <a:ext cx="8444416" cy="1276350"/>
          </a:xfrm>
          <a:prstGeom prst="rect">
            <a:avLst/>
          </a:prstGeom>
        </p:spPr>
        <p:txBody>
          <a:bodyPr anchor="t" anchorCtr="0">
            <a:normAutofit/>
          </a:bodyPr>
          <a:lstStyle>
            <a:lvl1pPr algn="l">
              <a:defRPr sz="4000" b="1" i="0">
                <a:solidFill>
                  <a:srgbClr val="FFFFFF"/>
                </a:solidFill>
                <a:latin typeface="Lora SemiBold" pitchFamily="2" charset="77"/>
              </a:defRPr>
            </a:lvl1pPr>
          </a:lstStyle>
          <a:p>
            <a:r>
              <a:rPr lang="en-US"/>
              <a:t>This is a sample page layout</a:t>
            </a:r>
            <a:br>
              <a:rPr lang="en-US"/>
            </a:br>
            <a:endParaRPr lang="en-US"/>
          </a:p>
        </p:txBody>
      </p:sp>
      <p:sp>
        <p:nvSpPr>
          <p:cNvPr id="10" name="Picture Placeholder 7">
            <a:extLst>
              <a:ext uri="{FF2B5EF4-FFF2-40B4-BE49-F238E27FC236}">
                <a16:creationId xmlns:a16="http://schemas.microsoft.com/office/drawing/2014/main" id="{BC5741D9-7C1F-B70D-4B2B-7928DF4CA698}"/>
              </a:ext>
              <a:ext uri="{C183D7F6-B498-43B3-948B-1728B52AA6E4}">
                <adec:decorative xmlns:adec="http://schemas.microsoft.com/office/drawing/2017/decorative" val="1"/>
              </a:ext>
            </a:extLst>
          </p:cNvPr>
          <p:cNvSpPr>
            <a:spLocks noGrp="1"/>
          </p:cNvSpPr>
          <p:nvPr>
            <p:ph type="pic" sz="quarter" idx="10"/>
          </p:nvPr>
        </p:nvSpPr>
        <p:spPr>
          <a:xfrm>
            <a:off x="9424689" y="0"/>
            <a:ext cx="2767312" cy="6858000"/>
          </a:xfrm>
          <a:custGeom>
            <a:avLst/>
            <a:gdLst>
              <a:gd name="connsiteX0" fmla="*/ 0 w 6461125"/>
              <a:gd name="connsiteY0" fmla="*/ 0 h 6858000"/>
              <a:gd name="connsiteX1" fmla="*/ 6461125 w 6461125"/>
              <a:gd name="connsiteY1" fmla="*/ 0 h 6858000"/>
              <a:gd name="connsiteX2" fmla="*/ 6461125 w 6461125"/>
              <a:gd name="connsiteY2" fmla="*/ 6858000 h 6858000"/>
              <a:gd name="connsiteX3" fmla="*/ 0 w 6461125"/>
              <a:gd name="connsiteY3" fmla="*/ 6858000 h 6858000"/>
              <a:gd name="connsiteX4" fmla="*/ 0 w 6461125"/>
              <a:gd name="connsiteY4" fmla="*/ 0 h 6858000"/>
              <a:gd name="connsiteX0" fmla="*/ 1910281 w 6461125"/>
              <a:gd name="connsiteY0" fmla="*/ 0 h 6867053"/>
              <a:gd name="connsiteX1" fmla="*/ 6461125 w 6461125"/>
              <a:gd name="connsiteY1" fmla="*/ 9053 h 6867053"/>
              <a:gd name="connsiteX2" fmla="*/ 6461125 w 6461125"/>
              <a:gd name="connsiteY2" fmla="*/ 6867053 h 6867053"/>
              <a:gd name="connsiteX3" fmla="*/ 0 w 6461125"/>
              <a:gd name="connsiteY3" fmla="*/ 6867053 h 6867053"/>
              <a:gd name="connsiteX4" fmla="*/ 1910281 w 6461125"/>
              <a:gd name="connsiteY4" fmla="*/ 0 h 6867053"/>
              <a:gd name="connsiteX0" fmla="*/ 5196689 w 6461125"/>
              <a:gd name="connsiteY0" fmla="*/ 0 h 6867053"/>
              <a:gd name="connsiteX1" fmla="*/ 6461125 w 6461125"/>
              <a:gd name="connsiteY1" fmla="*/ 9053 h 6867053"/>
              <a:gd name="connsiteX2" fmla="*/ 6461125 w 6461125"/>
              <a:gd name="connsiteY2" fmla="*/ 6867053 h 6867053"/>
              <a:gd name="connsiteX3" fmla="*/ 0 w 6461125"/>
              <a:gd name="connsiteY3" fmla="*/ 6867053 h 6867053"/>
              <a:gd name="connsiteX4" fmla="*/ 5196689 w 6461125"/>
              <a:gd name="connsiteY4" fmla="*/ 0 h 6867053"/>
              <a:gd name="connsiteX0" fmla="*/ 1258432 w 2522868"/>
              <a:gd name="connsiteY0" fmla="*/ 0 h 6867053"/>
              <a:gd name="connsiteX1" fmla="*/ 2522868 w 2522868"/>
              <a:gd name="connsiteY1" fmla="*/ 9053 h 6867053"/>
              <a:gd name="connsiteX2" fmla="*/ 2522868 w 2522868"/>
              <a:gd name="connsiteY2" fmla="*/ 6867053 h 6867053"/>
              <a:gd name="connsiteX3" fmla="*/ 0 w 2522868"/>
              <a:gd name="connsiteY3" fmla="*/ 6867053 h 6867053"/>
              <a:gd name="connsiteX4" fmla="*/ 1258432 w 2522868"/>
              <a:gd name="connsiteY4" fmla="*/ 0 h 6867053"/>
              <a:gd name="connsiteX0" fmla="*/ 760491 w 2522868"/>
              <a:gd name="connsiteY0" fmla="*/ 0 h 6858000"/>
              <a:gd name="connsiteX1" fmla="*/ 2522868 w 2522868"/>
              <a:gd name="connsiteY1" fmla="*/ 0 h 6858000"/>
              <a:gd name="connsiteX2" fmla="*/ 2522868 w 2522868"/>
              <a:gd name="connsiteY2" fmla="*/ 6858000 h 6858000"/>
              <a:gd name="connsiteX3" fmla="*/ 0 w 2522868"/>
              <a:gd name="connsiteY3" fmla="*/ 6858000 h 6858000"/>
              <a:gd name="connsiteX4" fmla="*/ 760491 w 2522868"/>
              <a:gd name="connsiteY4" fmla="*/ 0 h 6858000"/>
              <a:gd name="connsiteX0" fmla="*/ 1004935 w 2767312"/>
              <a:gd name="connsiteY0" fmla="*/ 0 h 6858000"/>
              <a:gd name="connsiteX1" fmla="*/ 2767312 w 2767312"/>
              <a:gd name="connsiteY1" fmla="*/ 0 h 6858000"/>
              <a:gd name="connsiteX2" fmla="*/ 2767312 w 2767312"/>
              <a:gd name="connsiteY2" fmla="*/ 6858000 h 6858000"/>
              <a:gd name="connsiteX3" fmla="*/ 0 w 2767312"/>
              <a:gd name="connsiteY3" fmla="*/ 6858000 h 6858000"/>
              <a:gd name="connsiteX4" fmla="*/ 1004935 w 2767312"/>
              <a:gd name="connsiteY4" fmla="*/ 0 h 685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767312" h="6858000">
                <a:moveTo>
                  <a:pt x="1004935" y="0"/>
                </a:moveTo>
                <a:lnTo>
                  <a:pt x="2767312" y="0"/>
                </a:lnTo>
                <a:lnTo>
                  <a:pt x="2767312" y="6858000"/>
                </a:lnTo>
                <a:lnTo>
                  <a:pt x="0" y="6858000"/>
                </a:lnTo>
                <a:lnTo>
                  <a:pt x="1004935" y="0"/>
                </a:lnTo>
                <a:close/>
              </a:path>
            </a:pathLst>
          </a:custGeom>
        </p:spPr>
        <p:txBody>
          <a:bodyPr/>
          <a:lstStyle/>
          <a:p>
            <a:r>
              <a:rPr lang="en-US"/>
              <a:t>Click icon to add picture</a:t>
            </a:r>
          </a:p>
        </p:txBody>
      </p:sp>
      <p:sp>
        <p:nvSpPr>
          <p:cNvPr id="9" name="Slide Number Placeholder 3">
            <a:extLst>
              <a:ext uri="{FF2B5EF4-FFF2-40B4-BE49-F238E27FC236}">
                <a16:creationId xmlns:a16="http://schemas.microsoft.com/office/drawing/2014/main" id="{53F79B87-282C-F754-9DA1-82F7EB507D40}"/>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a:solidFill>
                <a:schemeClr val="bg1"/>
              </a:solidFill>
              <a:latin typeface="Inter" panose="02000503000000020004" pitchFamily="2" charset="0"/>
              <a:ea typeface="Inter" panose="02000503000000020004" pitchFamily="2" charset="0"/>
            </a:endParaRPr>
          </a:p>
        </p:txBody>
      </p:sp>
      <p:sp>
        <p:nvSpPr>
          <p:cNvPr id="12" name="Text Placeholder 3">
            <a:extLst>
              <a:ext uri="{FF2B5EF4-FFF2-40B4-BE49-F238E27FC236}">
                <a16:creationId xmlns:a16="http://schemas.microsoft.com/office/drawing/2014/main" id="{B47995B4-B0D2-C426-ACF5-CF4A86FA7B95}"/>
              </a:ext>
            </a:extLst>
          </p:cNvPr>
          <p:cNvSpPr>
            <a:spLocks noGrp="1"/>
          </p:cNvSpPr>
          <p:nvPr>
            <p:ph type="body" sz="quarter" idx="12" hasCustomPrompt="1"/>
          </p:nvPr>
        </p:nvSpPr>
        <p:spPr>
          <a:xfrm>
            <a:off x="496384" y="1934868"/>
            <a:ext cx="8585604" cy="3641147"/>
          </a:xfrm>
        </p:spPr>
        <p:txBody>
          <a:bodyPr numCol="1"/>
          <a:lstStyle>
            <a:lvl1pPr marL="285750" marR="0" indent="-285750" algn="l" defTabSz="914400" rtl="0" eaLnBrk="1" fontAlgn="auto" latinLnBrk="0" hangingPunct="1">
              <a:lnSpc>
                <a:spcPct val="150000"/>
              </a:lnSpc>
              <a:spcBef>
                <a:spcPts val="1000"/>
              </a:spcBef>
              <a:spcAft>
                <a:spcPts val="0"/>
              </a:spcAft>
              <a:buClrTx/>
              <a:buSzTx/>
              <a:buFont typeface="Arial" charset="0"/>
              <a:buChar char="•"/>
              <a:tabLst/>
              <a:defRPr sz="1800">
                <a:solidFill>
                  <a:schemeClr val="bg1"/>
                </a:solidFill>
                <a:latin typeface="+mn-lt"/>
                <a:ea typeface="Inter" panose="02000503000000020004" pitchFamily="2" charset="0"/>
              </a:defRPr>
            </a:lvl1pPr>
            <a:lvl2pPr>
              <a:lnSpc>
                <a:spcPct val="150000"/>
              </a:lnSpc>
              <a:defRPr sz="1800">
                <a:solidFill>
                  <a:schemeClr val="tx1"/>
                </a:solidFill>
                <a:latin typeface="Inter" panose="02000503000000020004" pitchFamily="2" charset="0"/>
                <a:ea typeface="Inter" panose="02000503000000020004" pitchFamily="2" charset="0"/>
              </a:defRPr>
            </a:lvl2pPr>
            <a:lvl3pPr>
              <a:lnSpc>
                <a:spcPct val="150000"/>
              </a:lnSpc>
              <a:defRPr sz="1800">
                <a:solidFill>
                  <a:schemeClr val="tx1"/>
                </a:solidFill>
                <a:latin typeface="Inter" panose="02000503000000020004" pitchFamily="2" charset="0"/>
                <a:ea typeface="Inter" panose="02000503000000020004" pitchFamily="2" charset="0"/>
              </a:defRPr>
            </a:lvl3pPr>
            <a:lvl4pPr>
              <a:lnSpc>
                <a:spcPct val="150000"/>
              </a:lnSpc>
              <a:defRPr sz="1800">
                <a:solidFill>
                  <a:schemeClr val="tx1"/>
                </a:solidFill>
                <a:latin typeface="Inter" panose="02000503000000020004" pitchFamily="2" charset="0"/>
                <a:ea typeface="Inter" panose="02000503000000020004" pitchFamily="2" charset="0"/>
              </a:defRPr>
            </a:lvl4pPr>
            <a:lvl5pPr>
              <a:lnSpc>
                <a:spcPct val="150000"/>
              </a:lnSpc>
              <a:defRPr sz="1800">
                <a:solidFill>
                  <a:schemeClr val="tx1"/>
                </a:solidFill>
                <a:latin typeface="Inter" panose="02000503000000020004" pitchFamily="2" charset="0"/>
                <a:ea typeface="Inter" panose="02000503000000020004" pitchFamily="2" charset="0"/>
              </a:defRPr>
            </a:lvl5pPr>
          </a:lstStyle>
          <a:p>
            <a:pPr lvl="0"/>
            <a:r>
              <a:rPr lang="en-GB"/>
              <a:t>Please use this space to insert written content as required </a:t>
            </a:r>
          </a:p>
          <a:p>
            <a:pPr lvl="0"/>
            <a:r>
              <a:rPr lang="en-GB"/>
              <a:t>Please use this space to insert written content as required </a:t>
            </a:r>
          </a:p>
          <a:p>
            <a:pPr lvl="0"/>
            <a:r>
              <a:rPr lang="en-GB"/>
              <a:t>Please use this space to insert written content as required </a:t>
            </a:r>
          </a:p>
          <a:p>
            <a:pPr lvl="0"/>
            <a:r>
              <a:rPr lang="en-GB"/>
              <a:t>Please use this space to insert written content as required </a:t>
            </a:r>
          </a:p>
          <a:p>
            <a:pPr lvl="0"/>
            <a:endParaRPr lang="en-GB"/>
          </a:p>
        </p:txBody>
      </p:sp>
      <p:sp>
        <p:nvSpPr>
          <p:cNvPr id="15" name="Slide Number Placeholder 3">
            <a:extLst>
              <a:ext uri="{FF2B5EF4-FFF2-40B4-BE49-F238E27FC236}">
                <a16:creationId xmlns:a16="http://schemas.microsoft.com/office/drawing/2014/main" id="{53F79B87-282C-F754-9DA1-82F7EB507D40}"/>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a:solidFill>
                <a:schemeClr val="bg1"/>
              </a:solidFill>
              <a:latin typeface="Inter" panose="02000503000000020004" pitchFamily="2" charset="0"/>
              <a:ea typeface="Inter" panose="02000503000000020004" pitchFamily="2" charset="0"/>
            </a:endParaRPr>
          </a:p>
        </p:txBody>
      </p:sp>
      <p:sp>
        <p:nvSpPr>
          <p:cNvPr id="13" name="Slide Number Placeholder 3">
            <a:extLst>
              <a:ext uri="{FF2B5EF4-FFF2-40B4-BE49-F238E27FC236}">
                <a16:creationId xmlns:a16="http://schemas.microsoft.com/office/drawing/2014/main" id="{5A7A5101-B982-3D27-A2EE-345C292E8F87}"/>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a:solidFill>
                <a:schemeClr val="bg1"/>
              </a:solidFill>
              <a:latin typeface="Inter" panose="02000503000000020004" pitchFamily="2" charset="0"/>
              <a:ea typeface="Inter" panose="02000503000000020004" pitchFamily="2" charset="0"/>
            </a:endParaRPr>
          </a:p>
        </p:txBody>
      </p:sp>
      <p:sp>
        <p:nvSpPr>
          <p:cNvPr id="14" name="Slide Number Placeholder 3">
            <a:extLst>
              <a:ext uri="{FF2B5EF4-FFF2-40B4-BE49-F238E27FC236}">
                <a16:creationId xmlns:a16="http://schemas.microsoft.com/office/drawing/2014/main" id="{06801DB2-CB76-7A1B-0A77-E9DFD1662168}"/>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a:solidFill>
                <a:schemeClr val="bg1"/>
              </a:solidFill>
              <a:latin typeface="Inter" panose="02000503000000020004" pitchFamily="2" charset="0"/>
              <a:ea typeface="Inter" panose="02000503000000020004" pitchFamily="2" charset="0"/>
            </a:endParaRPr>
          </a:p>
        </p:txBody>
      </p:sp>
      <p:pic>
        <p:nvPicPr>
          <p:cNvPr id="19" name="Picture 18">
            <a:extLst>
              <a:ext uri="{FF2B5EF4-FFF2-40B4-BE49-F238E27FC236}">
                <a16:creationId xmlns:a16="http://schemas.microsoft.com/office/drawing/2014/main" id="{C1154617-CDEF-8A9D-8FEB-A937FC663A50}"/>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539924" y="6146056"/>
            <a:ext cx="585971" cy="197518"/>
          </a:xfrm>
          <a:prstGeom prst="rect">
            <a:avLst/>
          </a:prstGeom>
        </p:spPr>
      </p:pic>
    </p:spTree>
    <p:extLst>
      <p:ext uri="{BB962C8B-B14F-4D97-AF65-F5344CB8AC3E}">
        <p14:creationId xmlns:p14="http://schemas.microsoft.com/office/powerpoint/2010/main" val="330647379"/>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p:cSld name="Sample Layout Page (Teal)">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AEB5C54E-87D2-DD46-9E3A-B474DB4DB5B6}"/>
              </a:ext>
              <a:ext uri="{C183D7F6-B498-43B3-948B-1728B52AA6E4}">
                <adec:decorative xmlns:adec="http://schemas.microsoft.com/office/drawing/2017/decorative" val="1"/>
              </a:ext>
            </a:extLst>
          </p:cNvPr>
          <p:cNvSpPr/>
          <p:nvPr/>
        </p:nvSpPr>
        <p:spPr>
          <a:xfrm>
            <a:off x="2598346" y="0"/>
            <a:ext cx="9593654" cy="6858000"/>
          </a:xfrm>
          <a:prstGeom prst="rect">
            <a:avLst/>
          </a:prstGeom>
          <a:solidFill>
            <a:srgbClr val="F7F4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p>
        </p:txBody>
      </p:sp>
      <p:sp>
        <p:nvSpPr>
          <p:cNvPr id="8" name="Rectangle 7">
            <a:extLst>
              <a:ext uri="{FF2B5EF4-FFF2-40B4-BE49-F238E27FC236}">
                <a16:creationId xmlns:a16="http://schemas.microsoft.com/office/drawing/2014/main" id="{95839A32-3E49-0347-85A7-6A2D5D9EFA89}"/>
              </a:ext>
              <a:ext uri="{C183D7F6-B498-43B3-948B-1728B52AA6E4}">
                <adec:decorative xmlns:adec="http://schemas.microsoft.com/office/drawing/2017/decorative" val="1"/>
              </a:ext>
            </a:extLst>
          </p:cNvPr>
          <p:cNvSpPr/>
          <p:nvPr/>
        </p:nvSpPr>
        <p:spPr>
          <a:xfrm>
            <a:off x="1" y="0"/>
            <a:ext cx="3796940" cy="6858000"/>
          </a:xfrm>
          <a:custGeom>
            <a:avLst/>
            <a:gdLst>
              <a:gd name="connsiteX0" fmla="*/ 0 w 3796940"/>
              <a:gd name="connsiteY0" fmla="*/ 0 h 6858000"/>
              <a:gd name="connsiteX1" fmla="*/ 3796940 w 3796940"/>
              <a:gd name="connsiteY1" fmla="*/ 0 h 6858000"/>
              <a:gd name="connsiteX2" fmla="*/ 3796940 w 3796940"/>
              <a:gd name="connsiteY2" fmla="*/ 6858000 h 6858000"/>
              <a:gd name="connsiteX3" fmla="*/ 0 w 3796940"/>
              <a:gd name="connsiteY3" fmla="*/ 6858000 h 6858000"/>
              <a:gd name="connsiteX4" fmla="*/ 0 w 3796940"/>
              <a:gd name="connsiteY4" fmla="*/ 0 h 6858000"/>
              <a:gd name="connsiteX0" fmla="*/ 0 w 3796940"/>
              <a:gd name="connsiteY0" fmla="*/ 0 h 6858000"/>
              <a:gd name="connsiteX1" fmla="*/ 3253732 w 3796940"/>
              <a:gd name="connsiteY1" fmla="*/ 0 h 6858000"/>
              <a:gd name="connsiteX2" fmla="*/ 3796940 w 3796940"/>
              <a:gd name="connsiteY2" fmla="*/ 6858000 h 6858000"/>
              <a:gd name="connsiteX3" fmla="*/ 0 w 3796940"/>
              <a:gd name="connsiteY3" fmla="*/ 6858000 h 6858000"/>
              <a:gd name="connsiteX4" fmla="*/ 0 w 3796940"/>
              <a:gd name="connsiteY4" fmla="*/ 0 h 685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796940" h="6858000">
                <a:moveTo>
                  <a:pt x="0" y="0"/>
                </a:moveTo>
                <a:lnTo>
                  <a:pt x="3253732" y="0"/>
                </a:lnTo>
                <a:lnTo>
                  <a:pt x="3796940" y="6858000"/>
                </a:lnTo>
                <a:lnTo>
                  <a:pt x="0" y="6858000"/>
                </a:lnTo>
                <a:lnTo>
                  <a:pt x="0" y="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p>
        </p:txBody>
      </p:sp>
      <p:sp>
        <p:nvSpPr>
          <p:cNvPr id="7" name="Title 1">
            <a:extLst>
              <a:ext uri="{FF2B5EF4-FFF2-40B4-BE49-F238E27FC236}">
                <a16:creationId xmlns:a16="http://schemas.microsoft.com/office/drawing/2014/main" id="{8BAD4AF8-AA18-5A42-BB2F-5211ADA7E94F}"/>
              </a:ext>
            </a:extLst>
          </p:cNvPr>
          <p:cNvSpPr>
            <a:spLocks noGrp="1"/>
          </p:cNvSpPr>
          <p:nvPr>
            <p:ph type="ctrTitle" hasCustomPrompt="1"/>
          </p:nvPr>
        </p:nvSpPr>
        <p:spPr>
          <a:xfrm>
            <a:off x="496384" y="697028"/>
            <a:ext cx="2433083" cy="4190385"/>
          </a:xfrm>
          <a:prstGeom prst="rect">
            <a:avLst/>
          </a:prstGeom>
        </p:spPr>
        <p:txBody>
          <a:bodyPr anchor="t" anchorCtr="0">
            <a:normAutofit/>
          </a:bodyPr>
          <a:lstStyle>
            <a:lvl1pPr algn="l">
              <a:defRPr sz="4000" b="1" i="0">
                <a:solidFill>
                  <a:schemeClr val="bg1"/>
                </a:solidFill>
                <a:latin typeface="Lora SemiBold" pitchFamily="2" charset="77"/>
              </a:defRPr>
            </a:lvl1pPr>
          </a:lstStyle>
          <a:p>
            <a:r>
              <a:rPr lang="en-US"/>
              <a:t>This is a sample page layout</a:t>
            </a:r>
          </a:p>
        </p:txBody>
      </p:sp>
      <p:sp>
        <p:nvSpPr>
          <p:cNvPr id="3" name="Text Placeholder 2">
            <a:extLst>
              <a:ext uri="{FF2B5EF4-FFF2-40B4-BE49-F238E27FC236}">
                <a16:creationId xmlns:a16="http://schemas.microsoft.com/office/drawing/2014/main" id="{6DF62BF7-BCB5-6E40-BF7A-8FE36C627227}"/>
              </a:ext>
            </a:extLst>
          </p:cNvPr>
          <p:cNvSpPr>
            <a:spLocks noGrp="1"/>
          </p:cNvSpPr>
          <p:nvPr>
            <p:ph type="body" sz="quarter" idx="11" hasCustomPrompt="1"/>
          </p:nvPr>
        </p:nvSpPr>
        <p:spPr>
          <a:xfrm>
            <a:off x="4017963" y="531813"/>
            <a:ext cx="6226175" cy="679450"/>
          </a:xfrm>
        </p:spPr>
        <p:txBody>
          <a:bodyPr/>
          <a:lstStyle>
            <a:lvl1pPr>
              <a:defRPr sz="2800" b="1" i="0">
                <a:latin typeface="+mj-lt"/>
                <a:ea typeface="Lora" charset="0"/>
                <a:cs typeface="Lora" charset="0"/>
              </a:defRPr>
            </a:lvl1pPr>
          </a:lstStyle>
          <a:p>
            <a:pPr lvl="0"/>
            <a:r>
              <a:rPr lang="en-GB"/>
              <a:t>Example 1</a:t>
            </a:r>
            <a:endParaRPr lang="en-US"/>
          </a:p>
        </p:txBody>
      </p:sp>
      <p:sp>
        <p:nvSpPr>
          <p:cNvPr id="5" name="Text Placeholder 4">
            <a:extLst>
              <a:ext uri="{FF2B5EF4-FFF2-40B4-BE49-F238E27FC236}">
                <a16:creationId xmlns:a16="http://schemas.microsoft.com/office/drawing/2014/main" id="{C1AC07EA-B101-2B47-93F9-A49290842AEE}"/>
              </a:ext>
            </a:extLst>
          </p:cNvPr>
          <p:cNvSpPr>
            <a:spLocks noGrp="1"/>
          </p:cNvSpPr>
          <p:nvPr>
            <p:ph type="body" sz="quarter" idx="10" hasCustomPrompt="1"/>
          </p:nvPr>
        </p:nvSpPr>
        <p:spPr>
          <a:xfrm>
            <a:off x="4018518" y="1226521"/>
            <a:ext cx="7496175" cy="1117600"/>
          </a:xfrm>
        </p:spPr>
        <p:txBody>
          <a:bodyPr>
            <a:normAutofit/>
          </a:bodyPr>
          <a:lstStyle>
            <a:lvl1pPr>
              <a:defRPr sz="1800">
                <a:latin typeface="+mn-lt"/>
              </a:defRPr>
            </a:lvl1pPr>
          </a:lstStyle>
          <a:p>
            <a:r>
              <a:rPr lang="en-GB">
                <a:solidFill>
                  <a:srgbClr val="0E0E0E"/>
                </a:solidFill>
                <a:latin typeface="Lato" panose="020F0502020204030203" pitchFamily="34" charset="77"/>
              </a:rPr>
              <a:t>Please use this space to insert written content as required </a:t>
            </a:r>
          </a:p>
        </p:txBody>
      </p:sp>
      <p:sp>
        <p:nvSpPr>
          <p:cNvPr id="16" name="Text Placeholder 2">
            <a:extLst>
              <a:ext uri="{FF2B5EF4-FFF2-40B4-BE49-F238E27FC236}">
                <a16:creationId xmlns:a16="http://schemas.microsoft.com/office/drawing/2014/main" id="{B6FF4277-5991-3145-B50E-FD1554CCE67C}"/>
              </a:ext>
            </a:extLst>
          </p:cNvPr>
          <p:cNvSpPr>
            <a:spLocks noGrp="1"/>
          </p:cNvSpPr>
          <p:nvPr>
            <p:ph type="body" sz="quarter" idx="13" hasCustomPrompt="1"/>
          </p:nvPr>
        </p:nvSpPr>
        <p:spPr>
          <a:xfrm>
            <a:off x="4017963" y="2460676"/>
            <a:ext cx="6226175" cy="679450"/>
          </a:xfrm>
        </p:spPr>
        <p:txBody>
          <a:bodyPr/>
          <a:lstStyle>
            <a:lvl1pPr>
              <a:defRPr sz="2800" b="1" i="0">
                <a:latin typeface="+mj-lt"/>
                <a:ea typeface="Lora" charset="0"/>
                <a:cs typeface="Lora" charset="0"/>
              </a:defRPr>
            </a:lvl1pPr>
          </a:lstStyle>
          <a:p>
            <a:pPr lvl="0"/>
            <a:r>
              <a:rPr lang="en-GB"/>
              <a:t>Example 2</a:t>
            </a:r>
            <a:endParaRPr lang="en-US"/>
          </a:p>
        </p:txBody>
      </p:sp>
      <p:sp>
        <p:nvSpPr>
          <p:cNvPr id="15" name="Text Placeholder 4">
            <a:extLst>
              <a:ext uri="{FF2B5EF4-FFF2-40B4-BE49-F238E27FC236}">
                <a16:creationId xmlns:a16="http://schemas.microsoft.com/office/drawing/2014/main" id="{0F72BB86-1186-2044-A764-944661E2A588}"/>
              </a:ext>
            </a:extLst>
          </p:cNvPr>
          <p:cNvSpPr>
            <a:spLocks noGrp="1"/>
          </p:cNvSpPr>
          <p:nvPr>
            <p:ph type="body" sz="quarter" idx="12" hasCustomPrompt="1"/>
          </p:nvPr>
        </p:nvSpPr>
        <p:spPr>
          <a:xfrm>
            <a:off x="4018518" y="3155384"/>
            <a:ext cx="7496175" cy="1117600"/>
          </a:xfrm>
        </p:spPr>
        <p:txBody>
          <a:bodyPr>
            <a:normAutofit/>
          </a:bodyPr>
          <a:lstStyle>
            <a:lvl1pPr>
              <a:defRPr sz="1800">
                <a:latin typeface="+mn-lt"/>
              </a:defRPr>
            </a:lvl1pPr>
          </a:lstStyle>
          <a:p>
            <a:r>
              <a:rPr lang="en-GB">
                <a:solidFill>
                  <a:srgbClr val="0E0E0E"/>
                </a:solidFill>
                <a:latin typeface="Lato" panose="020F0502020204030203" pitchFamily="34" charset="77"/>
              </a:rPr>
              <a:t>Please use this space to insert written content as required </a:t>
            </a:r>
          </a:p>
        </p:txBody>
      </p:sp>
      <p:sp>
        <p:nvSpPr>
          <p:cNvPr id="18" name="Text Placeholder 2">
            <a:extLst>
              <a:ext uri="{FF2B5EF4-FFF2-40B4-BE49-F238E27FC236}">
                <a16:creationId xmlns:a16="http://schemas.microsoft.com/office/drawing/2014/main" id="{B25B2568-91C7-584B-93BF-260BF11F597A}"/>
              </a:ext>
            </a:extLst>
          </p:cNvPr>
          <p:cNvSpPr>
            <a:spLocks noGrp="1"/>
          </p:cNvSpPr>
          <p:nvPr>
            <p:ph type="body" sz="quarter" idx="15" hasCustomPrompt="1"/>
          </p:nvPr>
        </p:nvSpPr>
        <p:spPr>
          <a:xfrm>
            <a:off x="4017408" y="4377642"/>
            <a:ext cx="6226175" cy="679450"/>
          </a:xfrm>
        </p:spPr>
        <p:txBody>
          <a:bodyPr/>
          <a:lstStyle>
            <a:lvl1pPr>
              <a:defRPr sz="2800" b="1" i="0">
                <a:latin typeface="+mj-lt"/>
                <a:ea typeface="Lora" charset="0"/>
                <a:cs typeface="Lora" charset="0"/>
              </a:defRPr>
            </a:lvl1pPr>
          </a:lstStyle>
          <a:p>
            <a:pPr lvl="0"/>
            <a:r>
              <a:rPr lang="en-GB"/>
              <a:t>Example 3</a:t>
            </a:r>
            <a:endParaRPr lang="en-US"/>
          </a:p>
        </p:txBody>
      </p:sp>
      <p:sp>
        <p:nvSpPr>
          <p:cNvPr id="17" name="Text Placeholder 4">
            <a:extLst>
              <a:ext uri="{FF2B5EF4-FFF2-40B4-BE49-F238E27FC236}">
                <a16:creationId xmlns:a16="http://schemas.microsoft.com/office/drawing/2014/main" id="{A309A51E-DEB9-C346-A901-A485A3D8BE94}"/>
              </a:ext>
            </a:extLst>
          </p:cNvPr>
          <p:cNvSpPr>
            <a:spLocks noGrp="1"/>
          </p:cNvSpPr>
          <p:nvPr>
            <p:ph type="body" sz="quarter" idx="14" hasCustomPrompt="1"/>
          </p:nvPr>
        </p:nvSpPr>
        <p:spPr>
          <a:xfrm>
            <a:off x="4017963" y="5072350"/>
            <a:ext cx="7496175" cy="1117600"/>
          </a:xfrm>
        </p:spPr>
        <p:txBody>
          <a:bodyPr>
            <a:normAutofit/>
          </a:bodyPr>
          <a:lstStyle>
            <a:lvl1pPr>
              <a:defRPr sz="1800">
                <a:latin typeface="+mn-lt"/>
              </a:defRPr>
            </a:lvl1pPr>
          </a:lstStyle>
          <a:p>
            <a:r>
              <a:rPr lang="en-GB">
                <a:solidFill>
                  <a:srgbClr val="0E0E0E"/>
                </a:solidFill>
                <a:latin typeface="Lato" panose="020F0502020204030203" pitchFamily="34" charset="77"/>
              </a:rPr>
              <a:t>Please use this space to insert written content as required </a:t>
            </a:r>
          </a:p>
        </p:txBody>
      </p:sp>
      <p:pic>
        <p:nvPicPr>
          <p:cNvPr id="12" name="Picture 11" descr="A picture containing text, clipart&#10;&#10;Description automatically generated">
            <a:extLst>
              <a:ext uri="{FF2B5EF4-FFF2-40B4-BE49-F238E27FC236}">
                <a16:creationId xmlns:a16="http://schemas.microsoft.com/office/drawing/2014/main" id="{2FE84A6A-16BB-4E92-AFA8-8049FA098A25}"/>
              </a:ext>
            </a:extLst>
          </p:cNvPr>
          <p:cNvPicPr>
            <a:picLocks noChangeAspect="1"/>
          </p:cNvPicPr>
          <p:nvPr/>
        </p:nvPicPr>
        <p:blipFill>
          <a:blip r:embed="rId2"/>
          <a:stretch>
            <a:fillRect/>
          </a:stretch>
        </p:blipFill>
        <p:spPr>
          <a:xfrm>
            <a:off x="539923" y="6146056"/>
            <a:ext cx="585971" cy="197518"/>
          </a:xfrm>
          <a:prstGeom prst="rect">
            <a:avLst/>
          </a:prstGeom>
        </p:spPr>
      </p:pic>
      <p:sp>
        <p:nvSpPr>
          <p:cNvPr id="13" name="Slide Number Placeholder 3">
            <a:extLst>
              <a:ext uri="{FF2B5EF4-FFF2-40B4-BE49-F238E27FC236}">
                <a16:creationId xmlns:a16="http://schemas.microsoft.com/office/drawing/2014/main" id="{04C0E950-E3E7-F2AC-1BEC-60CA1A1D4E0D}"/>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tx1"/>
                </a:solidFill>
                <a:latin typeface="Inter" panose="02000503000000020004" pitchFamily="2" charset="0"/>
                <a:ea typeface="Inter" panose="02000503000000020004" pitchFamily="2" charset="0"/>
              </a:rPr>
              <a:pPr algn="ctr"/>
              <a:t>‹#›</a:t>
            </a:fld>
            <a:endParaRPr lang="en-US" sz="1200">
              <a:solidFill>
                <a:schemeClr val="tx1"/>
              </a:solidFill>
              <a:latin typeface="Inter" panose="02000503000000020004" pitchFamily="2" charset="0"/>
              <a:ea typeface="Inter" panose="02000503000000020004" pitchFamily="2" charset="0"/>
            </a:endParaRPr>
          </a:p>
        </p:txBody>
      </p:sp>
      <p:sp>
        <p:nvSpPr>
          <p:cNvPr id="19" name="Rectangle 7">
            <a:extLst>
              <a:ext uri="{FF2B5EF4-FFF2-40B4-BE49-F238E27FC236}">
                <a16:creationId xmlns:a16="http://schemas.microsoft.com/office/drawing/2014/main" id="{95839A32-3E49-0347-85A7-6A2D5D9EFA89}"/>
              </a:ext>
              <a:ext uri="{C183D7F6-B498-43B3-948B-1728B52AA6E4}">
                <adec:decorative xmlns:adec="http://schemas.microsoft.com/office/drawing/2017/decorative" val="1"/>
              </a:ext>
            </a:extLst>
          </p:cNvPr>
          <p:cNvSpPr/>
          <p:nvPr/>
        </p:nvSpPr>
        <p:spPr>
          <a:xfrm>
            <a:off x="1" y="0"/>
            <a:ext cx="3796940" cy="6858000"/>
          </a:xfrm>
          <a:custGeom>
            <a:avLst/>
            <a:gdLst>
              <a:gd name="connsiteX0" fmla="*/ 0 w 3796940"/>
              <a:gd name="connsiteY0" fmla="*/ 0 h 6858000"/>
              <a:gd name="connsiteX1" fmla="*/ 3796940 w 3796940"/>
              <a:gd name="connsiteY1" fmla="*/ 0 h 6858000"/>
              <a:gd name="connsiteX2" fmla="*/ 3796940 w 3796940"/>
              <a:gd name="connsiteY2" fmla="*/ 6858000 h 6858000"/>
              <a:gd name="connsiteX3" fmla="*/ 0 w 3796940"/>
              <a:gd name="connsiteY3" fmla="*/ 6858000 h 6858000"/>
              <a:gd name="connsiteX4" fmla="*/ 0 w 3796940"/>
              <a:gd name="connsiteY4" fmla="*/ 0 h 6858000"/>
              <a:gd name="connsiteX0" fmla="*/ 0 w 3796940"/>
              <a:gd name="connsiteY0" fmla="*/ 0 h 6858000"/>
              <a:gd name="connsiteX1" fmla="*/ 3253732 w 3796940"/>
              <a:gd name="connsiteY1" fmla="*/ 0 h 6858000"/>
              <a:gd name="connsiteX2" fmla="*/ 3796940 w 3796940"/>
              <a:gd name="connsiteY2" fmla="*/ 6858000 h 6858000"/>
              <a:gd name="connsiteX3" fmla="*/ 0 w 3796940"/>
              <a:gd name="connsiteY3" fmla="*/ 6858000 h 6858000"/>
              <a:gd name="connsiteX4" fmla="*/ 0 w 3796940"/>
              <a:gd name="connsiteY4" fmla="*/ 0 h 685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796940" h="6858000">
                <a:moveTo>
                  <a:pt x="0" y="0"/>
                </a:moveTo>
                <a:lnTo>
                  <a:pt x="3253732" y="0"/>
                </a:lnTo>
                <a:lnTo>
                  <a:pt x="3796940" y="6858000"/>
                </a:lnTo>
                <a:lnTo>
                  <a:pt x="0" y="6858000"/>
                </a:lnTo>
                <a:lnTo>
                  <a:pt x="0" y="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p>
        </p:txBody>
      </p:sp>
      <p:pic>
        <p:nvPicPr>
          <p:cNvPr id="20" name="Picture 19" descr="A picture containing text, clipart&#10;&#10;Description automatically generated">
            <a:extLst>
              <a:ext uri="{FF2B5EF4-FFF2-40B4-BE49-F238E27FC236}">
                <a16:creationId xmlns:a16="http://schemas.microsoft.com/office/drawing/2014/main" id="{2FE84A6A-16BB-4E92-AFA8-8049FA098A25}"/>
              </a:ext>
            </a:extLst>
          </p:cNvPr>
          <p:cNvPicPr>
            <a:picLocks noChangeAspect="1"/>
          </p:cNvPicPr>
          <p:nvPr/>
        </p:nvPicPr>
        <p:blipFill>
          <a:blip r:embed="rId2"/>
          <a:stretch>
            <a:fillRect/>
          </a:stretch>
        </p:blipFill>
        <p:spPr>
          <a:xfrm>
            <a:off x="539923" y="6146056"/>
            <a:ext cx="585971" cy="197518"/>
          </a:xfrm>
          <a:prstGeom prst="rect">
            <a:avLst/>
          </a:prstGeom>
        </p:spPr>
      </p:pic>
      <p:sp>
        <p:nvSpPr>
          <p:cNvPr id="21" name="Slide Number Placeholder 3">
            <a:extLst>
              <a:ext uri="{FF2B5EF4-FFF2-40B4-BE49-F238E27FC236}">
                <a16:creationId xmlns:a16="http://schemas.microsoft.com/office/drawing/2014/main" id="{04C0E950-E3E7-F2AC-1BEC-60CA1A1D4E0D}"/>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tx1"/>
                </a:solidFill>
                <a:latin typeface="Inter" panose="02000503000000020004" pitchFamily="2" charset="0"/>
                <a:ea typeface="Inter" panose="02000503000000020004" pitchFamily="2" charset="0"/>
              </a:rPr>
              <a:pPr algn="ctr"/>
              <a:t>‹#›</a:t>
            </a:fld>
            <a:endParaRPr lang="en-US" sz="1200">
              <a:solidFill>
                <a:schemeClr val="tx1"/>
              </a:solidFill>
              <a:latin typeface="Inter" panose="02000503000000020004" pitchFamily="2" charset="0"/>
              <a:ea typeface="Inter" panose="02000503000000020004" pitchFamily="2" charset="0"/>
            </a:endParaRPr>
          </a:p>
        </p:txBody>
      </p:sp>
      <p:sp>
        <p:nvSpPr>
          <p:cNvPr id="22" name="Rectangle 7">
            <a:extLst>
              <a:ext uri="{FF2B5EF4-FFF2-40B4-BE49-F238E27FC236}">
                <a16:creationId xmlns:a16="http://schemas.microsoft.com/office/drawing/2014/main" id="{9FC92788-1CF1-E651-FBDB-BD30DB47651F}"/>
              </a:ext>
              <a:ext uri="{C183D7F6-B498-43B3-948B-1728B52AA6E4}">
                <adec:decorative xmlns:adec="http://schemas.microsoft.com/office/drawing/2017/decorative" val="1"/>
              </a:ext>
            </a:extLst>
          </p:cNvPr>
          <p:cNvSpPr/>
          <p:nvPr/>
        </p:nvSpPr>
        <p:spPr>
          <a:xfrm>
            <a:off x="1" y="0"/>
            <a:ext cx="3796940" cy="6858000"/>
          </a:xfrm>
          <a:custGeom>
            <a:avLst/>
            <a:gdLst>
              <a:gd name="connsiteX0" fmla="*/ 0 w 3796940"/>
              <a:gd name="connsiteY0" fmla="*/ 0 h 6858000"/>
              <a:gd name="connsiteX1" fmla="*/ 3796940 w 3796940"/>
              <a:gd name="connsiteY1" fmla="*/ 0 h 6858000"/>
              <a:gd name="connsiteX2" fmla="*/ 3796940 w 3796940"/>
              <a:gd name="connsiteY2" fmla="*/ 6858000 h 6858000"/>
              <a:gd name="connsiteX3" fmla="*/ 0 w 3796940"/>
              <a:gd name="connsiteY3" fmla="*/ 6858000 h 6858000"/>
              <a:gd name="connsiteX4" fmla="*/ 0 w 3796940"/>
              <a:gd name="connsiteY4" fmla="*/ 0 h 6858000"/>
              <a:gd name="connsiteX0" fmla="*/ 0 w 3796940"/>
              <a:gd name="connsiteY0" fmla="*/ 0 h 6858000"/>
              <a:gd name="connsiteX1" fmla="*/ 3253732 w 3796940"/>
              <a:gd name="connsiteY1" fmla="*/ 0 h 6858000"/>
              <a:gd name="connsiteX2" fmla="*/ 3796940 w 3796940"/>
              <a:gd name="connsiteY2" fmla="*/ 6858000 h 6858000"/>
              <a:gd name="connsiteX3" fmla="*/ 0 w 3796940"/>
              <a:gd name="connsiteY3" fmla="*/ 6858000 h 6858000"/>
              <a:gd name="connsiteX4" fmla="*/ 0 w 3796940"/>
              <a:gd name="connsiteY4" fmla="*/ 0 h 685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796940" h="6858000">
                <a:moveTo>
                  <a:pt x="0" y="0"/>
                </a:moveTo>
                <a:lnTo>
                  <a:pt x="3253732" y="0"/>
                </a:lnTo>
                <a:lnTo>
                  <a:pt x="3796940" y="6858000"/>
                </a:lnTo>
                <a:lnTo>
                  <a:pt x="0" y="6858000"/>
                </a:lnTo>
                <a:lnTo>
                  <a:pt x="0" y="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p>
        </p:txBody>
      </p:sp>
      <p:pic>
        <p:nvPicPr>
          <p:cNvPr id="23" name="Picture 22" descr="A picture containing text, clipart&#10;&#10;Description automatically generated">
            <a:extLst>
              <a:ext uri="{FF2B5EF4-FFF2-40B4-BE49-F238E27FC236}">
                <a16:creationId xmlns:a16="http://schemas.microsoft.com/office/drawing/2014/main" id="{0ACD7F34-BE21-B9EC-25F0-A27252E47BDB}"/>
              </a:ext>
            </a:extLst>
          </p:cNvPr>
          <p:cNvPicPr>
            <a:picLocks noChangeAspect="1"/>
          </p:cNvPicPr>
          <p:nvPr/>
        </p:nvPicPr>
        <p:blipFill>
          <a:blip r:embed="rId2"/>
          <a:stretch>
            <a:fillRect/>
          </a:stretch>
        </p:blipFill>
        <p:spPr>
          <a:xfrm>
            <a:off x="539923" y="6146056"/>
            <a:ext cx="585971" cy="197518"/>
          </a:xfrm>
          <a:prstGeom prst="rect">
            <a:avLst/>
          </a:prstGeom>
        </p:spPr>
      </p:pic>
      <p:sp>
        <p:nvSpPr>
          <p:cNvPr id="24" name="Slide Number Placeholder 3">
            <a:extLst>
              <a:ext uri="{FF2B5EF4-FFF2-40B4-BE49-F238E27FC236}">
                <a16:creationId xmlns:a16="http://schemas.microsoft.com/office/drawing/2014/main" id="{C5FF478A-5B8E-953E-4DB6-9A571680A138}"/>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tx1"/>
                </a:solidFill>
                <a:latin typeface="Inter" panose="02000503000000020004" pitchFamily="2" charset="0"/>
                <a:ea typeface="Inter" panose="02000503000000020004" pitchFamily="2" charset="0"/>
              </a:rPr>
              <a:pPr algn="ctr"/>
              <a:t>‹#›</a:t>
            </a:fld>
            <a:endParaRPr lang="en-US" sz="1200">
              <a:solidFill>
                <a:schemeClr val="tx1"/>
              </a:solidFill>
              <a:latin typeface="Inter" panose="02000503000000020004" pitchFamily="2" charset="0"/>
              <a:ea typeface="Inter" panose="02000503000000020004" pitchFamily="2" charset="0"/>
            </a:endParaRPr>
          </a:p>
        </p:txBody>
      </p:sp>
      <p:sp>
        <p:nvSpPr>
          <p:cNvPr id="25" name="Rectangle 7">
            <a:extLst>
              <a:ext uri="{FF2B5EF4-FFF2-40B4-BE49-F238E27FC236}">
                <a16:creationId xmlns:a16="http://schemas.microsoft.com/office/drawing/2014/main" id="{C01117B1-E562-1F65-C13C-339DDF5FCABC}"/>
              </a:ext>
              <a:ext uri="{C183D7F6-B498-43B3-948B-1728B52AA6E4}">
                <adec:decorative xmlns:adec="http://schemas.microsoft.com/office/drawing/2017/decorative" val="1"/>
              </a:ext>
            </a:extLst>
          </p:cNvPr>
          <p:cNvSpPr/>
          <p:nvPr/>
        </p:nvSpPr>
        <p:spPr>
          <a:xfrm>
            <a:off x="1" y="0"/>
            <a:ext cx="3796940" cy="6858000"/>
          </a:xfrm>
          <a:custGeom>
            <a:avLst/>
            <a:gdLst>
              <a:gd name="connsiteX0" fmla="*/ 0 w 3796940"/>
              <a:gd name="connsiteY0" fmla="*/ 0 h 6858000"/>
              <a:gd name="connsiteX1" fmla="*/ 3796940 w 3796940"/>
              <a:gd name="connsiteY1" fmla="*/ 0 h 6858000"/>
              <a:gd name="connsiteX2" fmla="*/ 3796940 w 3796940"/>
              <a:gd name="connsiteY2" fmla="*/ 6858000 h 6858000"/>
              <a:gd name="connsiteX3" fmla="*/ 0 w 3796940"/>
              <a:gd name="connsiteY3" fmla="*/ 6858000 h 6858000"/>
              <a:gd name="connsiteX4" fmla="*/ 0 w 3796940"/>
              <a:gd name="connsiteY4" fmla="*/ 0 h 6858000"/>
              <a:gd name="connsiteX0" fmla="*/ 0 w 3796940"/>
              <a:gd name="connsiteY0" fmla="*/ 0 h 6858000"/>
              <a:gd name="connsiteX1" fmla="*/ 3253732 w 3796940"/>
              <a:gd name="connsiteY1" fmla="*/ 0 h 6858000"/>
              <a:gd name="connsiteX2" fmla="*/ 3796940 w 3796940"/>
              <a:gd name="connsiteY2" fmla="*/ 6858000 h 6858000"/>
              <a:gd name="connsiteX3" fmla="*/ 0 w 3796940"/>
              <a:gd name="connsiteY3" fmla="*/ 6858000 h 6858000"/>
              <a:gd name="connsiteX4" fmla="*/ 0 w 3796940"/>
              <a:gd name="connsiteY4" fmla="*/ 0 h 685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796940" h="6858000">
                <a:moveTo>
                  <a:pt x="0" y="0"/>
                </a:moveTo>
                <a:lnTo>
                  <a:pt x="3253732" y="0"/>
                </a:lnTo>
                <a:lnTo>
                  <a:pt x="3796940" y="6858000"/>
                </a:lnTo>
                <a:lnTo>
                  <a:pt x="0" y="6858000"/>
                </a:lnTo>
                <a:lnTo>
                  <a:pt x="0" y="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p>
        </p:txBody>
      </p:sp>
      <p:sp>
        <p:nvSpPr>
          <p:cNvPr id="27" name="Slide Number Placeholder 3">
            <a:extLst>
              <a:ext uri="{FF2B5EF4-FFF2-40B4-BE49-F238E27FC236}">
                <a16:creationId xmlns:a16="http://schemas.microsoft.com/office/drawing/2014/main" id="{74070583-3261-65ED-5C12-C94739126D29}"/>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tx1"/>
                </a:solidFill>
                <a:latin typeface="Inter" panose="02000503000000020004" pitchFamily="2" charset="0"/>
                <a:ea typeface="Inter" panose="02000503000000020004" pitchFamily="2" charset="0"/>
              </a:rPr>
              <a:pPr algn="ctr"/>
              <a:t>‹#›</a:t>
            </a:fld>
            <a:endParaRPr lang="en-US" sz="1200">
              <a:solidFill>
                <a:schemeClr val="tx1"/>
              </a:solidFill>
              <a:latin typeface="Inter" panose="02000503000000020004" pitchFamily="2" charset="0"/>
              <a:ea typeface="Inter" panose="02000503000000020004" pitchFamily="2" charset="0"/>
            </a:endParaRPr>
          </a:p>
        </p:txBody>
      </p:sp>
      <p:pic>
        <p:nvPicPr>
          <p:cNvPr id="29" name="Picture 28">
            <a:extLst>
              <a:ext uri="{FF2B5EF4-FFF2-40B4-BE49-F238E27FC236}">
                <a16:creationId xmlns:a16="http://schemas.microsoft.com/office/drawing/2014/main" id="{EB116081-2675-8645-EA72-F964A229AB7D}"/>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539924" y="6146056"/>
            <a:ext cx="585971" cy="197518"/>
          </a:xfrm>
          <a:prstGeom prst="rect">
            <a:avLst/>
          </a:prstGeom>
        </p:spPr>
      </p:pic>
    </p:spTree>
    <p:extLst>
      <p:ext uri="{BB962C8B-B14F-4D97-AF65-F5344CB8AC3E}">
        <p14:creationId xmlns:p14="http://schemas.microsoft.com/office/powerpoint/2010/main" val="288331861"/>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p:cSld name="Sample Layout Page (Blue)">
    <p:spTree>
      <p:nvGrpSpPr>
        <p:cNvPr id="1" name=""/>
        <p:cNvGrpSpPr/>
        <p:nvPr/>
      </p:nvGrpSpPr>
      <p:grpSpPr>
        <a:xfrm>
          <a:off x="0" y="0"/>
          <a:ext cx="0" cy="0"/>
          <a:chOff x="0" y="0"/>
          <a:chExt cx="0" cy="0"/>
        </a:xfrm>
      </p:grpSpPr>
      <p:sp>
        <p:nvSpPr>
          <p:cNvPr id="15" name="Rectangle 7">
            <a:extLst>
              <a:ext uri="{FF2B5EF4-FFF2-40B4-BE49-F238E27FC236}">
                <a16:creationId xmlns:a16="http://schemas.microsoft.com/office/drawing/2014/main" id="{D73E01DB-6802-DFD8-6FEC-695065F371E5}"/>
              </a:ext>
              <a:ext uri="{C183D7F6-B498-43B3-948B-1728B52AA6E4}">
                <adec:decorative xmlns:adec="http://schemas.microsoft.com/office/drawing/2017/decorative" val="1"/>
              </a:ext>
            </a:extLst>
          </p:cNvPr>
          <p:cNvSpPr/>
          <p:nvPr/>
        </p:nvSpPr>
        <p:spPr>
          <a:xfrm>
            <a:off x="1" y="0"/>
            <a:ext cx="3796940" cy="6858000"/>
          </a:xfrm>
          <a:custGeom>
            <a:avLst/>
            <a:gdLst>
              <a:gd name="connsiteX0" fmla="*/ 0 w 3796940"/>
              <a:gd name="connsiteY0" fmla="*/ 0 h 6858000"/>
              <a:gd name="connsiteX1" fmla="*/ 3796940 w 3796940"/>
              <a:gd name="connsiteY1" fmla="*/ 0 h 6858000"/>
              <a:gd name="connsiteX2" fmla="*/ 3796940 w 3796940"/>
              <a:gd name="connsiteY2" fmla="*/ 6858000 h 6858000"/>
              <a:gd name="connsiteX3" fmla="*/ 0 w 3796940"/>
              <a:gd name="connsiteY3" fmla="*/ 6858000 h 6858000"/>
              <a:gd name="connsiteX4" fmla="*/ 0 w 3796940"/>
              <a:gd name="connsiteY4" fmla="*/ 0 h 6858000"/>
              <a:gd name="connsiteX0" fmla="*/ 0 w 3796940"/>
              <a:gd name="connsiteY0" fmla="*/ 0 h 6858000"/>
              <a:gd name="connsiteX1" fmla="*/ 3253732 w 3796940"/>
              <a:gd name="connsiteY1" fmla="*/ 0 h 6858000"/>
              <a:gd name="connsiteX2" fmla="*/ 3796940 w 3796940"/>
              <a:gd name="connsiteY2" fmla="*/ 6858000 h 6858000"/>
              <a:gd name="connsiteX3" fmla="*/ 0 w 3796940"/>
              <a:gd name="connsiteY3" fmla="*/ 6858000 h 6858000"/>
              <a:gd name="connsiteX4" fmla="*/ 0 w 3796940"/>
              <a:gd name="connsiteY4" fmla="*/ 0 h 685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796940" h="6858000">
                <a:moveTo>
                  <a:pt x="0" y="0"/>
                </a:moveTo>
                <a:lnTo>
                  <a:pt x="3253732" y="0"/>
                </a:lnTo>
                <a:lnTo>
                  <a:pt x="3796940" y="6858000"/>
                </a:lnTo>
                <a:lnTo>
                  <a:pt x="0" y="6858000"/>
                </a:lnTo>
                <a:lnTo>
                  <a:pt x="0" y="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p>
        </p:txBody>
      </p:sp>
      <p:sp>
        <p:nvSpPr>
          <p:cNvPr id="7" name="Title 1">
            <a:extLst>
              <a:ext uri="{FF2B5EF4-FFF2-40B4-BE49-F238E27FC236}">
                <a16:creationId xmlns:a16="http://schemas.microsoft.com/office/drawing/2014/main" id="{8BAD4AF8-AA18-5A42-BB2F-5211ADA7E94F}"/>
              </a:ext>
            </a:extLst>
          </p:cNvPr>
          <p:cNvSpPr>
            <a:spLocks noGrp="1"/>
          </p:cNvSpPr>
          <p:nvPr>
            <p:ph type="ctrTitle" hasCustomPrompt="1"/>
          </p:nvPr>
        </p:nvSpPr>
        <p:spPr>
          <a:xfrm>
            <a:off x="496384" y="697028"/>
            <a:ext cx="2433083" cy="4190385"/>
          </a:xfrm>
          <a:prstGeom prst="rect">
            <a:avLst/>
          </a:prstGeom>
        </p:spPr>
        <p:txBody>
          <a:bodyPr anchor="t" anchorCtr="0">
            <a:normAutofit/>
          </a:bodyPr>
          <a:lstStyle>
            <a:lvl1pPr algn="l">
              <a:defRPr sz="4000" b="1" i="0">
                <a:solidFill>
                  <a:schemeClr val="bg1"/>
                </a:solidFill>
                <a:latin typeface="Lora SemiBold" pitchFamily="2" charset="77"/>
              </a:defRPr>
            </a:lvl1pPr>
          </a:lstStyle>
          <a:p>
            <a:r>
              <a:rPr lang="en-US"/>
              <a:t>This is a sample page layout</a:t>
            </a:r>
          </a:p>
        </p:txBody>
      </p:sp>
      <p:sp>
        <p:nvSpPr>
          <p:cNvPr id="14" name="Text Placeholder 2">
            <a:extLst>
              <a:ext uri="{FF2B5EF4-FFF2-40B4-BE49-F238E27FC236}">
                <a16:creationId xmlns:a16="http://schemas.microsoft.com/office/drawing/2014/main" id="{69A1EDE6-1787-42AA-A846-F95AF5D43D0A}"/>
              </a:ext>
            </a:extLst>
          </p:cNvPr>
          <p:cNvSpPr>
            <a:spLocks noGrp="1"/>
          </p:cNvSpPr>
          <p:nvPr>
            <p:ph type="body" sz="quarter" idx="11" hasCustomPrompt="1"/>
          </p:nvPr>
        </p:nvSpPr>
        <p:spPr>
          <a:xfrm>
            <a:off x="4017963" y="531813"/>
            <a:ext cx="6226175" cy="679450"/>
          </a:xfrm>
        </p:spPr>
        <p:txBody>
          <a:bodyPr/>
          <a:lstStyle>
            <a:lvl1pPr>
              <a:defRPr sz="2800" b="1" i="0">
                <a:latin typeface="+mj-lt"/>
                <a:ea typeface="Lora" charset="0"/>
                <a:cs typeface="Lora" charset="0"/>
              </a:defRPr>
            </a:lvl1pPr>
          </a:lstStyle>
          <a:p>
            <a:pPr lvl="0"/>
            <a:r>
              <a:rPr lang="en-GB"/>
              <a:t>Example 1</a:t>
            </a:r>
            <a:endParaRPr lang="en-US"/>
          </a:p>
        </p:txBody>
      </p:sp>
      <p:sp>
        <p:nvSpPr>
          <p:cNvPr id="12" name="Text Placeholder 4">
            <a:extLst>
              <a:ext uri="{FF2B5EF4-FFF2-40B4-BE49-F238E27FC236}">
                <a16:creationId xmlns:a16="http://schemas.microsoft.com/office/drawing/2014/main" id="{D162F9E1-8872-4DF8-8AE2-6F432928DB76}"/>
              </a:ext>
            </a:extLst>
          </p:cNvPr>
          <p:cNvSpPr>
            <a:spLocks noGrp="1"/>
          </p:cNvSpPr>
          <p:nvPr>
            <p:ph type="body" sz="quarter" idx="10" hasCustomPrompt="1"/>
          </p:nvPr>
        </p:nvSpPr>
        <p:spPr>
          <a:xfrm>
            <a:off x="4018518" y="1226521"/>
            <a:ext cx="7496175" cy="1117600"/>
          </a:xfrm>
        </p:spPr>
        <p:txBody>
          <a:bodyPr>
            <a:normAutofit/>
          </a:bodyPr>
          <a:lstStyle>
            <a:lvl1pPr>
              <a:defRPr sz="1800" b="0" i="0">
                <a:latin typeface="+mn-lt"/>
                <a:ea typeface="Inter" panose="02000503000000020004" pitchFamily="2" charset="0"/>
              </a:defRPr>
            </a:lvl1pPr>
          </a:lstStyle>
          <a:p>
            <a:r>
              <a:rPr lang="en-GB">
                <a:solidFill>
                  <a:srgbClr val="0E0E0E"/>
                </a:solidFill>
                <a:latin typeface="Lato" panose="020F0502020204030203" pitchFamily="34" charset="77"/>
              </a:rPr>
              <a:t>Please use this space to insert written content as required </a:t>
            </a:r>
          </a:p>
        </p:txBody>
      </p:sp>
      <p:sp>
        <p:nvSpPr>
          <p:cNvPr id="20" name="Text Placeholder 2">
            <a:extLst>
              <a:ext uri="{FF2B5EF4-FFF2-40B4-BE49-F238E27FC236}">
                <a16:creationId xmlns:a16="http://schemas.microsoft.com/office/drawing/2014/main" id="{091C1152-F42A-4216-886B-4FCA841AF2E4}"/>
              </a:ext>
            </a:extLst>
          </p:cNvPr>
          <p:cNvSpPr>
            <a:spLocks noGrp="1"/>
          </p:cNvSpPr>
          <p:nvPr>
            <p:ph type="body" sz="quarter" idx="13" hasCustomPrompt="1"/>
          </p:nvPr>
        </p:nvSpPr>
        <p:spPr>
          <a:xfrm>
            <a:off x="4017963" y="2460676"/>
            <a:ext cx="6226175" cy="679450"/>
          </a:xfrm>
        </p:spPr>
        <p:txBody>
          <a:bodyPr/>
          <a:lstStyle>
            <a:lvl1pPr>
              <a:defRPr sz="2800" b="1" i="0">
                <a:latin typeface="+mj-lt"/>
                <a:ea typeface="Lora" charset="0"/>
                <a:cs typeface="Lora" charset="0"/>
              </a:defRPr>
            </a:lvl1pPr>
          </a:lstStyle>
          <a:p>
            <a:pPr lvl="0"/>
            <a:r>
              <a:rPr lang="en-GB"/>
              <a:t>Example 2</a:t>
            </a:r>
            <a:endParaRPr lang="en-US"/>
          </a:p>
        </p:txBody>
      </p:sp>
      <p:sp>
        <p:nvSpPr>
          <p:cNvPr id="19" name="Text Placeholder 4">
            <a:extLst>
              <a:ext uri="{FF2B5EF4-FFF2-40B4-BE49-F238E27FC236}">
                <a16:creationId xmlns:a16="http://schemas.microsoft.com/office/drawing/2014/main" id="{27E403A3-8679-44BF-AD86-42EF9AFD9F4A}"/>
              </a:ext>
            </a:extLst>
          </p:cNvPr>
          <p:cNvSpPr>
            <a:spLocks noGrp="1"/>
          </p:cNvSpPr>
          <p:nvPr>
            <p:ph type="body" sz="quarter" idx="12" hasCustomPrompt="1"/>
          </p:nvPr>
        </p:nvSpPr>
        <p:spPr>
          <a:xfrm>
            <a:off x="4018518" y="3155384"/>
            <a:ext cx="7496175" cy="1117600"/>
          </a:xfrm>
        </p:spPr>
        <p:txBody>
          <a:bodyPr>
            <a:normAutofit/>
          </a:bodyPr>
          <a:lstStyle>
            <a:lvl1pPr>
              <a:defRPr sz="1800" b="0" i="0">
                <a:latin typeface="+mn-lt"/>
                <a:ea typeface="Inter" panose="02000503000000020004" pitchFamily="2" charset="0"/>
              </a:defRPr>
            </a:lvl1pPr>
          </a:lstStyle>
          <a:p>
            <a:r>
              <a:rPr lang="en-GB">
                <a:solidFill>
                  <a:srgbClr val="0E0E0E"/>
                </a:solidFill>
                <a:latin typeface="Lato" panose="020F0502020204030203" pitchFamily="34" charset="77"/>
              </a:rPr>
              <a:t>Please use this space to insert written content as required </a:t>
            </a:r>
          </a:p>
        </p:txBody>
      </p:sp>
      <p:sp>
        <p:nvSpPr>
          <p:cNvPr id="22" name="Text Placeholder 2">
            <a:extLst>
              <a:ext uri="{FF2B5EF4-FFF2-40B4-BE49-F238E27FC236}">
                <a16:creationId xmlns:a16="http://schemas.microsoft.com/office/drawing/2014/main" id="{B6EE7173-47AA-48FF-A59B-31ADB063D0C6}"/>
              </a:ext>
            </a:extLst>
          </p:cNvPr>
          <p:cNvSpPr>
            <a:spLocks noGrp="1"/>
          </p:cNvSpPr>
          <p:nvPr>
            <p:ph type="body" sz="quarter" idx="15" hasCustomPrompt="1"/>
          </p:nvPr>
        </p:nvSpPr>
        <p:spPr>
          <a:xfrm>
            <a:off x="4017408" y="4377642"/>
            <a:ext cx="6226175" cy="679450"/>
          </a:xfrm>
        </p:spPr>
        <p:txBody>
          <a:bodyPr/>
          <a:lstStyle>
            <a:lvl1pPr>
              <a:defRPr sz="2800" b="1" i="0">
                <a:latin typeface="+mj-lt"/>
                <a:ea typeface="Lora" charset="0"/>
                <a:cs typeface="Lora" charset="0"/>
              </a:defRPr>
            </a:lvl1pPr>
          </a:lstStyle>
          <a:p>
            <a:pPr lvl="0"/>
            <a:r>
              <a:rPr lang="en-GB"/>
              <a:t>Example 3</a:t>
            </a:r>
            <a:endParaRPr lang="en-US"/>
          </a:p>
        </p:txBody>
      </p:sp>
      <p:sp>
        <p:nvSpPr>
          <p:cNvPr id="21" name="Text Placeholder 4">
            <a:extLst>
              <a:ext uri="{FF2B5EF4-FFF2-40B4-BE49-F238E27FC236}">
                <a16:creationId xmlns:a16="http://schemas.microsoft.com/office/drawing/2014/main" id="{9E17D836-806F-4767-B265-5F8860713448}"/>
              </a:ext>
            </a:extLst>
          </p:cNvPr>
          <p:cNvSpPr>
            <a:spLocks noGrp="1"/>
          </p:cNvSpPr>
          <p:nvPr>
            <p:ph type="body" sz="quarter" idx="14" hasCustomPrompt="1"/>
          </p:nvPr>
        </p:nvSpPr>
        <p:spPr>
          <a:xfrm>
            <a:off x="4017963" y="5072350"/>
            <a:ext cx="7496175" cy="1117600"/>
          </a:xfrm>
        </p:spPr>
        <p:txBody>
          <a:bodyPr>
            <a:normAutofit/>
          </a:bodyPr>
          <a:lstStyle>
            <a:lvl1pPr>
              <a:defRPr sz="1800" b="0" i="0">
                <a:latin typeface="+mn-lt"/>
                <a:ea typeface="Inter" panose="02000503000000020004" pitchFamily="2" charset="0"/>
              </a:defRPr>
            </a:lvl1pPr>
          </a:lstStyle>
          <a:p>
            <a:r>
              <a:rPr lang="en-GB">
                <a:solidFill>
                  <a:srgbClr val="0E0E0E"/>
                </a:solidFill>
                <a:latin typeface="Lato" panose="020F0502020204030203" pitchFamily="34" charset="77"/>
              </a:rPr>
              <a:t>Please use this space to insert written content as required </a:t>
            </a:r>
          </a:p>
        </p:txBody>
      </p:sp>
      <p:pic>
        <p:nvPicPr>
          <p:cNvPr id="13" name="Picture 12" descr="A picture containing text, clipart&#10;&#10;Description automatically generated">
            <a:extLst>
              <a:ext uri="{FF2B5EF4-FFF2-40B4-BE49-F238E27FC236}">
                <a16:creationId xmlns:a16="http://schemas.microsoft.com/office/drawing/2014/main" id="{39DD499C-21D4-3049-0CE9-67D8860B2129}"/>
              </a:ext>
            </a:extLst>
          </p:cNvPr>
          <p:cNvPicPr>
            <a:picLocks noChangeAspect="1"/>
          </p:cNvPicPr>
          <p:nvPr/>
        </p:nvPicPr>
        <p:blipFill>
          <a:blip r:embed="rId2"/>
          <a:stretch>
            <a:fillRect/>
          </a:stretch>
        </p:blipFill>
        <p:spPr>
          <a:xfrm>
            <a:off x="539923" y="6146056"/>
            <a:ext cx="585971" cy="197518"/>
          </a:xfrm>
          <a:prstGeom prst="rect">
            <a:avLst/>
          </a:prstGeom>
        </p:spPr>
      </p:pic>
      <p:sp>
        <p:nvSpPr>
          <p:cNvPr id="16" name="Slide Number Placeholder 3">
            <a:extLst>
              <a:ext uri="{FF2B5EF4-FFF2-40B4-BE49-F238E27FC236}">
                <a16:creationId xmlns:a16="http://schemas.microsoft.com/office/drawing/2014/main" id="{C2CA6CBC-1CF9-904C-7B4A-7FFE346B99AF}"/>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tx1"/>
                </a:solidFill>
                <a:latin typeface="Inter" panose="02000503000000020004" pitchFamily="2" charset="0"/>
                <a:ea typeface="Inter" panose="02000503000000020004" pitchFamily="2" charset="0"/>
              </a:rPr>
              <a:pPr algn="ctr"/>
              <a:t>‹#›</a:t>
            </a:fld>
            <a:endParaRPr lang="en-US" sz="1200">
              <a:solidFill>
                <a:schemeClr val="tx1"/>
              </a:solidFill>
              <a:latin typeface="Inter" panose="02000503000000020004" pitchFamily="2" charset="0"/>
              <a:ea typeface="Inter" panose="02000503000000020004" pitchFamily="2" charset="0"/>
            </a:endParaRPr>
          </a:p>
        </p:txBody>
      </p:sp>
      <p:sp>
        <p:nvSpPr>
          <p:cNvPr id="17" name="Rectangle 7">
            <a:extLst>
              <a:ext uri="{FF2B5EF4-FFF2-40B4-BE49-F238E27FC236}">
                <a16:creationId xmlns:a16="http://schemas.microsoft.com/office/drawing/2014/main" id="{D73E01DB-6802-DFD8-6FEC-695065F371E5}"/>
              </a:ext>
              <a:ext uri="{C183D7F6-B498-43B3-948B-1728B52AA6E4}">
                <adec:decorative xmlns:adec="http://schemas.microsoft.com/office/drawing/2017/decorative" val="1"/>
              </a:ext>
            </a:extLst>
          </p:cNvPr>
          <p:cNvSpPr/>
          <p:nvPr/>
        </p:nvSpPr>
        <p:spPr>
          <a:xfrm>
            <a:off x="1" y="0"/>
            <a:ext cx="3796940" cy="6858000"/>
          </a:xfrm>
          <a:custGeom>
            <a:avLst/>
            <a:gdLst>
              <a:gd name="connsiteX0" fmla="*/ 0 w 3796940"/>
              <a:gd name="connsiteY0" fmla="*/ 0 h 6858000"/>
              <a:gd name="connsiteX1" fmla="*/ 3796940 w 3796940"/>
              <a:gd name="connsiteY1" fmla="*/ 0 h 6858000"/>
              <a:gd name="connsiteX2" fmla="*/ 3796940 w 3796940"/>
              <a:gd name="connsiteY2" fmla="*/ 6858000 h 6858000"/>
              <a:gd name="connsiteX3" fmla="*/ 0 w 3796940"/>
              <a:gd name="connsiteY3" fmla="*/ 6858000 h 6858000"/>
              <a:gd name="connsiteX4" fmla="*/ 0 w 3796940"/>
              <a:gd name="connsiteY4" fmla="*/ 0 h 6858000"/>
              <a:gd name="connsiteX0" fmla="*/ 0 w 3796940"/>
              <a:gd name="connsiteY0" fmla="*/ 0 h 6858000"/>
              <a:gd name="connsiteX1" fmla="*/ 3253732 w 3796940"/>
              <a:gd name="connsiteY1" fmla="*/ 0 h 6858000"/>
              <a:gd name="connsiteX2" fmla="*/ 3796940 w 3796940"/>
              <a:gd name="connsiteY2" fmla="*/ 6858000 h 6858000"/>
              <a:gd name="connsiteX3" fmla="*/ 0 w 3796940"/>
              <a:gd name="connsiteY3" fmla="*/ 6858000 h 6858000"/>
              <a:gd name="connsiteX4" fmla="*/ 0 w 3796940"/>
              <a:gd name="connsiteY4" fmla="*/ 0 h 685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796940" h="6858000">
                <a:moveTo>
                  <a:pt x="0" y="0"/>
                </a:moveTo>
                <a:lnTo>
                  <a:pt x="3253732" y="0"/>
                </a:lnTo>
                <a:lnTo>
                  <a:pt x="3796940" y="6858000"/>
                </a:lnTo>
                <a:lnTo>
                  <a:pt x="0" y="6858000"/>
                </a:lnTo>
                <a:lnTo>
                  <a:pt x="0" y="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p>
        </p:txBody>
      </p:sp>
      <p:pic>
        <p:nvPicPr>
          <p:cNvPr id="18" name="Picture 17" descr="A picture containing text, clipart&#10;&#10;Description automatically generated">
            <a:extLst>
              <a:ext uri="{FF2B5EF4-FFF2-40B4-BE49-F238E27FC236}">
                <a16:creationId xmlns:a16="http://schemas.microsoft.com/office/drawing/2014/main" id="{39DD499C-21D4-3049-0CE9-67D8860B2129}"/>
              </a:ext>
            </a:extLst>
          </p:cNvPr>
          <p:cNvPicPr>
            <a:picLocks noChangeAspect="1"/>
          </p:cNvPicPr>
          <p:nvPr/>
        </p:nvPicPr>
        <p:blipFill>
          <a:blip r:embed="rId2"/>
          <a:stretch>
            <a:fillRect/>
          </a:stretch>
        </p:blipFill>
        <p:spPr>
          <a:xfrm>
            <a:off x="539923" y="6146056"/>
            <a:ext cx="585971" cy="197518"/>
          </a:xfrm>
          <a:prstGeom prst="rect">
            <a:avLst/>
          </a:prstGeom>
        </p:spPr>
      </p:pic>
      <p:sp>
        <p:nvSpPr>
          <p:cNvPr id="23" name="Slide Number Placeholder 3">
            <a:extLst>
              <a:ext uri="{FF2B5EF4-FFF2-40B4-BE49-F238E27FC236}">
                <a16:creationId xmlns:a16="http://schemas.microsoft.com/office/drawing/2014/main" id="{C2CA6CBC-1CF9-904C-7B4A-7FFE346B99AF}"/>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tx1"/>
                </a:solidFill>
                <a:latin typeface="Inter" panose="02000503000000020004" pitchFamily="2" charset="0"/>
                <a:ea typeface="Inter" panose="02000503000000020004" pitchFamily="2" charset="0"/>
              </a:rPr>
              <a:pPr algn="ctr"/>
              <a:t>‹#›</a:t>
            </a:fld>
            <a:endParaRPr lang="en-US" sz="1200">
              <a:solidFill>
                <a:schemeClr val="tx1"/>
              </a:solidFill>
              <a:latin typeface="Inter" panose="02000503000000020004" pitchFamily="2" charset="0"/>
              <a:ea typeface="Inter" panose="02000503000000020004" pitchFamily="2" charset="0"/>
            </a:endParaRPr>
          </a:p>
        </p:txBody>
      </p:sp>
      <p:sp>
        <p:nvSpPr>
          <p:cNvPr id="24" name="Rectangle 7">
            <a:extLst>
              <a:ext uri="{FF2B5EF4-FFF2-40B4-BE49-F238E27FC236}">
                <a16:creationId xmlns:a16="http://schemas.microsoft.com/office/drawing/2014/main" id="{61A0DDAB-8E28-0A0F-E82F-073DEE610982}"/>
              </a:ext>
              <a:ext uri="{C183D7F6-B498-43B3-948B-1728B52AA6E4}">
                <adec:decorative xmlns:adec="http://schemas.microsoft.com/office/drawing/2017/decorative" val="1"/>
              </a:ext>
            </a:extLst>
          </p:cNvPr>
          <p:cNvSpPr/>
          <p:nvPr/>
        </p:nvSpPr>
        <p:spPr>
          <a:xfrm>
            <a:off x="1" y="0"/>
            <a:ext cx="3796940" cy="6858000"/>
          </a:xfrm>
          <a:custGeom>
            <a:avLst/>
            <a:gdLst>
              <a:gd name="connsiteX0" fmla="*/ 0 w 3796940"/>
              <a:gd name="connsiteY0" fmla="*/ 0 h 6858000"/>
              <a:gd name="connsiteX1" fmla="*/ 3796940 w 3796940"/>
              <a:gd name="connsiteY1" fmla="*/ 0 h 6858000"/>
              <a:gd name="connsiteX2" fmla="*/ 3796940 w 3796940"/>
              <a:gd name="connsiteY2" fmla="*/ 6858000 h 6858000"/>
              <a:gd name="connsiteX3" fmla="*/ 0 w 3796940"/>
              <a:gd name="connsiteY3" fmla="*/ 6858000 h 6858000"/>
              <a:gd name="connsiteX4" fmla="*/ 0 w 3796940"/>
              <a:gd name="connsiteY4" fmla="*/ 0 h 6858000"/>
              <a:gd name="connsiteX0" fmla="*/ 0 w 3796940"/>
              <a:gd name="connsiteY0" fmla="*/ 0 h 6858000"/>
              <a:gd name="connsiteX1" fmla="*/ 3253732 w 3796940"/>
              <a:gd name="connsiteY1" fmla="*/ 0 h 6858000"/>
              <a:gd name="connsiteX2" fmla="*/ 3796940 w 3796940"/>
              <a:gd name="connsiteY2" fmla="*/ 6858000 h 6858000"/>
              <a:gd name="connsiteX3" fmla="*/ 0 w 3796940"/>
              <a:gd name="connsiteY3" fmla="*/ 6858000 h 6858000"/>
              <a:gd name="connsiteX4" fmla="*/ 0 w 3796940"/>
              <a:gd name="connsiteY4" fmla="*/ 0 h 685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796940" h="6858000">
                <a:moveTo>
                  <a:pt x="0" y="0"/>
                </a:moveTo>
                <a:lnTo>
                  <a:pt x="3253732" y="0"/>
                </a:lnTo>
                <a:lnTo>
                  <a:pt x="3796940" y="6858000"/>
                </a:lnTo>
                <a:lnTo>
                  <a:pt x="0" y="6858000"/>
                </a:lnTo>
                <a:lnTo>
                  <a:pt x="0" y="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p>
        </p:txBody>
      </p:sp>
      <p:pic>
        <p:nvPicPr>
          <p:cNvPr id="25" name="Picture 24" descr="A picture containing text, clipart&#10;&#10;Description automatically generated">
            <a:extLst>
              <a:ext uri="{FF2B5EF4-FFF2-40B4-BE49-F238E27FC236}">
                <a16:creationId xmlns:a16="http://schemas.microsoft.com/office/drawing/2014/main" id="{1187C572-9A59-D420-71C8-F258AAC2D08E}"/>
              </a:ext>
            </a:extLst>
          </p:cNvPr>
          <p:cNvPicPr>
            <a:picLocks noChangeAspect="1"/>
          </p:cNvPicPr>
          <p:nvPr/>
        </p:nvPicPr>
        <p:blipFill>
          <a:blip r:embed="rId2"/>
          <a:stretch>
            <a:fillRect/>
          </a:stretch>
        </p:blipFill>
        <p:spPr>
          <a:xfrm>
            <a:off x="539923" y="6146056"/>
            <a:ext cx="585971" cy="197518"/>
          </a:xfrm>
          <a:prstGeom prst="rect">
            <a:avLst/>
          </a:prstGeom>
        </p:spPr>
      </p:pic>
      <p:sp>
        <p:nvSpPr>
          <p:cNvPr id="26" name="Slide Number Placeholder 3">
            <a:extLst>
              <a:ext uri="{FF2B5EF4-FFF2-40B4-BE49-F238E27FC236}">
                <a16:creationId xmlns:a16="http://schemas.microsoft.com/office/drawing/2014/main" id="{5DC8ED7F-F887-5E37-6343-5EBF87959BE3}"/>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tx1"/>
                </a:solidFill>
                <a:latin typeface="Inter" panose="02000503000000020004" pitchFamily="2" charset="0"/>
                <a:ea typeface="Inter" panose="02000503000000020004" pitchFamily="2" charset="0"/>
              </a:rPr>
              <a:pPr algn="ctr"/>
              <a:t>‹#›</a:t>
            </a:fld>
            <a:endParaRPr lang="en-US" sz="1200">
              <a:solidFill>
                <a:schemeClr val="tx1"/>
              </a:solidFill>
              <a:latin typeface="Inter" panose="02000503000000020004" pitchFamily="2" charset="0"/>
              <a:ea typeface="Inter" panose="02000503000000020004" pitchFamily="2" charset="0"/>
            </a:endParaRPr>
          </a:p>
        </p:txBody>
      </p:sp>
      <p:sp>
        <p:nvSpPr>
          <p:cNvPr id="27" name="Rectangle 7">
            <a:extLst>
              <a:ext uri="{FF2B5EF4-FFF2-40B4-BE49-F238E27FC236}">
                <a16:creationId xmlns:a16="http://schemas.microsoft.com/office/drawing/2014/main" id="{A9FB08EA-3095-8E06-DD44-33150F508530}"/>
              </a:ext>
              <a:ext uri="{C183D7F6-B498-43B3-948B-1728B52AA6E4}">
                <adec:decorative xmlns:adec="http://schemas.microsoft.com/office/drawing/2017/decorative" val="1"/>
              </a:ext>
            </a:extLst>
          </p:cNvPr>
          <p:cNvSpPr/>
          <p:nvPr/>
        </p:nvSpPr>
        <p:spPr>
          <a:xfrm>
            <a:off x="1" y="0"/>
            <a:ext cx="3796940" cy="6858000"/>
          </a:xfrm>
          <a:custGeom>
            <a:avLst/>
            <a:gdLst>
              <a:gd name="connsiteX0" fmla="*/ 0 w 3796940"/>
              <a:gd name="connsiteY0" fmla="*/ 0 h 6858000"/>
              <a:gd name="connsiteX1" fmla="*/ 3796940 w 3796940"/>
              <a:gd name="connsiteY1" fmla="*/ 0 h 6858000"/>
              <a:gd name="connsiteX2" fmla="*/ 3796940 w 3796940"/>
              <a:gd name="connsiteY2" fmla="*/ 6858000 h 6858000"/>
              <a:gd name="connsiteX3" fmla="*/ 0 w 3796940"/>
              <a:gd name="connsiteY3" fmla="*/ 6858000 h 6858000"/>
              <a:gd name="connsiteX4" fmla="*/ 0 w 3796940"/>
              <a:gd name="connsiteY4" fmla="*/ 0 h 6858000"/>
              <a:gd name="connsiteX0" fmla="*/ 0 w 3796940"/>
              <a:gd name="connsiteY0" fmla="*/ 0 h 6858000"/>
              <a:gd name="connsiteX1" fmla="*/ 3253732 w 3796940"/>
              <a:gd name="connsiteY1" fmla="*/ 0 h 6858000"/>
              <a:gd name="connsiteX2" fmla="*/ 3796940 w 3796940"/>
              <a:gd name="connsiteY2" fmla="*/ 6858000 h 6858000"/>
              <a:gd name="connsiteX3" fmla="*/ 0 w 3796940"/>
              <a:gd name="connsiteY3" fmla="*/ 6858000 h 6858000"/>
              <a:gd name="connsiteX4" fmla="*/ 0 w 3796940"/>
              <a:gd name="connsiteY4" fmla="*/ 0 h 685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796940" h="6858000">
                <a:moveTo>
                  <a:pt x="0" y="0"/>
                </a:moveTo>
                <a:lnTo>
                  <a:pt x="3253732" y="0"/>
                </a:lnTo>
                <a:lnTo>
                  <a:pt x="3796940" y="6858000"/>
                </a:lnTo>
                <a:lnTo>
                  <a:pt x="0" y="6858000"/>
                </a:lnTo>
                <a:lnTo>
                  <a:pt x="0" y="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p>
        </p:txBody>
      </p:sp>
      <p:sp>
        <p:nvSpPr>
          <p:cNvPr id="29" name="Slide Number Placeholder 3">
            <a:extLst>
              <a:ext uri="{FF2B5EF4-FFF2-40B4-BE49-F238E27FC236}">
                <a16:creationId xmlns:a16="http://schemas.microsoft.com/office/drawing/2014/main" id="{7C9A5DBB-FAE7-FCCD-9F30-1CC85E288387}"/>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tx1"/>
                </a:solidFill>
                <a:latin typeface="Inter" panose="02000503000000020004" pitchFamily="2" charset="0"/>
                <a:ea typeface="Inter" panose="02000503000000020004" pitchFamily="2" charset="0"/>
              </a:rPr>
              <a:pPr algn="ctr"/>
              <a:t>‹#›</a:t>
            </a:fld>
            <a:endParaRPr lang="en-US" sz="1200">
              <a:solidFill>
                <a:schemeClr val="tx1"/>
              </a:solidFill>
              <a:latin typeface="Inter" panose="02000503000000020004" pitchFamily="2" charset="0"/>
              <a:ea typeface="Inter" panose="02000503000000020004" pitchFamily="2" charset="0"/>
            </a:endParaRPr>
          </a:p>
        </p:txBody>
      </p:sp>
      <p:pic>
        <p:nvPicPr>
          <p:cNvPr id="31" name="Picture 30">
            <a:extLst>
              <a:ext uri="{FF2B5EF4-FFF2-40B4-BE49-F238E27FC236}">
                <a16:creationId xmlns:a16="http://schemas.microsoft.com/office/drawing/2014/main" id="{ED266A55-362B-7E2B-7F9C-26AC7CE3B868}"/>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539924" y="6146056"/>
            <a:ext cx="585971" cy="197518"/>
          </a:xfrm>
          <a:prstGeom prst="rect">
            <a:avLst/>
          </a:prstGeom>
        </p:spPr>
      </p:pic>
    </p:spTree>
    <p:extLst>
      <p:ext uri="{BB962C8B-B14F-4D97-AF65-F5344CB8AC3E}">
        <p14:creationId xmlns:p14="http://schemas.microsoft.com/office/powerpoint/2010/main" val="2446713448"/>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p:cSld name="Quote Image (Teal)">
    <p:spTree>
      <p:nvGrpSpPr>
        <p:cNvPr id="1" name=""/>
        <p:cNvGrpSpPr/>
        <p:nvPr/>
      </p:nvGrpSpPr>
      <p:grpSpPr>
        <a:xfrm>
          <a:off x="0" y="0"/>
          <a:ext cx="0" cy="0"/>
          <a:chOff x="0" y="0"/>
          <a:chExt cx="0" cy="0"/>
        </a:xfrm>
      </p:grpSpPr>
      <p:sp>
        <p:nvSpPr>
          <p:cNvPr id="16" name="Rectangle 15">
            <a:extLst>
              <a:ext uri="{FF2B5EF4-FFF2-40B4-BE49-F238E27FC236}">
                <a16:creationId xmlns:a16="http://schemas.microsoft.com/office/drawing/2014/main" id="{9D6532A7-2381-C31B-2DC2-6BFF6B382F0A}"/>
              </a:ext>
              <a:ext uri="{C183D7F6-B498-43B3-948B-1728B52AA6E4}">
                <adec:decorative xmlns:adec="http://schemas.microsoft.com/office/drawing/2017/decorative" val="1"/>
              </a:ext>
            </a:extLst>
          </p:cNvPr>
          <p:cNvSpPr/>
          <p:nvPr/>
        </p:nvSpPr>
        <p:spPr>
          <a:xfrm>
            <a:off x="-1" y="0"/>
            <a:ext cx="4237023"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p>
        </p:txBody>
      </p:sp>
      <p:sp>
        <p:nvSpPr>
          <p:cNvPr id="11" name="Picture Placeholder 11">
            <a:extLst>
              <a:ext uri="{FF2B5EF4-FFF2-40B4-BE49-F238E27FC236}">
                <a16:creationId xmlns:a16="http://schemas.microsoft.com/office/drawing/2014/main" id="{3AC38256-C8D9-6119-42DD-A10574D38789}"/>
              </a:ext>
              <a:ext uri="{C183D7F6-B498-43B3-948B-1728B52AA6E4}">
                <adec:decorative xmlns:adec="http://schemas.microsoft.com/office/drawing/2017/decorative" val="1"/>
              </a:ext>
            </a:extLst>
          </p:cNvPr>
          <p:cNvSpPr>
            <a:spLocks noGrp="1"/>
          </p:cNvSpPr>
          <p:nvPr>
            <p:ph type="pic" sz="quarter" idx="16"/>
          </p:nvPr>
        </p:nvSpPr>
        <p:spPr>
          <a:xfrm>
            <a:off x="2929468" y="-4527"/>
            <a:ext cx="4905895" cy="6867054"/>
          </a:xfrm>
          <a:custGeom>
            <a:avLst/>
            <a:gdLst>
              <a:gd name="connsiteX0" fmla="*/ 0 w 4905895"/>
              <a:gd name="connsiteY0" fmla="*/ 0 h 6858000"/>
              <a:gd name="connsiteX1" fmla="*/ 4905895 w 4905895"/>
              <a:gd name="connsiteY1" fmla="*/ 0 h 6858000"/>
              <a:gd name="connsiteX2" fmla="*/ 4905895 w 4905895"/>
              <a:gd name="connsiteY2" fmla="*/ 6858000 h 6858000"/>
              <a:gd name="connsiteX3" fmla="*/ 0 w 4905895"/>
              <a:gd name="connsiteY3" fmla="*/ 6858000 h 6858000"/>
              <a:gd name="connsiteX4" fmla="*/ 0 w 4905895"/>
              <a:gd name="connsiteY4" fmla="*/ 0 h 6858000"/>
              <a:gd name="connsiteX0" fmla="*/ 941561 w 4905895"/>
              <a:gd name="connsiteY0" fmla="*/ 0 h 6867054"/>
              <a:gd name="connsiteX1" fmla="*/ 4905895 w 4905895"/>
              <a:gd name="connsiteY1" fmla="*/ 9054 h 6867054"/>
              <a:gd name="connsiteX2" fmla="*/ 4905895 w 4905895"/>
              <a:gd name="connsiteY2" fmla="*/ 6867054 h 6867054"/>
              <a:gd name="connsiteX3" fmla="*/ 0 w 4905895"/>
              <a:gd name="connsiteY3" fmla="*/ 6867054 h 6867054"/>
              <a:gd name="connsiteX4" fmla="*/ 941561 w 4905895"/>
              <a:gd name="connsiteY4" fmla="*/ 0 h 686705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905895" h="6867054">
                <a:moveTo>
                  <a:pt x="941561" y="0"/>
                </a:moveTo>
                <a:lnTo>
                  <a:pt x="4905895" y="9054"/>
                </a:lnTo>
                <a:lnTo>
                  <a:pt x="4905895" y="6867054"/>
                </a:lnTo>
                <a:lnTo>
                  <a:pt x="0" y="6867054"/>
                </a:lnTo>
                <a:lnTo>
                  <a:pt x="941561" y="0"/>
                </a:lnTo>
                <a:close/>
              </a:path>
            </a:pathLst>
          </a:custGeom>
        </p:spPr>
        <p:txBody>
          <a:bodyPr/>
          <a:lstStyle/>
          <a:p>
            <a:r>
              <a:rPr lang="en-US"/>
              <a:t>Click icon to add picture</a:t>
            </a:r>
            <a:endParaRPr lang="en-GB"/>
          </a:p>
        </p:txBody>
      </p:sp>
      <p:sp>
        <p:nvSpPr>
          <p:cNvPr id="14" name="Rectangle 13">
            <a:extLst>
              <a:ext uri="{FF2B5EF4-FFF2-40B4-BE49-F238E27FC236}">
                <a16:creationId xmlns:a16="http://schemas.microsoft.com/office/drawing/2014/main" id="{4D69804D-586D-7C4C-BAE5-0FAC1C8A94CB}"/>
              </a:ext>
              <a:ext uri="{C183D7F6-B498-43B3-948B-1728B52AA6E4}">
                <adec:decorative xmlns:adec="http://schemas.microsoft.com/office/drawing/2017/decorative" val="1"/>
              </a:ext>
            </a:extLst>
          </p:cNvPr>
          <p:cNvSpPr/>
          <p:nvPr/>
        </p:nvSpPr>
        <p:spPr>
          <a:xfrm>
            <a:off x="7835363" y="6791"/>
            <a:ext cx="4356636" cy="6858000"/>
          </a:xfrm>
          <a:prstGeom prst="rect">
            <a:avLst/>
          </a:prstGeom>
          <a:solidFill>
            <a:srgbClr val="F7F4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p>
        </p:txBody>
      </p:sp>
      <p:sp>
        <p:nvSpPr>
          <p:cNvPr id="3" name="Title 1">
            <a:extLst>
              <a:ext uri="{FF2B5EF4-FFF2-40B4-BE49-F238E27FC236}">
                <a16:creationId xmlns:a16="http://schemas.microsoft.com/office/drawing/2014/main" id="{6DF62BF7-BCB5-6E40-BF7A-8FE36C627227}"/>
              </a:ext>
            </a:extLst>
          </p:cNvPr>
          <p:cNvSpPr>
            <a:spLocks noGrp="1"/>
          </p:cNvSpPr>
          <p:nvPr>
            <p:ph type="body" sz="quarter" idx="11" hasCustomPrompt="1"/>
          </p:nvPr>
        </p:nvSpPr>
        <p:spPr>
          <a:xfrm>
            <a:off x="8247672" y="697027"/>
            <a:ext cx="3305895" cy="1109207"/>
          </a:xfrm>
        </p:spPr>
        <p:txBody>
          <a:bodyPr/>
          <a:lstStyle>
            <a:lvl1pPr>
              <a:defRPr sz="2800" b="1">
                <a:solidFill>
                  <a:srgbClr val="222222"/>
                </a:solidFill>
                <a:latin typeface="+mj-lt"/>
              </a:defRPr>
            </a:lvl1pPr>
          </a:lstStyle>
          <a:p>
            <a:pPr lvl="0"/>
            <a:r>
              <a:rPr lang="en-GB"/>
              <a:t>This is a sample quote layout page</a:t>
            </a:r>
            <a:endParaRPr lang="en-US"/>
          </a:p>
        </p:txBody>
      </p:sp>
      <p:sp>
        <p:nvSpPr>
          <p:cNvPr id="19" name="Text Placeholder 4">
            <a:extLst>
              <a:ext uri="{FF2B5EF4-FFF2-40B4-BE49-F238E27FC236}">
                <a16:creationId xmlns:a16="http://schemas.microsoft.com/office/drawing/2014/main" id="{C1AC07EA-B101-2B47-93F9-A49290842AEE}"/>
              </a:ext>
            </a:extLst>
          </p:cNvPr>
          <p:cNvSpPr>
            <a:spLocks noGrp="1"/>
          </p:cNvSpPr>
          <p:nvPr>
            <p:ph type="body" sz="quarter" idx="10" hasCustomPrompt="1"/>
          </p:nvPr>
        </p:nvSpPr>
        <p:spPr>
          <a:xfrm>
            <a:off x="8248228" y="2448783"/>
            <a:ext cx="3305339" cy="1109207"/>
          </a:xfrm>
        </p:spPr>
        <p:txBody>
          <a:bodyPr>
            <a:normAutofit/>
          </a:bodyPr>
          <a:lstStyle>
            <a:lvl1pPr>
              <a:defRPr sz="1800" b="0" i="0">
                <a:latin typeface="Inter" panose="02000503000000020004" pitchFamily="2" charset="0"/>
                <a:ea typeface="Inter" panose="02000503000000020004" pitchFamily="2" charset="0"/>
              </a:defRPr>
            </a:lvl1pPr>
          </a:lstStyle>
          <a:p>
            <a:r>
              <a:rPr lang="en-GB">
                <a:solidFill>
                  <a:srgbClr val="0E0E0E"/>
                </a:solidFill>
                <a:latin typeface="Lato" panose="020F0502020204030203" pitchFamily="34" charset="77"/>
              </a:rPr>
              <a:t>“Insert quote or other important information to highlight here.”</a:t>
            </a:r>
          </a:p>
        </p:txBody>
      </p:sp>
      <p:sp>
        <p:nvSpPr>
          <p:cNvPr id="20" name="Text Placeholder 4">
            <a:extLst>
              <a:ext uri="{FF2B5EF4-FFF2-40B4-BE49-F238E27FC236}">
                <a16:creationId xmlns:a16="http://schemas.microsoft.com/office/drawing/2014/main" id="{04346E8A-9F1F-9146-9406-50ECCE3E29D7}"/>
              </a:ext>
            </a:extLst>
          </p:cNvPr>
          <p:cNvSpPr>
            <a:spLocks noGrp="1"/>
          </p:cNvSpPr>
          <p:nvPr>
            <p:ph type="body" sz="quarter" idx="17" hasCustomPrompt="1"/>
          </p:nvPr>
        </p:nvSpPr>
        <p:spPr>
          <a:xfrm>
            <a:off x="8248228" y="3926072"/>
            <a:ext cx="3305339" cy="1220117"/>
          </a:xfrm>
        </p:spPr>
        <p:txBody>
          <a:bodyPr>
            <a:normAutofit/>
          </a:bodyPr>
          <a:lstStyle>
            <a:lvl1pPr>
              <a:defRPr sz="1800" b="0" i="0">
                <a:latin typeface="Inter" panose="02000503000000020004" pitchFamily="2" charset="0"/>
                <a:ea typeface="Inter" panose="02000503000000020004" pitchFamily="2" charset="0"/>
              </a:defRPr>
            </a:lvl1pPr>
          </a:lstStyle>
          <a:p>
            <a:r>
              <a:rPr lang="en-GB">
                <a:solidFill>
                  <a:srgbClr val="0E0E0E"/>
                </a:solidFill>
                <a:latin typeface="Lato" panose="020F0502020204030203" pitchFamily="34" charset="77"/>
              </a:rPr>
              <a:t>Insert name and job title here</a:t>
            </a:r>
          </a:p>
        </p:txBody>
      </p:sp>
      <p:pic>
        <p:nvPicPr>
          <p:cNvPr id="21" name="Picture 20">
            <a:extLst>
              <a:ext uri="{FF2B5EF4-FFF2-40B4-BE49-F238E27FC236}">
                <a16:creationId xmlns:a16="http://schemas.microsoft.com/office/drawing/2014/main" id="{A70CE413-9FF6-C607-D9B2-C926631A963D}"/>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539924" y="6146056"/>
            <a:ext cx="585971" cy="197518"/>
          </a:xfrm>
          <a:prstGeom prst="rect">
            <a:avLst/>
          </a:prstGeom>
        </p:spPr>
      </p:pic>
    </p:spTree>
    <p:extLst>
      <p:ext uri="{BB962C8B-B14F-4D97-AF65-F5344CB8AC3E}">
        <p14:creationId xmlns:p14="http://schemas.microsoft.com/office/powerpoint/2010/main" val="30250272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Slide (Teal)">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84A5B340-A139-43F1-8897-F72E32D27686}"/>
              </a:ext>
              <a:ext uri="{C183D7F6-B498-43B3-948B-1728B52AA6E4}">
                <adec:decorative xmlns:adec="http://schemas.microsoft.com/office/drawing/2017/decorative" val="1"/>
              </a:ext>
            </a:extLst>
          </p:cNvPr>
          <p:cNvSpPr/>
          <p:nvPr/>
        </p:nvSpPr>
        <p:spPr>
          <a:xfrm>
            <a:off x="0" y="0"/>
            <a:ext cx="12192000" cy="6858000"/>
          </a:xfrm>
          <a:prstGeom prst="rect">
            <a:avLst/>
          </a:prstGeom>
          <a:solidFill>
            <a:srgbClr val="2280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p>
        </p:txBody>
      </p:sp>
      <p:sp>
        <p:nvSpPr>
          <p:cNvPr id="7" name="Title 1">
            <a:extLst>
              <a:ext uri="{FF2B5EF4-FFF2-40B4-BE49-F238E27FC236}">
                <a16:creationId xmlns:a16="http://schemas.microsoft.com/office/drawing/2014/main" id="{3F90F9EA-6261-2BB5-A397-03E61B490C7E}"/>
              </a:ext>
            </a:extLst>
          </p:cNvPr>
          <p:cNvSpPr>
            <a:spLocks noGrp="1"/>
          </p:cNvSpPr>
          <p:nvPr>
            <p:ph type="ctrTitle" hasCustomPrompt="1"/>
          </p:nvPr>
        </p:nvSpPr>
        <p:spPr>
          <a:xfrm>
            <a:off x="724988" y="722208"/>
            <a:ext cx="4120710" cy="1276350"/>
          </a:xfrm>
          <a:prstGeom prst="rect">
            <a:avLst/>
          </a:prstGeom>
        </p:spPr>
        <p:txBody>
          <a:bodyPr anchor="t" anchorCtr="0">
            <a:normAutofit/>
          </a:bodyPr>
          <a:lstStyle>
            <a:lvl1pPr algn="l">
              <a:defRPr sz="4000" b="1" i="0">
                <a:solidFill>
                  <a:schemeClr val="bg1"/>
                </a:solidFill>
                <a:latin typeface="Lora SemiBold" pitchFamily="2" charset="77"/>
              </a:defRPr>
            </a:lvl1pPr>
          </a:lstStyle>
          <a:p>
            <a:r>
              <a:rPr lang="en-US"/>
              <a:t>This is a sample title page layout</a:t>
            </a:r>
          </a:p>
        </p:txBody>
      </p:sp>
      <p:sp>
        <p:nvSpPr>
          <p:cNvPr id="8" name="Subtitle 2">
            <a:extLst>
              <a:ext uri="{FF2B5EF4-FFF2-40B4-BE49-F238E27FC236}">
                <a16:creationId xmlns:a16="http://schemas.microsoft.com/office/drawing/2014/main" id="{F82F9766-4972-F174-153B-268D85F81A7C}"/>
              </a:ext>
            </a:extLst>
          </p:cNvPr>
          <p:cNvSpPr>
            <a:spLocks noGrp="1"/>
          </p:cNvSpPr>
          <p:nvPr>
            <p:ph type="subTitle" idx="1" hasCustomPrompt="1"/>
          </p:nvPr>
        </p:nvSpPr>
        <p:spPr>
          <a:xfrm>
            <a:off x="724988" y="2241489"/>
            <a:ext cx="3924300" cy="1356518"/>
          </a:xfrm>
          <a:prstGeom prst="rect">
            <a:avLst/>
          </a:prstGeom>
        </p:spPr>
        <p:txBody>
          <a:bodyPr>
            <a:normAutofit/>
          </a:bodyPr>
          <a:lstStyle>
            <a:lvl1pPr marL="0" indent="0" algn="l">
              <a:buNone/>
              <a:defRPr sz="2000">
                <a:solidFill>
                  <a:schemeClr val="bg1"/>
                </a:solidFill>
                <a:latin typeface="Inter" panose="02000503000000020004" pitchFamily="2" charset="0"/>
                <a:ea typeface="Inter" panose="02000503000000020004" pitchFamily="2"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Subtitle here please</a:t>
            </a:r>
            <a:endParaRPr lang="en-US"/>
          </a:p>
        </p:txBody>
      </p:sp>
      <p:sp>
        <p:nvSpPr>
          <p:cNvPr id="11" name="Picture Placeholder 7">
            <a:extLst>
              <a:ext uri="{FF2B5EF4-FFF2-40B4-BE49-F238E27FC236}">
                <a16:creationId xmlns:a16="http://schemas.microsoft.com/office/drawing/2014/main" id="{3B414633-21DA-146B-1F4C-E0DC80EA81FC}"/>
              </a:ext>
              <a:ext uri="{C183D7F6-B498-43B3-948B-1728B52AA6E4}">
                <adec:decorative xmlns:adec="http://schemas.microsoft.com/office/drawing/2017/decorative" val="1"/>
              </a:ext>
            </a:extLst>
          </p:cNvPr>
          <p:cNvSpPr>
            <a:spLocks noGrp="1"/>
          </p:cNvSpPr>
          <p:nvPr>
            <p:ph type="pic" sz="quarter" idx="10"/>
          </p:nvPr>
        </p:nvSpPr>
        <p:spPr>
          <a:xfrm>
            <a:off x="5730875" y="-9054"/>
            <a:ext cx="6461125" cy="6867053"/>
          </a:xfrm>
          <a:custGeom>
            <a:avLst/>
            <a:gdLst>
              <a:gd name="connsiteX0" fmla="*/ 0 w 6461125"/>
              <a:gd name="connsiteY0" fmla="*/ 0 h 6858000"/>
              <a:gd name="connsiteX1" fmla="*/ 6461125 w 6461125"/>
              <a:gd name="connsiteY1" fmla="*/ 0 h 6858000"/>
              <a:gd name="connsiteX2" fmla="*/ 6461125 w 6461125"/>
              <a:gd name="connsiteY2" fmla="*/ 6858000 h 6858000"/>
              <a:gd name="connsiteX3" fmla="*/ 0 w 6461125"/>
              <a:gd name="connsiteY3" fmla="*/ 6858000 h 6858000"/>
              <a:gd name="connsiteX4" fmla="*/ 0 w 6461125"/>
              <a:gd name="connsiteY4" fmla="*/ 0 h 6858000"/>
              <a:gd name="connsiteX0" fmla="*/ 1910281 w 6461125"/>
              <a:gd name="connsiteY0" fmla="*/ 0 h 6867053"/>
              <a:gd name="connsiteX1" fmla="*/ 6461125 w 6461125"/>
              <a:gd name="connsiteY1" fmla="*/ 9053 h 6867053"/>
              <a:gd name="connsiteX2" fmla="*/ 6461125 w 6461125"/>
              <a:gd name="connsiteY2" fmla="*/ 6867053 h 6867053"/>
              <a:gd name="connsiteX3" fmla="*/ 0 w 6461125"/>
              <a:gd name="connsiteY3" fmla="*/ 6867053 h 6867053"/>
              <a:gd name="connsiteX4" fmla="*/ 1910281 w 6461125"/>
              <a:gd name="connsiteY4" fmla="*/ 0 h 68670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461125" h="6867053">
                <a:moveTo>
                  <a:pt x="1910281" y="0"/>
                </a:moveTo>
                <a:lnTo>
                  <a:pt x="6461125" y="9053"/>
                </a:lnTo>
                <a:lnTo>
                  <a:pt x="6461125" y="6867053"/>
                </a:lnTo>
                <a:lnTo>
                  <a:pt x="0" y="6867053"/>
                </a:lnTo>
                <a:lnTo>
                  <a:pt x="1910281" y="0"/>
                </a:lnTo>
                <a:close/>
              </a:path>
            </a:pathLst>
          </a:custGeom>
        </p:spPr>
        <p:txBody>
          <a:bodyPr/>
          <a:lstStyle/>
          <a:p>
            <a:r>
              <a:rPr lang="en-US"/>
              <a:t>Click icon to add picture</a:t>
            </a:r>
          </a:p>
        </p:txBody>
      </p:sp>
      <p:sp>
        <p:nvSpPr>
          <p:cNvPr id="12" name="Slide Number Placeholder 3">
            <a:extLst>
              <a:ext uri="{FF2B5EF4-FFF2-40B4-BE49-F238E27FC236}">
                <a16:creationId xmlns:a16="http://schemas.microsoft.com/office/drawing/2014/main" id="{4880145A-77DD-C13E-E9AF-BAE16209486E}"/>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a:solidFill>
                <a:schemeClr val="bg1"/>
              </a:solidFill>
              <a:latin typeface="Inter" panose="02000503000000020004" pitchFamily="2" charset="0"/>
              <a:ea typeface="Inter" panose="02000503000000020004" pitchFamily="2" charset="0"/>
            </a:endParaRPr>
          </a:p>
        </p:txBody>
      </p:sp>
      <p:sp>
        <p:nvSpPr>
          <p:cNvPr id="14" name="Slide Number Placeholder 3">
            <a:extLst>
              <a:ext uri="{FF2B5EF4-FFF2-40B4-BE49-F238E27FC236}">
                <a16:creationId xmlns:a16="http://schemas.microsoft.com/office/drawing/2014/main" id="{4880145A-77DD-C13E-E9AF-BAE16209486E}"/>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a:solidFill>
                <a:schemeClr val="bg1"/>
              </a:solidFill>
              <a:latin typeface="Inter" panose="02000503000000020004" pitchFamily="2" charset="0"/>
              <a:ea typeface="Inter" panose="02000503000000020004" pitchFamily="2" charset="0"/>
            </a:endParaRPr>
          </a:p>
        </p:txBody>
      </p:sp>
      <p:sp>
        <p:nvSpPr>
          <p:cNvPr id="10" name="Slide Number Placeholder 3">
            <a:extLst>
              <a:ext uri="{FF2B5EF4-FFF2-40B4-BE49-F238E27FC236}">
                <a16:creationId xmlns:a16="http://schemas.microsoft.com/office/drawing/2014/main" id="{9FE25D1D-91F4-ECFA-44B5-F38722EB53EE}"/>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a:solidFill>
                <a:schemeClr val="bg1"/>
              </a:solidFill>
              <a:latin typeface="Inter" panose="02000503000000020004" pitchFamily="2" charset="0"/>
              <a:ea typeface="Inter" panose="02000503000000020004" pitchFamily="2" charset="0"/>
            </a:endParaRPr>
          </a:p>
        </p:txBody>
      </p:sp>
      <p:sp>
        <p:nvSpPr>
          <p:cNvPr id="15" name="Slide Number Placeholder 3">
            <a:extLst>
              <a:ext uri="{FF2B5EF4-FFF2-40B4-BE49-F238E27FC236}">
                <a16:creationId xmlns:a16="http://schemas.microsoft.com/office/drawing/2014/main" id="{0AC358A1-1DA1-1619-1588-630E0024E5E2}"/>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a:solidFill>
                <a:schemeClr val="bg1"/>
              </a:solidFill>
              <a:latin typeface="Inter" panose="02000503000000020004" pitchFamily="2" charset="0"/>
              <a:ea typeface="Inter" panose="02000503000000020004" pitchFamily="2" charset="0"/>
            </a:endParaRPr>
          </a:p>
        </p:txBody>
      </p:sp>
      <p:pic>
        <p:nvPicPr>
          <p:cNvPr id="17" name="Picture 16">
            <a:extLst>
              <a:ext uri="{FF2B5EF4-FFF2-40B4-BE49-F238E27FC236}">
                <a16:creationId xmlns:a16="http://schemas.microsoft.com/office/drawing/2014/main" id="{8A725F94-97E3-8C0E-43B9-A9A8A0570CE2}"/>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724988" y="5795023"/>
            <a:ext cx="3746500" cy="381000"/>
          </a:xfrm>
          <a:prstGeom prst="rect">
            <a:avLst/>
          </a:prstGeom>
        </p:spPr>
      </p:pic>
    </p:spTree>
    <p:extLst>
      <p:ext uri="{BB962C8B-B14F-4D97-AF65-F5344CB8AC3E}">
        <p14:creationId xmlns:p14="http://schemas.microsoft.com/office/powerpoint/2010/main" val="791114410"/>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p:cSld name="Quote Image (Blue)">
    <p:spTree>
      <p:nvGrpSpPr>
        <p:cNvPr id="1" name=""/>
        <p:cNvGrpSpPr/>
        <p:nvPr/>
      </p:nvGrpSpPr>
      <p:grpSpPr>
        <a:xfrm>
          <a:off x="0" y="0"/>
          <a:ext cx="0" cy="0"/>
          <a:chOff x="0" y="0"/>
          <a:chExt cx="0" cy="0"/>
        </a:xfrm>
      </p:grpSpPr>
      <p:sp>
        <p:nvSpPr>
          <p:cNvPr id="15" name="Rectangle 14">
            <a:extLst>
              <a:ext uri="{FF2B5EF4-FFF2-40B4-BE49-F238E27FC236}">
                <a16:creationId xmlns:a16="http://schemas.microsoft.com/office/drawing/2014/main" id="{8F2988EB-0ED3-084C-A870-1F7705976909}"/>
              </a:ext>
              <a:ext uri="{C183D7F6-B498-43B3-948B-1728B52AA6E4}">
                <adec:decorative xmlns:adec="http://schemas.microsoft.com/office/drawing/2017/decorative" val="1"/>
              </a:ext>
            </a:extLst>
          </p:cNvPr>
          <p:cNvSpPr/>
          <p:nvPr/>
        </p:nvSpPr>
        <p:spPr>
          <a:xfrm>
            <a:off x="0" y="-9054"/>
            <a:ext cx="4237023" cy="6858000"/>
          </a:xfrm>
          <a:prstGeom prst="rect">
            <a:avLst/>
          </a:prstGeom>
          <a:solidFill>
            <a:srgbClr val="00436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p>
        </p:txBody>
      </p:sp>
      <p:sp>
        <p:nvSpPr>
          <p:cNvPr id="14" name="Rectangle 13">
            <a:extLst>
              <a:ext uri="{FF2B5EF4-FFF2-40B4-BE49-F238E27FC236}">
                <a16:creationId xmlns:a16="http://schemas.microsoft.com/office/drawing/2014/main" id="{4D69804D-586D-7C4C-BAE5-0FAC1C8A94CB}"/>
              </a:ext>
              <a:ext uri="{C183D7F6-B498-43B3-948B-1728B52AA6E4}">
                <adec:decorative xmlns:adec="http://schemas.microsoft.com/office/drawing/2017/decorative" val="1"/>
              </a:ext>
            </a:extLst>
          </p:cNvPr>
          <p:cNvSpPr/>
          <p:nvPr/>
        </p:nvSpPr>
        <p:spPr>
          <a:xfrm>
            <a:off x="7835983" y="0"/>
            <a:ext cx="4356017" cy="6858000"/>
          </a:xfrm>
          <a:prstGeom prst="rect">
            <a:avLst/>
          </a:prstGeom>
          <a:solidFill>
            <a:srgbClr val="F7F4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p>
        </p:txBody>
      </p:sp>
      <p:sp>
        <p:nvSpPr>
          <p:cNvPr id="3" name="Title 1">
            <a:extLst>
              <a:ext uri="{FF2B5EF4-FFF2-40B4-BE49-F238E27FC236}">
                <a16:creationId xmlns:a16="http://schemas.microsoft.com/office/drawing/2014/main" id="{6DF62BF7-BCB5-6E40-BF7A-8FE36C627227}"/>
              </a:ext>
            </a:extLst>
          </p:cNvPr>
          <p:cNvSpPr>
            <a:spLocks noGrp="1"/>
          </p:cNvSpPr>
          <p:nvPr>
            <p:ph type="body" sz="quarter" idx="11" hasCustomPrompt="1"/>
          </p:nvPr>
        </p:nvSpPr>
        <p:spPr>
          <a:xfrm>
            <a:off x="8247672" y="697027"/>
            <a:ext cx="3305895" cy="1109207"/>
          </a:xfrm>
        </p:spPr>
        <p:txBody>
          <a:bodyPr/>
          <a:lstStyle>
            <a:lvl1pPr>
              <a:defRPr sz="2800" b="1" i="0">
                <a:solidFill>
                  <a:schemeClr val="tx1"/>
                </a:solidFill>
                <a:latin typeface="Lora SemiBold" pitchFamily="2" charset="77"/>
              </a:defRPr>
            </a:lvl1pPr>
          </a:lstStyle>
          <a:p>
            <a:pPr lvl="0"/>
            <a:r>
              <a:rPr lang="en-GB"/>
              <a:t>This is a sample quote layout page</a:t>
            </a:r>
            <a:endParaRPr lang="en-US"/>
          </a:p>
        </p:txBody>
      </p:sp>
      <p:sp>
        <p:nvSpPr>
          <p:cNvPr id="5" name="Text Placeholder 4">
            <a:extLst>
              <a:ext uri="{FF2B5EF4-FFF2-40B4-BE49-F238E27FC236}">
                <a16:creationId xmlns:a16="http://schemas.microsoft.com/office/drawing/2014/main" id="{C1AC07EA-B101-2B47-93F9-A49290842AEE}"/>
              </a:ext>
            </a:extLst>
          </p:cNvPr>
          <p:cNvSpPr>
            <a:spLocks noGrp="1"/>
          </p:cNvSpPr>
          <p:nvPr>
            <p:ph type="body" sz="quarter" idx="10" hasCustomPrompt="1"/>
          </p:nvPr>
        </p:nvSpPr>
        <p:spPr>
          <a:xfrm>
            <a:off x="8248228" y="2448783"/>
            <a:ext cx="3305339" cy="1109207"/>
          </a:xfrm>
        </p:spPr>
        <p:txBody>
          <a:bodyPr>
            <a:normAutofit/>
          </a:bodyPr>
          <a:lstStyle>
            <a:lvl1pPr>
              <a:defRPr sz="1800" b="0" i="0">
                <a:latin typeface="Inter" panose="02000503000000020004" pitchFamily="2" charset="0"/>
                <a:ea typeface="Inter" panose="02000503000000020004" pitchFamily="2" charset="0"/>
              </a:defRPr>
            </a:lvl1pPr>
          </a:lstStyle>
          <a:p>
            <a:r>
              <a:rPr lang="en-GB">
                <a:solidFill>
                  <a:srgbClr val="0E0E0E"/>
                </a:solidFill>
                <a:latin typeface="Lato" panose="020F0502020204030203" pitchFamily="34" charset="77"/>
              </a:rPr>
              <a:t>“Insert quote or other important information to highlight here.”</a:t>
            </a:r>
          </a:p>
        </p:txBody>
      </p:sp>
      <p:sp>
        <p:nvSpPr>
          <p:cNvPr id="22" name="Text Placeholder 4">
            <a:extLst>
              <a:ext uri="{FF2B5EF4-FFF2-40B4-BE49-F238E27FC236}">
                <a16:creationId xmlns:a16="http://schemas.microsoft.com/office/drawing/2014/main" id="{04346E8A-9F1F-9146-9406-50ECCE3E29D7}"/>
              </a:ext>
            </a:extLst>
          </p:cNvPr>
          <p:cNvSpPr>
            <a:spLocks noGrp="1"/>
          </p:cNvSpPr>
          <p:nvPr>
            <p:ph type="body" sz="quarter" idx="17" hasCustomPrompt="1"/>
          </p:nvPr>
        </p:nvSpPr>
        <p:spPr>
          <a:xfrm>
            <a:off x="8248228" y="3926072"/>
            <a:ext cx="3305339" cy="1220117"/>
          </a:xfrm>
        </p:spPr>
        <p:txBody>
          <a:bodyPr>
            <a:normAutofit/>
          </a:bodyPr>
          <a:lstStyle>
            <a:lvl1pPr>
              <a:defRPr sz="1800" b="0" i="0">
                <a:latin typeface="Inter" panose="02000503000000020004" pitchFamily="2" charset="0"/>
                <a:ea typeface="Inter" panose="02000503000000020004" pitchFamily="2" charset="0"/>
              </a:defRPr>
            </a:lvl1pPr>
          </a:lstStyle>
          <a:p>
            <a:r>
              <a:rPr lang="en-GB">
                <a:solidFill>
                  <a:srgbClr val="0E0E0E"/>
                </a:solidFill>
                <a:latin typeface="Lato" panose="020F0502020204030203" pitchFamily="34" charset="77"/>
              </a:rPr>
              <a:t>Insert name and job title here</a:t>
            </a:r>
          </a:p>
        </p:txBody>
      </p:sp>
      <p:sp>
        <p:nvSpPr>
          <p:cNvPr id="10" name="Slide Number Placeholder 3">
            <a:extLst>
              <a:ext uri="{FF2B5EF4-FFF2-40B4-BE49-F238E27FC236}">
                <a16:creationId xmlns:a16="http://schemas.microsoft.com/office/drawing/2014/main" id="{6AB867DE-1E97-720D-D158-1654870BFA92}"/>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a:solidFill>
                <a:schemeClr val="bg1"/>
              </a:solidFill>
              <a:latin typeface="Inter" panose="02000503000000020004" pitchFamily="2" charset="0"/>
              <a:ea typeface="Inter" panose="02000503000000020004" pitchFamily="2" charset="0"/>
            </a:endParaRPr>
          </a:p>
        </p:txBody>
      </p:sp>
      <p:sp>
        <p:nvSpPr>
          <p:cNvPr id="11" name="Picture Placeholder 11">
            <a:extLst>
              <a:ext uri="{FF2B5EF4-FFF2-40B4-BE49-F238E27FC236}">
                <a16:creationId xmlns:a16="http://schemas.microsoft.com/office/drawing/2014/main" id="{3AC38256-C8D9-6119-42DD-A10574D38789}"/>
              </a:ext>
              <a:ext uri="{C183D7F6-B498-43B3-948B-1728B52AA6E4}">
                <adec:decorative xmlns:adec="http://schemas.microsoft.com/office/drawing/2017/decorative" val="1"/>
              </a:ext>
            </a:extLst>
          </p:cNvPr>
          <p:cNvSpPr>
            <a:spLocks noGrp="1"/>
          </p:cNvSpPr>
          <p:nvPr>
            <p:ph type="pic" sz="quarter" idx="16"/>
          </p:nvPr>
        </p:nvSpPr>
        <p:spPr>
          <a:xfrm>
            <a:off x="2930088" y="-9054"/>
            <a:ext cx="4905895" cy="6867054"/>
          </a:xfrm>
          <a:custGeom>
            <a:avLst/>
            <a:gdLst>
              <a:gd name="connsiteX0" fmla="*/ 0 w 4905895"/>
              <a:gd name="connsiteY0" fmla="*/ 0 h 6858000"/>
              <a:gd name="connsiteX1" fmla="*/ 4905895 w 4905895"/>
              <a:gd name="connsiteY1" fmla="*/ 0 h 6858000"/>
              <a:gd name="connsiteX2" fmla="*/ 4905895 w 4905895"/>
              <a:gd name="connsiteY2" fmla="*/ 6858000 h 6858000"/>
              <a:gd name="connsiteX3" fmla="*/ 0 w 4905895"/>
              <a:gd name="connsiteY3" fmla="*/ 6858000 h 6858000"/>
              <a:gd name="connsiteX4" fmla="*/ 0 w 4905895"/>
              <a:gd name="connsiteY4" fmla="*/ 0 h 6858000"/>
              <a:gd name="connsiteX0" fmla="*/ 941561 w 4905895"/>
              <a:gd name="connsiteY0" fmla="*/ 0 h 6867054"/>
              <a:gd name="connsiteX1" fmla="*/ 4905895 w 4905895"/>
              <a:gd name="connsiteY1" fmla="*/ 9054 h 6867054"/>
              <a:gd name="connsiteX2" fmla="*/ 4905895 w 4905895"/>
              <a:gd name="connsiteY2" fmla="*/ 6867054 h 6867054"/>
              <a:gd name="connsiteX3" fmla="*/ 0 w 4905895"/>
              <a:gd name="connsiteY3" fmla="*/ 6867054 h 6867054"/>
              <a:gd name="connsiteX4" fmla="*/ 941561 w 4905895"/>
              <a:gd name="connsiteY4" fmla="*/ 0 h 686705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905895" h="6867054">
                <a:moveTo>
                  <a:pt x="941561" y="0"/>
                </a:moveTo>
                <a:lnTo>
                  <a:pt x="4905895" y="9054"/>
                </a:lnTo>
                <a:lnTo>
                  <a:pt x="4905895" y="6867054"/>
                </a:lnTo>
                <a:lnTo>
                  <a:pt x="0" y="6867054"/>
                </a:lnTo>
                <a:lnTo>
                  <a:pt x="941561" y="0"/>
                </a:lnTo>
                <a:close/>
              </a:path>
            </a:pathLst>
          </a:custGeom>
        </p:spPr>
        <p:txBody>
          <a:bodyPr/>
          <a:lstStyle/>
          <a:p>
            <a:r>
              <a:rPr lang="en-US"/>
              <a:t>Click icon to add picture</a:t>
            </a:r>
            <a:endParaRPr lang="en-GB"/>
          </a:p>
        </p:txBody>
      </p:sp>
      <p:sp>
        <p:nvSpPr>
          <p:cNvPr id="16" name="Slide Number Placeholder 3">
            <a:extLst>
              <a:ext uri="{FF2B5EF4-FFF2-40B4-BE49-F238E27FC236}">
                <a16:creationId xmlns:a16="http://schemas.microsoft.com/office/drawing/2014/main" id="{6AB867DE-1E97-720D-D158-1654870BFA92}"/>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a:solidFill>
                <a:schemeClr val="bg1"/>
              </a:solidFill>
              <a:latin typeface="Inter" panose="02000503000000020004" pitchFamily="2" charset="0"/>
              <a:ea typeface="Inter" panose="02000503000000020004" pitchFamily="2" charset="0"/>
            </a:endParaRPr>
          </a:p>
        </p:txBody>
      </p:sp>
      <p:sp>
        <p:nvSpPr>
          <p:cNvPr id="17" name="Slide Number Placeholder 3">
            <a:extLst>
              <a:ext uri="{FF2B5EF4-FFF2-40B4-BE49-F238E27FC236}">
                <a16:creationId xmlns:a16="http://schemas.microsoft.com/office/drawing/2014/main" id="{6BAE15BA-2193-296B-8642-DB0B39937A30}"/>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a:solidFill>
                <a:schemeClr val="bg1"/>
              </a:solidFill>
              <a:latin typeface="Inter" panose="02000503000000020004" pitchFamily="2" charset="0"/>
              <a:ea typeface="Inter" panose="02000503000000020004" pitchFamily="2" charset="0"/>
            </a:endParaRPr>
          </a:p>
        </p:txBody>
      </p:sp>
      <p:sp>
        <p:nvSpPr>
          <p:cNvPr id="20" name="Slide Number Placeholder 3">
            <a:extLst>
              <a:ext uri="{FF2B5EF4-FFF2-40B4-BE49-F238E27FC236}">
                <a16:creationId xmlns:a16="http://schemas.microsoft.com/office/drawing/2014/main" id="{97126ACB-6B72-1A59-AFD0-B7E5EEC9E6E1}"/>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a:solidFill>
                <a:schemeClr val="bg1"/>
              </a:solidFill>
              <a:latin typeface="Inter" panose="02000503000000020004" pitchFamily="2" charset="0"/>
              <a:ea typeface="Inter" panose="02000503000000020004" pitchFamily="2" charset="0"/>
            </a:endParaRPr>
          </a:p>
        </p:txBody>
      </p:sp>
      <p:pic>
        <p:nvPicPr>
          <p:cNvPr id="27" name="Picture 26">
            <a:extLst>
              <a:ext uri="{FF2B5EF4-FFF2-40B4-BE49-F238E27FC236}">
                <a16:creationId xmlns:a16="http://schemas.microsoft.com/office/drawing/2014/main" id="{80A8262E-7C1D-FBC5-5186-2C109D60EE0F}"/>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539924" y="6146056"/>
            <a:ext cx="585971" cy="197518"/>
          </a:xfrm>
          <a:prstGeom prst="rect">
            <a:avLst/>
          </a:prstGeom>
        </p:spPr>
      </p:pic>
    </p:spTree>
    <p:extLst>
      <p:ext uri="{BB962C8B-B14F-4D97-AF65-F5344CB8AC3E}">
        <p14:creationId xmlns:p14="http://schemas.microsoft.com/office/powerpoint/2010/main" val="2159189228"/>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p:cSld name="Example Image (Teal)">
    <p:spTree>
      <p:nvGrpSpPr>
        <p:cNvPr id="1" name=""/>
        <p:cNvGrpSpPr/>
        <p:nvPr/>
      </p:nvGrpSpPr>
      <p:grpSpPr>
        <a:xfrm>
          <a:off x="0" y="0"/>
          <a:ext cx="0" cy="0"/>
          <a:chOff x="0" y="0"/>
          <a:chExt cx="0" cy="0"/>
        </a:xfrm>
      </p:grpSpPr>
      <p:sp>
        <p:nvSpPr>
          <p:cNvPr id="18" name="Rectangle 17">
            <a:extLst>
              <a:ext uri="{FF2B5EF4-FFF2-40B4-BE49-F238E27FC236}">
                <a16:creationId xmlns:a16="http://schemas.microsoft.com/office/drawing/2014/main" id="{FAD400DA-183B-B416-6ECA-CDFE2EDB42F8}"/>
              </a:ext>
              <a:ext uri="{C183D7F6-B498-43B3-948B-1728B52AA6E4}">
                <adec:decorative xmlns:adec="http://schemas.microsoft.com/office/drawing/2017/decorative" val="1"/>
              </a:ext>
            </a:extLst>
          </p:cNvPr>
          <p:cNvSpPr/>
          <p:nvPr/>
        </p:nvSpPr>
        <p:spPr>
          <a:xfrm>
            <a:off x="-1" y="0"/>
            <a:ext cx="4237023"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p>
        </p:txBody>
      </p:sp>
      <p:sp>
        <p:nvSpPr>
          <p:cNvPr id="13" name="Picture Placeholder 11">
            <a:extLst>
              <a:ext uri="{FF2B5EF4-FFF2-40B4-BE49-F238E27FC236}">
                <a16:creationId xmlns:a16="http://schemas.microsoft.com/office/drawing/2014/main" id="{75A84D0F-2196-DF89-C270-C10DF42B45F2}"/>
              </a:ext>
              <a:ext uri="{C183D7F6-B498-43B3-948B-1728B52AA6E4}">
                <adec:decorative xmlns:adec="http://schemas.microsoft.com/office/drawing/2017/decorative" val="1"/>
              </a:ext>
            </a:extLst>
          </p:cNvPr>
          <p:cNvSpPr>
            <a:spLocks noGrp="1"/>
          </p:cNvSpPr>
          <p:nvPr>
            <p:ph type="pic" sz="quarter" idx="16"/>
          </p:nvPr>
        </p:nvSpPr>
        <p:spPr>
          <a:xfrm>
            <a:off x="2929467" y="0"/>
            <a:ext cx="4905895" cy="6867054"/>
          </a:xfrm>
          <a:custGeom>
            <a:avLst/>
            <a:gdLst>
              <a:gd name="connsiteX0" fmla="*/ 0 w 4905895"/>
              <a:gd name="connsiteY0" fmla="*/ 0 h 6858000"/>
              <a:gd name="connsiteX1" fmla="*/ 4905895 w 4905895"/>
              <a:gd name="connsiteY1" fmla="*/ 0 h 6858000"/>
              <a:gd name="connsiteX2" fmla="*/ 4905895 w 4905895"/>
              <a:gd name="connsiteY2" fmla="*/ 6858000 h 6858000"/>
              <a:gd name="connsiteX3" fmla="*/ 0 w 4905895"/>
              <a:gd name="connsiteY3" fmla="*/ 6858000 h 6858000"/>
              <a:gd name="connsiteX4" fmla="*/ 0 w 4905895"/>
              <a:gd name="connsiteY4" fmla="*/ 0 h 6858000"/>
              <a:gd name="connsiteX0" fmla="*/ 941561 w 4905895"/>
              <a:gd name="connsiteY0" fmla="*/ 0 h 6867054"/>
              <a:gd name="connsiteX1" fmla="*/ 4905895 w 4905895"/>
              <a:gd name="connsiteY1" fmla="*/ 9054 h 6867054"/>
              <a:gd name="connsiteX2" fmla="*/ 4905895 w 4905895"/>
              <a:gd name="connsiteY2" fmla="*/ 6867054 h 6867054"/>
              <a:gd name="connsiteX3" fmla="*/ 0 w 4905895"/>
              <a:gd name="connsiteY3" fmla="*/ 6867054 h 6867054"/>
              <a:gd name="connsiteX4" fmla="*/ 941561 w 4905895"/>
              <a:gd name="connsiteY4" fmla="*/ 0 h 686705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905895" h="6867054">
                <a:moveTo>
                  <a:pt x="941561" y="0"/>
                </a:moveTo>
                <a:lnTo>
                  <a:pt x="4905895" y="9054"/>
                </a:lnTo>
                <a:lnTo>
                  <a:pt x="4905895" y="6867054"/>
                </a:lnTo>
                <a:lnTo>
                  <a:pt x="0" y="6867054"/>
                </a:lnTo>
                <a:lnTo>
                  <a:pt x="941561" y="0"/>
                </a:lnTo>
                <a:close/>
              </a:path>
            </a:pathLst>
          </a:custGeom>
        </p:spPr>
        <p:txBody>
          <a:bodyPr/>
          <a:lstStyle/>
          <a:p>
            <a:r>
              <a:rPr lang="en-US"/>
              <a:t>Click icon to add picture</a:t>
            </a:r>
            <a:endParaRPr lang="en-GB"/>
          </a:p>
        </p:txBody>
      </p:sp>
      <p:sp>
        <p:nvSpPr>
          <p:cNvPr id="7" name="Title 1">
            <a:extLst>
              <a:ext uri="{FF2B5EF4-FFF2-40B4-BE49-F238E27FC236}">
                <a16:creationId xmlns:a16="http://schemas.microsoft.com/office/drawing/2014/main" id="{8BAD4AF8-AA18-5A42-BB2F-5211ADA7E94F}"/>
              </a:ext>
            </a:extLst>
          </p:cNvPr>
          <p:cNvSpPr>
            <a:spLocks noGrp="1"/>
          </p:cNvSpPr>
          <p:nvPr>
            <p:ph type="ctrTitle" hasCustomPrompt="1"/>
          </p:nvPr>
        </p:nvSpPr>
        <p:spPr>
          <a:xfrm>
            <a:off x="496384" y="697028"/>
            <a:ext cx="2433083" cy="4190385"/>
          </a:xfrm>
          <a:prstGeom prst="rect">
            <a:avLst/>
          </a:prstGeom>
        </p:spPr>
        <p:txBody>
          <a:bodyPr anchor="t" anchorCtr="0">
            <a:normAutofit/>
          </a:bodyPr>
          <a:lstStyle>
            <a:lvl1pPr algn="l">
              <a:defRPr sz="4000" b="1" i="0">
                <a:solidFill>
                  <a:schemeClr val="bg1"/>
                </a:solidFill>
                <a:latin typeface="Lora SemiBold" pitchFamily="2" charset="77"/>
              </a:defRPr>
            </a:lvl1pPr>
          </a:lstStyle>
          <a:p>
            <a:r>
              <a:rPr lang="en-US"/>
              <a:t>This is a sample page layout</a:t>
            </a:r>
          </a:p>
        </p:txBody>
      </p:sp>
      <p:sp>
        <p:nvSpPr>
          <p:cNvPr id="14" name="Rectangle 13">
            <a:extLst>
              <a:ext uri="{FF2B5EF4-FFF2-40B4-BE49-F238E27FC236}">
                <a16:creationId xmlns:a16="http://schemas.microsoft.com/office/drawing/2014/main" id="{4D69804D-586D-7C4C-BAE5-0FAC1C8A94CB}"/>
              </a:ext>
              <a:ext uri="{C183D7F6-B498-43B3-948B-1728B52AA6E4}">
                <adec:decorative xmlns:adec="http://schemas.microsoft.com/office/drawing/2017/decorative" val="1"/>
              </a:ext>
            </a:extLst>
          </p:cNvPr>
          <p:cNvSpPr/>
          <p:nvPr/>
        </p:nvSpPr>
        <p:spPr>
          <a:xfrm>
            <a:off x="7835362" y="0"/>
            <a:ext cx="4356637" cy="6858000"/>
          </a:xfrm>
          <a:prstGeom prst="rect">
            <a:avLst/>
          </a:prstGeom>
          <a:solidFill>
            <a:srgbClr val="F7F4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p>
        </p:txBody>
      </p:sp>
      <p:sp>
        <p:nvSpPr>
          <p:cNvPr id="3" name="Text Placeholder 2">
            <a:extLst>
              <a:ext uri="{FF2B5EF4-FFF2-40B4-BE49-F238E27FC236}">
                <a16:creationId xmlns:a16="http://schemas.microsoft.com/office/drawing/2014/main" id="{6DF62BF7-BCB5-6E40-BF7A-8FE36C627227}"/>
              </a:ext>
            </a:extLst>
          </p:cNvPr>
          <p:cNvSpPr>
            <a:spLocks noGrp="1"/>
          </p:cNvSpPr>
          <p:nvPr>
            <p:ph type="body" sz="quarter" idx="11" hasCustomPrompt="1"/>
          </p:nvPr>
        </p:nvSpPr>
        <p:spPr>
          <a:xfrm>
            <a:off x="8247673" y="697028"/>
            <a:ext cx="2863332" cy="741776"/>
          </a:xfrm>
        </p:spPr>
        <p:txBody>
          <a:bodyPr/>
          <a:lstStyle>
            <a:lvl1pPr>
              <a:defRPr sz="2800" b="1" i="0">
                <a:latin typeface="+mj-lt"/>
                <a:ea typeface="Inter SemiBold" panose="02000503000000020004" pitchFamily="2" charset="0"/>
              </a:defRPr>
            </a:lvl1pPr>
          </a:lstStyle>
          <a:p>
            <a:pPr lvl="0"/>
            <a:r>
              <a:rPr lang="en-GB"/>
              <a:t>Example 1</a:t>
            </a:r>
            <a:endParaRPr lang="en-US"/>
          </a:p>
        </p:txBody>
      </p:sp>
      <p:sp>
        <p:nvSpPr>
          <p:cNvPr id="5" name="Text Placeholder 4">
            <a:extLst>
              <a:ext uri="{FF2B5EF4-FFF2-40B4-BE49-F238E27FC236}">
                <a16:creationId xmlns:a16="http://schemas.microsoft.com/office/drawing/2014/main" id="{C1AC07EA-B101-2B47-93F9-A49290842AEE}"/>
              </a:ext>
            </a:extLst>
          </p:cNvPr>
          <p:cNvSpPr>
            <a:spLocks noGrp="1"/>
          </p:cNvSpPr>
          <p:nvPr>
            <p:ph type="body" sz="quarter" idx="10" hasCustomPrompt="1"/>
          </p:nvPr>
        </p:nvSpPr>
        <p:spPr>
          <a:xfrm>
            <a:off x="8248228" y="1452117"/>
            <a:ext cx="3447388" cy="1220117"/>
          </a:xfrm>
        </p:spPr>
        <p:txBody>
          <a:bodyPr>
            <a:normAutofit/>
          </a:bodyPr>
          <a:lstStyle>
            <a:lvl1pPr>
              <a:defRPr sz="1800" b="0" i="0">
                <a:latin typeface="Inter" panose="02000503000000020004" pitchFamily="2" charset="0"/>
                <a:ea typeface="Inter" panose="02000503000000020004" pitchFamily="2" charset="0"/>
              </a:defRPr>
            </a:lvl1pPr>
          </a:lstStyle>
          <a:p>
            <a:r>
              <a:rPr lang="en-GB">
                <a:solidFill>
                  <a:srgbClr val="0E0E0E"/>
                </a:solidFill>
                <a:latin typeface="Lato" panose="020F0502020204030203" pitchFamily="34" charset="77"/>
              </a:rPr>
              <a:t>Please use this space to insert written content as required </a:t>
            </a:r>
          </a:p>
        </p:txBody>
      </p:sp>
      <p:sp>
        <p:nvSpPr>
          <p:cNvPr id="23" name="Text Placeholder 2">
            <a:extLst>
              <a:ext uri="{FF2B5EF4-FFF2-40B4-BE49-F238E27FC236}">
                <a16:creationId xmlns:a16="http://schemas.microsoft.com/office/drawing/2014/main" id="{CBB12C6A-B190-0441-8AB6-F4FCE56171CA}"/>
              </a:ext>
            </a:extLst>
          </p:cNvPr>
          <p:cNvSpPr>
            <a:spLocks noGrp="1"/>
          </p:cNvSpPr>
          <p:nvPr>
            <p:ph type="body" sz="quarter" idx="18" hasCustomPrompt="1"/>
          </p:nvPr>
        </p:nvSpPr>
        <p:spPr>
          <a:xfrm>
            <a:off x="8247673" y="3231365"/>
            <a:ext cx="2863332" cy="741776"/>
          </a:xfrm>
        </p:spPr>
        <p:txBody>
          <a:bodyPr/>
          <a:lstStyle>
            <a:lvl1pPr>
              <a:defRPr sz="2800" b="1" i="0">
                <a:latin typeface="+mj-lt"/>
                <a:ea typeface="Inter SemiBold" panose="02000503000000020004" pitchFamily="2" charset="0"/>
              </a:defRPr>
            </a:lvl1pPr>
          </a:lstStyle>
          <a:p>
            <a:pPr lvl="0"/>
            <a:r>
              <a:rPr lang="en-GB"/>
              <a:t>Example 2</a:t>
            </a:r>
            <a:endParaRPr lang="en-US"/>
          </a:p>
        </p:txBody>
      </p:sp>
      <p:sp>
        <p:nvSpPr>
          <p:cNvPr id="22" name="Text Placeholder 4">
            <a:extLst>
              <a:ext uri="{FF2B5EF4-FFF2-40B4-BE49-F238E27FC236}">
                <a16:creationId xmlns:a16="http://schemas.microsoft.com/office/drawing/2014/main" id="{04346E8A-9F1F-9146-9406-50ECCE3E29D7}"/>
              </a:ext>
            </a:extLst>
          </p:cNvPr>
          <p:cNvSpPr>
            <a:spLocks noGrp="1"/>
          </p:cNvSpPr>
          <p:nvPr>
            <p:ph type="body" sz="quarter" idx="17" hasCustomPrompt="1"/>
          </p:nvPr>
        </p:nvSpPr>
        <p:spPr>
          <a:xfrm>
            <a:off x="8248228" y="3986454"/>
            <a:ext cx="3447388" cy="1220117"/>
          </a:xfrm>
        </p:spPr>
        <p:txBody>
          <a:bodyPr>
            <a:normAutofit/>
          </a:bodyPr>
          <a:lstStyle>
            <a:lvl1pPr>
              <a:defRPr sz="1800" b="0" i="0">
                <a:latin typeface="Inter" panose="02000503000000020004" pitchFamily="2" charset="0"/>
                <a:ea typeface="Inter" panose="02000503000000020004" pitchFamily="2" charset="0"/>
              </a:defRPr>
            </a:lvl1pPr>
          </a:lstStyle>
          <a:p>
            <a:r>
              <a:rPr lang="en-GB">
                <a:solidFill>
                  <a:srgbClr val="0E0E0E"/>
                </a:solidFill>
                <a:latin typeface="Lato" panose="020F0502020204030203" pitchFamily="34" charset="77"/>
              </a:rPr>
              <a:t>Please use this space to insert written content as required </a:t>
            </a:r>
          </a:p>
        </p:txBody>
      </p:sp>
      <p:pic>
        <p:nvPicPr>
          <p:cNvPr id="21" name="Picture 20">
            <a:extLst>
              <a:ext uri="{FF2B5EF4-FFF2-40B4-BE49-F238E27FC236}">
                <a16:creationId xmlns:a16="http://schemas.microsoft.com/office/drawing/2014/main" id="{778166AC-89E6-95FC-9FA7-C87859540EC1}"/>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539923" y="6146056"/>
            <a:ext cx="585971" cy="197518"/>
          </a:xfrm>
          <a:prstGeom prst="rect">
            <a:avLst/>
          </a:prstGeom>
        </p:spPr>
      </p:pic>
    </p:spTree>
    <p:extLst>
      <p:ext uri="{BB962C8B-B14F-4D97-AF65-F5344CB8AC3E}">
        <p14:creationId xmlns:p14="http://schemas.microsoft.com/office/powerpoint/2010/main" val="3000482641"/>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p:cSld name="Example Image (Blue)">
    <p:spTree>
      <p:nvGrpSpPr>
        <p:cNvPr id="1" name=""/>
        <p:cNvGrpSpPr/>
        <p:nvPr/>
      </p:nvGrpSpPr>
      <p:grpSpPr>
        <a:xfrm>
          <a:off x="0" y="0"/>
          <a:ext cx="0" cy="0"/>
          <a:chOff x="0" y="0"/>
          <a:chExt cx="0" cy="0"/>
        </a:xfrm>
      </p:grpSpPr>
      <p:sp>
        <p:nvSpPr>
          <p:cNvPr id="18" name="Rectangle 17">
            <a:extLst>
              <a:ext uri="{FF2B5EF4-FFF2-40B4-BE49-F238E27FC236}">
                <a16:creationId xmlns:a16="http://schemas.microsoft.com/office/drawing/2014/main" id="{A2377DF3-4D27-DDA6-BD49-0C83FFDFCF30}"/>
              </a:ext>
              <a:ext uri="{C183D7F6-B498-43B3-948B-1728B52AA6E4}">
                <adec:decorative xmlns:adec="http://schemas.microsoft.com/office/drawing/2017/decorative" val="1"/>
              </a:ext>
            </a:extLst>
          </p:cNvPr>
          <p:cNvSpPr/>
          <p:nvPr/>
        </p:nvSpPr>
        <p:spPr>
          <a:xfrm>
            <a:off x="0" y="-9054"/>
            <a:ext cx="4237023" cy="6858000"/>
          </a:xfrm>
          <a:prstGeom prst="rect">
            <a:avLst/>
          </a:prstGeom>
          <a:solidFill>
            <a:srgbClr val="00436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p>
        </p:txBody>
      </p:sp>
      <p:sp>
        <p:nvSpPr>
          <p:cNvPr id="7" name="Title 1">
            <a:extLst>
              <a:ext uri="{FF2B5EF4-FFF2-40B4-BE49-F238E27FC236}">
                <a16:creationId xmlns:a16="http://schemas.microsoft.com/office/drawing/2014/main" id="{8BAD4AF8-AA18-5A42-BB2F-5211ADA7E94F}"/>
              </a:ext>
            </a:extLst>
          </p:cNvPr>
          <p:cNvSpPr>
            <a:spLocks noGrp="1"/>
          </p:cNvSpPr>
          <p:nvPr>
            <p:ph type="ctrTitle" hasCustomPrompt="1"/>
          </p:nvPr>
        </p:nvSpPr>
        <p:spPr>
          <a:xfrm>
            <a:off x="496384" y="697028"/>
            <a:ext cx="2433083" cy="4190385"/>
          </a:xfrm>
          <a:prstGeom prst="rect">
            <a:avLst/>
          </a:prstGeom>
        </p:spPr>
        <p:txBody>
          <a:bodyPr anchor="t" anchorCtr="0">
            <a:normAutofit/>
          </a:bodyPr>
          <a:lstStyle>
            <a:lvl1pPr algn="l">
              <a:defRPr sz="4000" b="1" i="0">
                <a:solidFill>
                  <a:schemeClr val="bg1"/>
                </a:solidFill>
                <a:latin typeface="Lora SemiBold" pitchFamily="2" charset="77"/>
              </a:defRPr>
            </a:lvl1pPr>
          </a:lstStyle>
          <a:p>
            <a:r>
              <a:rPr lang="en-US"/>
              <a:t>This is a sample page layout</a:t>
            </a:r>
          </a:p>
        </p:txBody>
      </p:sp>
      <p:sp>
        <p:nvSpPr>
          <p:cNvPr id="14" name="Rectangle 13">
            <a:extLst>
              <a:ext uri="{FF2B5EF4-FFF2-40B4-BE49-F238E27FC236}">
                <a16:creationId xmlns:a16="http://schemas.microsoft.com/office/drawing/2014/main" id="{4D69804D-586D-7C4C-BAE5-0FAC1C8A94CB}"/>
              </a:ext>
              <a:ext uri="{C183D7F6-B498-43B3-948B-1728B52AA6E4}">
                <adec:decorative xmlns:adec="http://schemas.microsoft.com/office/drawing/2017/decorative" val="1"/>
              </a:ext>
            </a:extLst>
          </p:cNvPr>
          <p:cNvSpPr/>
          <p:nvPr/>
        </p:nvSpPr>
        <p:spPr>
          <a:xfrm>
            <a:off x="7835362" y="0"/>
            <a:ext cx="4356637" cy="6858000"/>
          </a:xfrm>
          <a:prstGeom prst="rect">
            <a:avLst/>
          </a:prstGeom>
          <a:solidFill>
            <a:srgbClr val="F7F4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p>
        </p:txBody>
      </p:sp>
      <p:sp>
        <p:nvSpPr>
          <p:cNvPr id="3" name="Text Placeholder 2">
            <a:extLst>
              <a:ext uri="{FF2B5EF4-FFF2-40B4-BE49-F238E27FC236}">
                <a16:creationId xmlns:a16="http://schemas.microsoft.com/office/drawing/2014/main" id="{6DF62BF7-BCB5-6E40-BF7A-8FE36C627227}"/>
              </a:ext>
            </a:extLst>
          </p:cNvPr>
          <p:cNvSpPr>
            <a:spLocks noGrp="1"/>
          </p:cNvSpPr>
          <p:nvPr>
            <p:ph type="body" sz="quarter" idx="11" hasCustomPrompt="1"/>
          </p:nvPr>
        </p:nvSpPr>
        <p:spPr>
          <a:xfrm>
            <a:off x="8247673" y="697028"/>
            <a:ext cx="2863332" cy="741776"/>
          </a:xfrm>
        </p:spPr>
        <p:txBody>
          <a:bodyPr/>
          <a:lstStyle>
            <a:lvl1pPr>
              <a:defRPr sz="2800" b="1" i="0">
                <a:latin typeface="+mj-lt"/>
                <a:ea typeface="Inter SemiBold" panose="02000503000000020004" pitchFamily="2" charset="0"/>
              </a:defRPr>
            </a:lvl1pPr>
          </a:lstStyle>
          <a:p>
            <a:pPr lvl="0"/>
            <a:r>
              <a:rPr lang="en-GB"/>
              <a:t>Example 1</a:t>
            </a:r>
            <a:endParaRPr lang="en-US"/>
          </a:p>
        </p:txBody>
      </p:sp>
      <p:sp>
        <p:nvSpPr>
          <p:cNvPr id="5" name="Text Placeholder 4">
            <a:extLst>
              <a:ext uri="{FF2B5EF4-FFF2-40B4-BE49-F238E27FC236}">
                <a16:creationId xmlns:a16="http://schemas.microsoft.com/office/drawing/2014/main" id="{C1AC07EA-B101-2B47-93F9-A49290842AEE}"/>
              </a:ext>
            </a:extLst>
          </p:cNvPr>
          <p:cNvSpPr>
            <a:spLocks noGrp="1"/>
          </p:cNvSpPr>
          <p:nvPr>
            <p:ph type="body" sz="quarter" idx="10" hasCustomPrompt="1"/>
          </p:nvPr>
        </p:nvSpPr>
        <p:spPr>
          <a:xfrm>
            <a:off x="8248228" y="1452117"/>
            <a:ext cx="3447388" cy="1220117"/>
          </a:xfrm>
        </p:spPr>
        <p:txBody>
          <a:bodyPr>
            <a:normAutofit/>
          </a:bodyPr>
          <a:lstStyle>
            <a:lvl1pPr>
              <a:defRPr sz="1800" b="0" i="0">
                <a:latin typeface="+mn-lt"/>
                <a:ea typeface="Inter" panose="02000503000000020004" pitchFamily="2" charset="0"/>
              </a:defRPr>
            </a:lvl1pPr>
          </a:lstStyle>
          <a:p>
            <a:r>
              <a:rPr lang="en-GB">
                <a:solidFill>
                  <a:srgbClr val="0E0E0E"/>
                </a:solidFill>
                <a:latin typeface="Lato" panose="020F0502020204030203" pitchFamily="34" charset="77"/>
              </a:rPr>
              <a:t>Please use this space to insert written content as required </a:t>
            </a:r>
          </a:p>
        </p:txBody>
      </p:sp>
      <p:sp>
        <p:nvSpPr>
          <p:cNvPr id="23" name="Text Placeholder 2">
            <a:extLst>
              <a:ext uri="{FF2B5EF4-FFF2-40B4-BE49-F238E27FC236}">
                <a16:creationId xmlns:a16="http://schemas.microsoft.com/office/drawing/2014/main" id="{CBB12C6A-B190-0441-8AB6-F4FCE56171CA}"/>
              </a:ext>
            </a:extLst>
          </p:cNvPr>
          <p:cNvSpPr>
            <a:spLocks noGrp="1"/>
          </p:cNvSpPr>
          <p:nvPr>
            <p:ph type="body" sz="quarter" idx="18" hasCustomPrompt="1"/>
          </p:nvPr>
        </p:nvSpPr>
        <p:spPr>
          <a:xfrm>
            <a:off x="8247673" y="3231365"/>
            <a:ext cx="2863332" cy="741776"/>
          </a:xfrm>
        </p:spPr>
        <p:txBody>
          <a:bodyPr/>
          <a:lstStyle>
            <a:lvl1pPr>
              <a:defRPr sz="2800" b="1" i="0">
                <a:latin typeface="+mj-lt"/>
                <a:ea typeface="Inter SemiBold" panose="02000503000000020004" pitchFamily="2" charset="0"/>
              </a:defRPr>
            </a:lvl1pPr>
          </a:lstStyle>
          <a:p>
            <a:pPr lvl="0"/>
            <a:r>
              <a:rPr lang="en-GB"/>
              <a:t>Example 2</a:t>
            </a:r>
            <a:endParaRPr lang="en-US"/>
          </a:p>
        </p:txBody>
      </p:sp>
      <p:sp>
        <p:nvSpPr>
          <p:cNvPr id="22" name="Text Placeholder 4">
            <a:extLst>
              <a:ext uri="{FF2B5EF4-FFF2-40B4-BE49-F238E27FC236}">
                <a16:creationId xmlns:a16="http://schemas.microsoft.com/office/drawing/2014/main" id="{04346E8A-9F1F-9146-9406-50ECCE3E29D7}"/>
              </a:ext>
            </a:extLst>
          </p:cNvPr>
          <p:cNvSpPr>
            <a:spLocks noGrp="1"/>
          </p:cNvSpPr>
          <p:nvPr>
            <p:ph type="body" sz="quarter" idx="17" hasCustomPrompt="1"/>
          </p:nvPr>
        </p:nvSpPr>
        <p:spPr>
          <a:xfrm>
            <a:off x="8248228" y="3986454"/>
            <a:ext cx="3447388" cy="1220117"/>
          </a:xfrm>
        </p:spPr>
        <p:txBody>
          <a:bodyPr>
            <a:normAutofit/>
          </a:bodyPr>
          <a:lstStyle>
            <a:lvl1pPr>
              <a:defRPr sz="1800" b="0" i="0">
                <a:latin typeface="+mn-lt"/>
                <a:ea typeface="Inter" panose="02000503000000020004" pitchFamily="2" charset="0"/>
              </a:defRPr>
            </a:lvl1pPr>
          </a:lstStyle>
          <a:p>
            <a:r>
              <a:rPr lang="en-GB">
                <a:solidFill>
                  <a:srgbClr val="0E0E0E"/>
                </a:solidFill>
                <a:latin typeface="Lato" panose="020F0502020204030203" pitchFamily="34" charset="77"/>
              </a:rPr>
              <a:t>Please use this space to insert written content as required </a:t>
            </a:r>
          </a:p>
        </p:txBody>
      </p:sp>
      <p:sp>
        <p:nvSpPr>
          <p:cNvPr id="21" name="Picture Placeholder 11">
            <a:extLst>
              <a:ext uri="{FF2B5EF4-FFF2-40B4-BE49-F238E27FC236}">
                <a16:creationId xmlns:a16="http://schemas.microsoft.com/office/drawing/2014/main" id="{C8CFE05A-6CA3-6E40-94D1-03A9048CB9B0}"/>
              </a:ext>
              <a:ext uri="{C183D7F6-B498-43B3-948B-1728B52AA6E4}">
                <adec:decorative xmlns:adec="http://schemas.microsoft.com/office/drawing/2017/decorative" val="1"/>
              </a:ext>
            </a:extLst>
          </p:cNvPr>
          <p:cNvSpPr>
            <a:spLocks noGrp="1"/>
          </p:cNvSpPr>
          <p:nvPr>
            <p:ph type="pic" sz="quarter" idx="16"/>
          </p:nvPr>
        </p:nvSpPr>
        <p:spPr>
          <a:xfrm>
            <a:off x="2929467" y="-9054"/>
            <a:ext cx="4905895" cy="6867054"/>
          </a:xfrm>
          <a:custGeom>
            <a:avLst/>
            <a:gdLst>
              <a:gd name="connsiteX0" fmla="*/ 0 w 4905895"/>
              <a:gd name="connsiteY0" fmla="*/ 0 h 6858000"/>
              <a:gd name="connsiteX1" fmla="*/ 4905895 w 4905895"/>
              <a:gd name="connsiteY1" fmla="*/ 0 h 6858000"/>
              <a:gd name="connsiteX2" fmla="*/ 4905895 w 4905895"/>
              <a:gd name="connsiteY2" fmla="*/ 6858000 h 6858000"/>
              <a:gd name="connsiteX3" fmla="*/ 0 w 4905895"/>
              <a:gd name="connsiteY3" fmla="*/ 6858000 h 6858000"/>
              <a:gd name="connsiteX4" fmla="*/ 0 w 4905895"/>
              <a:gd name="connsiteY4" fmla="*/ 0 h 6858000"/>
              <a:gd name="connsiteX0" fmla="*/ 941561 w 4905895"/>
              <a:gd name="connsiteY0" fmla="*/ 0 h 6867054"/>
              <a:gd name="connsiteX1" fmla="*/ 4905895 w 4905895"/>
              <a:gd name="connsiteY1" fmla="*/ 9054 h 6867054"/>
              <a:gd name="connsiteX2" fmla="*/ 4905895 w 4905895"/>
              <a:gd name="connsiteY2" fmla="*/ 6867054 h 6867054"/>
              <a:gd name="connsiteX3" fmla="*/ 0 w 4905895"/>
              <a:gd name="connsiteY3" fmla="*/ 6867054 h 6867054"/>
              <a:gd name="connsiteX4" fmla="*/ 941561 w 4905895"/>
              <a:gd name="connsiteY4" fmla="*/ 0 h 686705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905895" h="6867054">
                <a:moveTo>
                  <a:pt x="941561" y="0"/>
                </a:moveTo>
                <a:lnTo>
                  <a:pt x="4905895" y="9054"/>
                </a:lnTo>
                <a:lnTo>
                  <a:pt x="4905895" y="6867054"/>
                </a:lnTo>
                <a:lnTo>
                  <a:pt x="0" y="6867054"/>
                </a:lnTo>
                <a:lnTo>
                  <a:pt x="941561" y="0"/>
                </a:lnTo>
                <a:close/>
              </a:path>
            </a:pathLst>
          </a:custGeom>
        </p:spPr>
        <p:txBody>
          <a:bodyPr/>
          <a:lstStyle/>
          <a:p>
            <a:r>
              <a:rPr lang="en-US"/>
              <a:t>Click icon to add picture</a:t>
            </a:r>
            <a:endParaRPr lang="en-GB"/>
          </a:p>
        </p:txBody>
      </p:sp>
      <p:pic>
        <p:nvPicPr>
          <p:cNvPr id="19" name="Picture 18">
            <a:extLst>
              <a:ext uri="{FF2B5EF4-FFF2-40B4-BE49-F238E27FC236}">
                <a16:creationId xmlns:a16="http://schemas.microsoft.com/office/drawing/2014/main" id="{14EC3661-F305-0C99-24EC-2C86DEE61F24}"/>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539924" y="6146056"/>
            <a:ext cx="585971" cy="197518"/>
          </a:xfrm>
          <a:prstGeom prst="rect">
            <a:avLst/>
          </a:prstGeom>
        </p:spPr>
      </p:pic>
    </p:spTree>
    <p:extLst>
      <p:ext uri="{BB962C8B-B14F-4D97-AF65-F5344CB8AC3E}">
        <p14:creationId xmlns:p14="http://schemas.microsoft.com/office/powerpoint/2010/main" val="1732848883"/>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p:cSld name="Infographics">
    <p:spTree>
      <p:nvGrpSpPr>
        <p:cNvPr id="1" name=""/>
        <p:cNvGrpSpPr/>
        <p:nvPr/>
      </p:nvGrpSpPr>
      <p:grpSpPr>
        <a:xfrm>
          <a:off x="0" y="0"/>
          <a:ext cx="0" cy="0"/>
          <a:chOff x="0" y="0"/>
          <a:chExt cx="0" cy="0"/>
        </a:xfrm>
      </p:grpSpPr>
      <p:sp>
        <p:nvSpPr>
          <p:cNvPr id="9" name="Picture Placeholder 11">
            <a:extLst>
              <a:ext uri="{FF2B5EF4-FFF2-40B4-BE49-F238E27FC236}">
                <a16:creationId xmlns:a16="http://schemas.microsoft.com/office/drawing/2014/main" id="{83B87938-91E5-7A42-B3B8-E496B94114D8}"/>
              </a:ext>
              <a:ext uri="{C183D7F6-B498-43B3-948B-1728B52AA6E4}">
                <adec:decorative xmlns:adec="http://schemas.microsoft.com/office/drawing/2017/decorative" val="1"/>
              </a:ext>
            </a:extLst>
          </p:cNvPr>
          <p:cNvSpPr>
            <a:spLocks noGrp="1"/>
          </p:cNvSpPr>
          <p:nvPr>
            <p:ph type="pic" sz="quarter" idx="10"/>
          </p:nvPr>
        </p:nvSpPr>
        <p:spPr>
          <a:xfrm>
            <a:off x="7981282" y="0"/>
            <a:ext cx="4214838" cy="3453092"/>
          </a:xfrm>
          <a:custGeom>
            <a:avLst/>
            <a:gdLst>
              <a:gd name="connsiteX0" fmla="*/ 0 w 4716000"/>
              <a:gd name="connsiteY0" fmla="*/ 3453092 h 3453092"/>
              <a:gd name="connsiteX1" fmla="*/ 504462 w 4716000"/>
              <a:gd name="connsiteY1" fmla="*/ 0 h 3453092"/>
              <a:gd name="connsiteX2" fmla="*/ 4716000 w 4716000"/>
              <a:gd name="connsiteY2" fmla="*/ 0 h 3453092"/>
              <a:gd name="connsiteX3" fmla="*/ 4211538 w 4716000"/>
              <a:gd name="connsiteY3" fmla="*/ 3453092 h 3453092"/>
              <a:gd name="connsiteX4" fmla="*/ 0 w 4716000"/>
              <a:gd name="connsiteY4" fmla="*/ 3453092 h 3453092"/>
              <a:gd name="connsiteX0" fmla="*/ 0 w 4232423"/>
              <a:gd name="connsiteY0" fmla="*/ 3453092 h 3453092"/>
              <a:gd name="connsiteX1" fmla="*/ 504462 w 4232423"/>
              <a:gd name="connsiteY1" fmla="*/ 0 h 3453092"/>
              <a:gd name="connsiteX2" fmla="*/ 4232423 w 4232423"/>
              <a:gd name="connsiteY2" fmla="*/ 0 h 3453092"/>
              <a:gd name="connsiteX3" fmla="*/ 4211538 w 4232423"/>
              <a:gd name="connsiteY3" fmla="*/ 3453092 h 3453092"/>
              <a:gd name="connsiteX4" fmla="*/ 0 w 4232423"/>
              <a:gd name="connsiteY4" fmla="*/ 3453092 h 3453092"/>
              <a:gd name="connsiteX0" fmla="*/ 0 w 4214838"/>
              <a:gd name="connsiteY0" fmla="*/ 3453092 h 3453092"/>
              <a:gd name="connsiteX1" fmla="*/ 504462 w 4214838"/>
              <a:gd name="connsiteY1" fmla="*/ 0 h 3453092"/>
              <a:gd name="connsiteX2" fmla="*/ 4214838 w 4214838"/>
              <a:gd name="connsiteY2" fmla="*/ 0 h 3453092"/>
              <a:gd name="connsiteX3" fmla="*/ 4211538 w 4214838"/>
              <a:gd name="connsiteY3" fmla="*/ 3453092 h 3453092"/>
              <a:gd name="connsiteX4" fmla="*/ 0 w 4214838"/>
              <a:gd name="connsiteY4" fmla="*/ 3453092 h 345309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214838" h="3453092">
                <a:moveTo>
                  <a:pt x="0" y="3453092"/>
                </a:moveTo>
                <a:lnTo>
                  <a:pt x="504462" y="0"/>
                </a:lnTo>
                <a:lnTo>
                  <a:pt x="4214838" y="0"/>
                </a:lnTo>
                <a:lnTo>
                  <a:pt x="4211538" y="3453092"/>
                </a:lnTo>
                <a:lnTo>
                  <a:pt x="0" y="3453092"/>
                </a:lnTo>
                <a:close/>
              </a:path>
            </a:pathLst>
          </a:custGeom>
          <a:ln>
            <a:noFill/>
          </a:ln>
        </p:spPr>
        <p:txBody>
          <a:bodyPr/>
          <a:lstStyle/>
          <a:p>
            <a:r>
              <a:rPr lang="en-US"/>
              <a:t>Click icon to add picture</a:t>
            </a:r>
            <a:endParaRPr lang="en-GB"/>
          </a:p>
        </p:txBody>
      </p:sp>
      <p:sp>
        <p:nvSpPr>
          <p:cNvPr id="11" name="Picture Placeholder 11">
            <a:extLst>
              <a:ext uri="{FF2B5EF4-FFF2-40B4-BE49-F238E27FC236}">
                <a16:creationId xmlns:a16="http://schemas.microsoft.com/office/drawing/2014/main" id="{119C8A8D-2AC3-2B4C-A6C2-A3A6B2C90BA6}"/>
              </a:ext>
              <a:ext uri="{C183D7F6-B498-43B3-948B-1728B52AA6E4}">
                <adec:decorative xmlns:adec="http://schemas.microsoft.com/office/drawing/2017/decorative" val="1"/>
              </a:ext>
            </a:extLst>
          </p:cNvPr>
          <p:cNvSpPr>
            <a:spLocks noGrp="1"/>
          </p:cNvSpPr>
          <p:nvPr>
            <p:ph type="pic" sz="quarter" idx="11"/>
          </p:nvPr>
        </p:nvSpPr>
        <p:spPr>
          <a:xfrm>
            <a:off x="3290438" y="3459198"/>
            <a:ext cx="4672038" cy="3398801"/>
          </a:xfrm>
          <a:custGeom>
            <a:avLst/>
            <a:gdLst>
              <a:gd name="connsiteX0" fmla="*/ 0 w 4716000"/>
              <a:gd name="connsiteY0" fmla="*/ 3398801 h 3398801"/>
              <a:gd name="connsiteX1" fmla="*/ 528819 w 4716000"/>
              <a:gd name="connsiteY1" fmla="*/ 0 h 3398801"/>
              <a:gd name="connsiteX2" fmla="*/ 4716000 w 4716000"/>
              <a:gd name="connsiteY2" fmla="*/ 0 h 3398801"/>
              <a:gd name="connsiteX3" fmla="*/ 4187181 w 4716000"/>
              <a:gd name="connsiteY3" fmla="*/ 3398801 h 3398801"/>
              <a:gd name="connsiteX4" fmla="*/ 0 w 4716000"/>
              <a:gd name="connsiteY4" fmla="*/ 3398801 h 3398801"/>
              <a:gd name="connsiteX0" fmla="*/ 0 w 4698415"/>
              <a:gd name="connsiteY0" fmla="*/ 3363632 h 3398801"/>
              <a:gd name="connsiteX1" fmla="*/ 511234 w 4698415"/>
              <a:gd name="connsiteY1" fmla="*/ 0 h 3398801"/>
              <a:gd name="connsiteX2" fmla="*/ 4698415 w 4698415"/>
              <a:gd name="connsiteY2" fmla="*/ 0 h 3398801"/>
              <a:gd name="connsiteX3" fmla="*/ 4169596 w 4698415"/>
              <a:gd name="connsiteY3" fmla="*/ 3398801 h 3398801"/>
              <a:gd name="connsiteX4" fmla="*/ 0 w 4698415"/>
              <a:gd name="connsiteY4" fmla="*/ 3363632 h 3398801"/>
              <a:gd name="connsiteX0" fmla="*/ 0 w 4689622"/>
              <a:gd name="connsiteY0" fmla="*/ 3416386 h 3416386"/>
              <a:gd name="connsiteX1" fmla="*/ 502441 w 4689622"/>
              <a:gd name="connsiteY1" fmla="*/ 0 h 3416386"/>
              <a:gd name="connsiteX2" fmla="*/ 4689622 w 4689622"/>
              <a:gd name="connsiteY2" fmla="*/ 0 h 3416386"/>
              <a:gd name="connsiteX3" fmla="*/ 4160803 w 4689622"/>
              <a:gd name="connsiteY3" fmla="*/ 3398801 h 3416386"/>
              <a:gd name="connsiteX4" fmla="*/ 0 w 4689622"/>
              <a:gd name="connsiteY4" fmla="*/ 3416386 h 3416386"/>
              <a:gd name="connsiteX0" fmla="*/ 0 w 4689622"/>
              <a:gd name="connsiteY0" fmla="*/ 3416386 h 3416386"/>
              <a:gd name="connsiteX1" fmla="*/ 511233 w 4689622"/>
              <a:gd name="connsiteY1" fmla="*/ 0 h 3416386"/>
              <a:gd name="connsiteX2" fmla="*/ 4689622 w 4689622"/>
              <a:gd name="connsiteY2" fmla="*/ 0 h 3416386"/>
              <a:gd name="connsiteX3" fmla="*/ 4160803 w 4689622"/>
              <a:gd name="connsiteY3" fmla="*/ 3398801 h 3416386"/>
              <a:gd name="connsiteX4" fmla="*/ 0 w 4689622"/>
              <a:gd name="connsiteY4" fmla="*/ 3416386 h 3416386"/>
              <a:gd name="connsiteX0" fmla="*/ 0 w 4680830"/>
              <a:gd name="connsiteY0" fmla="*/ 3390009 h 3398801"/>
              <a:gd name="connsiteX1" fmla="*/ 502441 w 4680830"/>
              <a:gd name="connsiteY1" fmla="*/ 0 h 3398801"/>
              <a:gd name="connsiteX2" fmla="*/ 4680830 w 4680830"/>
              <a:gd name="connsiteY2" fmla="*/ 0 h 3398801"/>
              <a:gd name="connsiteX3" fmla="*/ 4152011 w 4680830"/>
              <a:gd name="connsiteY3" fmla="*/ 3398801 h 3398801"/>
              <a:gd name="connsiteX4" fmla="*/ 0 w 4680830"/>
              <a:gd name="connsiteY4" fmla="*/ 3390009 h 3398801"/>
              <a:gd name="connsiteX0" fmla="*/ 0 w 4672038"/>
              <a:gd name="connsiteY0" fmla="*/ 3398801 h 3398801"/>
              <a:gd name="connsiteX1" fmla="*/ 493649 w 4672038"/>
              <a:gd name="connsiteY1" fmla="*/ 0 h 3398801"/>
              <a:gd name="connsiteX2" fmla="*/ 4672038 w 4672038"/>
              <a:gd name="connsiteY2" fmla="*/ 0 h 3398801"/>
              <a:gd name="connsiteX3" fmla="*/ 4143219 w 4672038"/>
              <a:gd name="connsiteY3" fmla="*/ 3398801 h 3398801"/>
              <a:gd name="connsiteX4" fmla="*/ 0 w 4672038"/>
              <a:gd name="connsiteY4" fmla="*/ 3398801 h 3398801"/>
              <a:gd name="connsiteX0" fmla="*/ 0 w 4672038"/>
              <a:gd name="connsiteY0" fmla="*/ 3398801 h 3398801"/>
              <a:gd name="connsiteX1" fmla="*/ 484857 w 4672038"/>
              <a:gd name="connsiteY1" fmla="*/ 0 h 3398801"/>
              <a:gd name="connsiteX2" fmla="*/ 4672038 w 4672038"/>
              <a:gd name="connsiteY2" fmla="*/ 0 h 3398801"/>
              <a:gd name="connsiteX3" fmla="*/ 4143219 w 4672038"/>
              <a:gd name="connsiteY3" fmla="*/ 3398801 h 3398801"/>
              <a:gd name="connsiteX4" fmla="*/ 0 w 4672038"/>
              <a:gd name="connsiteY4" fmla="*/ 3398801 h 33988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672038" h="3398801">
                <a:moveTo>
                  <a:pt x="0" y="3398801"/>
                </a:moveTo>
                <a:lnTo>
                  <a:pt x="484857" y="0"/>
                </a:lnTo>
                <a:lnTo>
                  <a:pt x="4672038" y="0"/>
                </a:lnTo>
                <a:lnTo>
                  <a:pt x="4143219" y="3398801"/>
                </a:lnTo>
                <a:lnTo>
                  <a:pt x="0" y="3398801"/>
                </a:lnTo>
                <a:close/>
              </a:path>
            </a:pathLst>
          </a:custGeom>
          <a:ln>
            <a:noFill/>
          </a:ln>
        </p:spPr>
        <p:txBody>
          <a:bodyPr vert="horz" lIns="91440" tIns="45720" rIns="91440" bIns="45720" rtlCol="0">
            <a:normAutofit/>
          </a:bodyPr>
          <a:lstStyle>
            <a:lvl1pPr>
              <a:defRPr lang="en-GB" dirty="0"/>
            </a:lvl1pPr>
          </a:lstStyle>
          <a:p>
            <a:pPr lvl="0"/>
            <a:r>
              <a:rPr lang="en-US"/>
              <a:t>Click icon to add picture</a:t>
            </a:r>
            <a:endParaRPr lang="en-GB"/>
          </a:p>
        </p:txBody>
      </p:sp>
      <p:sp>
        <p:nvSpPr>
          <p:cNvPr id="13" name="Picture Placeholder 11">
            <a:extLst>
              <a:ext uri="{FF2B5EF4-FFF2-40B4-BE49-F238E27FC236}">
                <a16:creationId xmlns:a16="http://schemas.microsoft.com/office/drawing/2014/main" id="{6B0F2D17-1073-E742-9DC7-B0AB3D753B99}"/>
              </a:ext>
              <a:ext uri="{C183D7F6-B498-43B3-948B-1728B52AA6E4}">
                <adec:decorative xmlns:adec="http://schemas.microsoft.com/office/drawing/2017/decorative" val="1"/>
              </a:ext>
            </a:extLst>
          </p:cNvPr>
          <p:cNvSpPr>
            <a:spLocks noGrp="1"/>
          </p:cNvSpPr>
          <p:nvPr>
            <p:ph type="pic" sz="quarter" idx="12"/>
          </p:nvPr>
        </p:nvSpPr>
        <p:spPr>
          <a:xfrm>
            <a:off x="1180" y="0"/>
            <a:ext cx="4281454" cy="3453092"/>
          </a:xfrm>
          <a:custGeom>
            <a:avLst/>
            <a:gdLst>
              <a:gd name="connsiteX0" fmla="*/ 0 w 4815069"/>
              <a:gd name="connsiteY0" fmla="*/ 3453092 h 3453092"/>
              <a:gd name="connsiteX1" fmla="*/ 516030 w 4815069"/>
              <a:gd name="connsiteY1" fmla="*/ 0 h 3453092"/>
              <a:gd name="connsiteX2" fmla="*/ 4815069 w 4815069"/>
              <a:gd name="connsiteY2" fmla="*/ 0 h 3453092"/>
              <a:gd name="connsiteX3" fmla="*/ 4299039 w 4815069"/>
              <a:gd name="connsiteY3" fmla="*/ 3453092 h 3453092"/>
              <a:gd name="connsiteX4" fmla="*/ 0 w 4815069"/>
              <a:gd name="connsiteY4" fmla="*/ 3453092 h 3453092"/>
              <a:gd name="connsiteX0" fmla="*/ 20300 w 4299039"/>
              <a:gd name="connsiteY0" fmla="*/ 3453092 h 3453092"/>
              <a:gd name="connsiteX1" fmla="*/ 0 w 4299039"/>
              <a:gd name="connsiteY1" fmla="*/ 0 h 3453092"/>
              <a:gd name="connsiteX2" fmla="*/ 4299039 w 4299039"/>
              <a:gd name="connsiteY2" fmla="*/ 0 h 3453092"/>
              <a:gd name="connsiteX3" fmla="*/ 3783009 w 4299039"/>
              <a:gd name="connsiteY3" fmla="*/ 3453092 h 3453092"/>
              <a:gd name="connsiteX4" fmla="*/ 20300 w 4299039"/>
              <a:gd name="connsiteY4" fmla="*/ 3453092 h 3453092"/>
              <a:gd name="connsiteX0" fmla="*/ 2715 w 4281454"/>
              <a:gd name="connsiteY0" fmla="*/ 3453092 h 3453092"/>
              <a:gd name="connsiteX1" fmla="*/ 0 w 4281454"/>
              <a:gd name="connsiteY1" fmla="*/ 0 h 3453092"/>
              <a:gd name="connsiteX2" fmla="*/ 4281454 w 4281454"/>
              <a:gd name="connsiteY2" fmla="*/ 0 h 3453092"/>
              <a:gd name="connsiteX3" fmla="*/ 3765424 w 4281454"/>
              <a:gd name="connsiteY3" fmla="*/ 3453092 h 3453092"/>
              <a:gd name="connsiteX4" fmla="*/ 2715 w 4281454"/>
              <a:gd name="connsiteY4" fmla="*/ 3453092 h 345309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281454" h="3453092">
                <a:moveTo>
                  <a:pt x="2715" y="3453092"/>
                </a:moveTo>
                <a:lnTo>
                  <a:pt x="0" y="0"/>
                </a:lnTo>
                <a:lnTo>
                  <a:pt x="4281454" y="0"/>
                </a:lnTo>
                <a:lnTo>
                  <a:pt x="3765424" y="3453092"/>
                </a:lnTo>
                <a:lnTo>
                  <a:pt x="2715" y="3453092"/>
                </a:lnTo>
                <a:close/>
              </a:path>
            </a:pathLst>
          </a:custGeom>
          <a:ln>
            <a:noFill/>
          </a:ln>
        </p:spPr>
        <p:txBody>
          <a:bodyPr/>
          <a:lstStyle/>
          <a:p>
            <a:r>
              <a:rPr lang="en-US"/>
              <a:t>Click icon to add picture</a:t>
            </a:r>
            <a:endParaRPr lang="en-GB"/>
          </a:p>
        </p:txBody>
      </p:sp>
      <p:sp>
        <p:nvSpPr>
          <p:cNvPr id="3" name="Title 2">
            <a:extLst>
              <a:ext uri="{FF2B5EF4-FFF2-40B4-BE49-F238E27FC236}">
                <a16:creationId xmlns:a16="http://schemas.microsoft.com/office/drawing/2014/main" id="{4A1B12AB-40F0-2246-B10F-2DCE9FD71727}"/>
              </a:ext>
            </a:extLst>
          </p:cNvPr>
          <p:cNvSpPr>
            <a:spLocks noGrp="1"/>
          </p:cNvSpPr>
          <p:nvPr>
            <p:ph type="body" sz="quarter" idx="16" hasCustomPrompt="1"/>
          </p:nvPr>
        </p:nvSpPr>
        <p:spPr>
          <a:xfrm>
            <a:off x="267113" y="4467072"/>
            <a:ext cx="3004519" cy="609878"/>
          </a:xfrm>
        </p:spPr>
        <p:txBody>
          <a:bodyPr/>
          <a:lstStyle>
            <a:lvl1pPr>
              <a:defRPr sz="4000" b="1" i="0">
                <a:solidFill>
                  <a:schemeClr val="tx1"/>
                </a:solidFill>
                <a:latin typeface="Lora SemiBold" pitchFamily="2" charset="77"/>
              </a:defRPr>
            </a:lvl1pPr>
          </a:lstStyle>
          <a:p>
            <a:r>
              <a:rPr lang="en-US"/>
              <a:t>Stat</a:t>
            </a:r>
          </a:p>
        </p:txBody>
      </p:sp>
      <p:sp>
        <p:nvSpPr>
          <p:cNvPr id="19" name="Text Placeholder 1">
            <a:extLst>
              <a:ext uri="{FF2B5EF4-FFF2-40B4-BE49-F238E27FC236}">
                <a16:creationId xmlns:a16="http://schemas.microsoft.com/office/drawing/2014/main" id="{8CD48752-2C68-1B40-9F2A-444A7689AD8C}"/>
              </a:ext>
            </a:extLst>
          </p:cNvPr>
          <p:cNvSpPr>
            <a:spLocks noGrp="1"/>
          </p:cNvSpPr>
          <p:nvPr>
            <p:ph type="body" sz="quarter" idx="15" hasCustomPrompt="1"/>
          </p:nvPr>
        </p:nvSpPr>
        <p:spPr>
          <a:xfrm>
            <a:off x="267112" y="5158598"/>
            <a:ext cx="3004519" cy="766578"/>
          </a:xfrm>
        </p:spPr>
        <p:txBody>
          <a:bodyPr/>
          <a:lstStyle>
            <a:lvl1pPr>
              <a:defRPr sz="1800" b="0" i="0">
                <a:latin typeface="Inter" panose="02000503000000020004" pitchFamily="2" charset="0"/>
                <a:ea typeface="Inter" panose="02000503000000020004" pitchFamily="2" charset="0"/>
              </a:defRPr>
            </a:lvl1pPr>
          </a:lstStyle>
          <a:p>
            <a:pPr lvl="0"/>
            <a:r>
              <a:rPr lang="en-GB">
                <a:solidFill>
                  <a:srgbClr val="222222"/>
                </a:solidFill>
                <a:latin typeface="Lato" panose="020F0502020204030203" pitchFamily="34" charset="77"/>
              </a:rPr>
              <a:t>Use this space for more info</a:t>
            </a:r>
            <a:endParaRPr lang="en-US"/>
          </a:p>
        </p:txBody>
      </p:sp>
      <p:sp>
        <p:nvSpPr>
          <p:cNvPr id="14" name="Text Placeholder 2">
            <a:extLst>
              <a:ext uri="{FF2B5EF4-FFF2-40B4-BE49-F238E27FC236}">
                <a16:creationId xmlns:a16="http://schemas.microsoft.com/office/drawing/2014/main" id="{F4C8273F-3EAE-604D-BCE8-21597CA1A32E}"/>
              </a:ext>
            </a:extLst>
          </p:cNvPr>
          <p:cNvSpPr>
            <a:spLocks noGrp="1"/>
          </p:cNvSpPr>
          <p:nvPr>
            <p:ph type="ctrTitle" hasCustomPrompt="1"/>
          </p:nvPr>
        </p:nvSpPr>
        <p:spPr>
          <a:xfrm>
            <a:off x="4332826" y="1821118"/>
            <a:ext cx="3272085" cy="580507"/>
          </a:xfrm>
          <a:prstGeom prst="rect">
            <a:avLst/>
          </a:prstGeom>
        </p:spPr>
        <p:txBody>
          <a:bodyPr anchor="t" anchorCtr="0">
            <a:normAutofit/>
          </a:bodyPr>
          <a:lstStyle>
            <a:lvl1pPr algn="l">
              <a:defRPr sz="4000" b="1" i="0">
                <a:solidFill>
                  <a:schemeClr val="tx1"/>
                </a:solidFill>
                <a:latin typeface="Lora SemiBold" pitchFamily="2" charset="77"/>
              </a:defRPr>
            </a:lvl1pPr>
          </a:lstStyle>
          <a:p>
            <a:r>
              <a:rPr lang="en-US"/>
              <a:t>Number</a:t>
            </a:r>
          </a:p>
        </p:txBody>
      </p:sp>
      <p:sp>
        <p:nvSpPr>
          <p:cNvPr id="15" name="Text Placeholder 3">
            <a:extLst>
              <a:ext uri="{FF2B5EF4-FFF2-40B4-BE49-F238E27FC236}">
                <a16:creationId xmlns:a16="http://schemas.microsoft.com/office/drawing/2014/main" id="{71710FE5-F65E-CA48-9347-3F71D352FA53}"/>
              </a:ext>
            </a:extLst>
          </p:cNvPr>
          <p:cNvSpPr>
            <a:spLocks noGrp="1"/>
          </p:cNvSpPr>
          <p:nvPr>
            <p:ph type="body" sz="quarter" idx="13" hasCustomPrompt="1"/>
          </p:nvPr>
        </p:nvSpPr>
        <p:spPr>
          <a:xfrm>
            <a:off x="4332825" y="2470096"/>
            <a:ext cx="3272085" cy="766578"/>
          </a:xfrm>
        </p:spPr>
        <p:txBody>
          <a:bodyPr/>
          <a:lstStyle>
            <a:lvl1pPr>
              <a:defRPr sz="1800" b="0" i="0">
                <a:latin typeface="Inter" panose="02000503000000020004" pitchFamily="2" charset="0"/>
                <a:ea typeface="Inter" panose="02000503000000020004" pitchFamily="2" charset="0"/>
              </a:defRPr>
            </a:lvl1pPr>
          </a:lstStyle>
          <a:p>
            <a:pPr lvl="0"/>
            <a:r>
              <a:rPr lang="en-GB">
                <a:solidFill>
                  <a:srgbClr val="222222"/>
                </a:solidFill>
                <a:latin typeface="Lato" panose="020F0502020204030203" pitchFamily="34" charset="77"/>
              </a:rPr>
              <a:t>Use this space for more info</a:t>
            </a:r>
            <a:endParaRPr lang="en-US"/>
          </a:p>
        </p:txBody>
      </p:sp>
      <p:sp>
        <p:nvSpPr>
          <p:cNvPr id="5" name="Text Placeholder 4">
            <a:extLst>
              <a:ext uri="{FF2B5EF4-FFF2-40B4-BE49-F238E27FC236}">
                <a16:creationId xmlns:a16="http://schemas.microsoft.com/office/drawing/2014/main" id="{34613355-E55E-2940-9510-C33034146422}"/>
              </a:ext>
            </a:extLst>
          </p:cNvPr>
          <p:cNvSpPr>
            <a:spLocks noGrp="1"/>
          </p:cNvSpPr>
          <p:nvPr>
            <p:ph type="body" sz="quarter" idx="17" hasCustomPrompt="1"/>
          </p:nvPr>
        </p:nvSpPr>
        <p:spPr>
          <a:xfrm>
            <a:off x="8279787" y="4465748"/>
            <a:ext cx="3431567" cy="609878"/>
          </a:xfrm>
        </p:spPr>
        <p:txBody>
          <a:bodyPr/>
          <a:lstStyle>
            <a:lvl1pPr>
              <a:defRPr sz="4000" b="1" i="0">
                <a:solidFill>
                  <a:schemeClr val="tx1"/>
                </a:solidFill>
                <a:latin typeface="Lora SemiBold" pitchFamily="2" charset="77"/>
              </a:defRPr>
            </a:lvl1pPr>
          </a:lstStyle>
          <a:p>
            <a:pPr lvl="0"/>
            <a:r>
              <a:rPr lang="en-US"/>
              <a:t>Figure</a:t>
            </a:r>
          </a:p>
        </p:txBody>
      </p:sp>
      <p:sp>
        <p:nvSpPr>
          <p:cNvPr id="17" name="Text Placeholder 5">
            <a:extLst>
              <a:ext uri="{FF2B5EF4-FFF2-40B4-BE49-F238E27FC236}">
                <a16:creationId xmlns:a16="http://schemas.microsoft.com/office/drawing/2014/main" id="{6CC24A9A-3301-E54E-827F-EBB7EC0F6881}"/>
              </a:ext>
            </a:extLst>
          </p:cNvPr>
          <p:cNvSpPr>
            <a:spLocks noGrp="1"/>
          </p:cNvSpPr>
          <p:nvPr>
            <p:ph type="body" sz="quarter" idx="14" hasCustomPrompt="1"/>
          </p:nvPr>
        </p:nvSpPr>
        <p:spPr>
          <a:xfrm>
            <a:off x="8279787" y="5158598"/>
            <a:ext cx="3431567" cy="766578"/>
          </a:xfrm>
        </p:spPr>
        <p:txBody>
          <a:bodyPr/>
          <a:lstStyle>
            <a:lvl1pPr>
              <a:defRPr sz="1600" b="0" i="0">
                <a:latin typeface="Inter" panose="02000503000000020004" pitchFamily="2" charset="0"/>
                <a:ea typeface="Inter" panose="02000503000000020004" pitchFamily="2" charset="0"/>
              </a:defRPr>
            </a:lvl1pPr>
          </a:lstStyle>
          <a:p>
            <a:pPr lvl="0"/>
            <a:r>
              <a:rPr lang="en-GB">
                <a:solidFill>
                  <a:srgbClr val="222222"/>
                </a:solidFill>
                <a:latin typeface="Lato" panose="020F0502020204030203" pitchFamily="34" charset="77"/>
              </a:rPr>
              <a:t>Use this space for more info</a:t>
            </a:r>
            <a:endParaRPr lang="en-US"/>
          </a:p>
        </p:txBody>
      </p:sp>
      <p:sp>
        <p:nvSpPr>
          <p:cNvPr id="16" name="Slide Number Placeholder 3">
            <a:extLst>
              <a:ext uri="{FF2B5EF4-FFF2-40B4-BE49-F238E27FC236}">
                <a16:creationId xmlns:a16="http://schemas.microsoft.com/office/drawing/2014/main" id="{B5688C84-2DF6-130D-1DF9-13D6DAEDA165}"/>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a:solidFill>
                <a:schemeClr val="bg1"/>
              </a:solidFill>
              <a:latin typeface="Inter" panose="02000503000000020004" pitchFamily="2" charset="0"/>
              <a:ea typeface="Inter" panose="02000503000000020004" pitchFamily="2" charset="0"/>
            </a:endParaRPr>
          </a:p>
        </p:txBody>
      </p:sp>
      <p:sp>
        <p:nvSpPr>
          <p:cNvPr id="20" name="Slide Number Placeholder 3">
            <a:extLst>
              <a:ext uri="{FF2B5EF4-FFF2-40B4-BE49-F238E27FC236}">
                <a16:creationId xmlns:a16="http://schemas.microsoft.com/office/drawing/2014/main" id="{B5688C84-2DF6-130D-1DF9-13D6DAEDA165}"/>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a:solidFill>
                <a:schemeClr val="bg1"/>
              </a:solidFill>
              <a:latin typeface="Inter" panose="02000503000000020004" pitchFamily="2" charset="0"/>
              <a:ea typeface="Inter" panose="02000503000000020004" pitchFamily="2" charset="0"/>
            </a:endParaRPr>
          </a:p>
        </p:txBody>
      </p:sp>
      <p:sp>
        <p:nvSpPr>
          <p:cNvPr id="18" name="Slide Number Placeholder 3">
            <a:extLst>
              <a:ext uri="{FF2B5EF4-FFF2-40B4-BE49-F238E27FC236}">
                <a16:creationId xmlns:a16="http://schemas.microsoft.com/office/drawing/2014/main" id="{2263C4ED-0465-330A-1E88-A2707B421569}"/>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a:solidFill>
                <a:schemeClr val="bg1"/>
              </a:solidFill>
              <a:latin typeface="Inter" panose="02000503000000020004" pitchFamily="2" charset="0"/>
              <a:ea typeface="Inter" panose="02000503000000020004" pitchFamily="2" charset="0"/>
            </a:endParaRPr>
          </a:p>
        </p:txBody>
      </p:sp>
      <p:sp>
        <p:nvSpPr>
          <p:cNvPr id="23" name="Slide Number Placeholder 3">
            <a:extLst>
              <a:ext uri="{FF2B5EF4-FFF2-40B4-BE49-F238E27FC236}">
                <a16:creationId xmlns:a16="http://schemas.microsoft.com/office/drawing/2014/main" id="{098C015F-7179-1BAE-6009-33F32BFF410E}"/>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a:solidFill>
                <a:schemeClr val="bg1"/>
              </a:solidFill>
              <a:latin typeface="Inter" panose="02000503000000020004" pitchFamily="2" charset="0"/>
              <a:ea typeface="Inter" panose="02000503000000020004" pitchFamily="2" charset="0"/>
            </a:endParaRPr>
          </a:p>
        </p:txBody>
      </p:sp>
      <p:pic>
        <p:nvPicPr>
          <p:cNvPr id="25" name="Picture 24">
            <a:extLst>
              <a:ext uri="{FF2B5EF4-FFF2-40B4-BE49-F238E27FC236}">
                <a16:creationId xmlns:a16="http://schemas.microsoft.com/office/drawing/2014/main" id="{595501B1-1B91-7D5A-9BCD-C4028C03083D}"/>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539923" y="6146056"/>
            <a:ext cx="585971" cy="197518"/>
          </a:xfrm>
          <a:prstGeom prst="rect">
            <a:avLst/>
          </a:prstGeom>
        </p:spPr>
      </p:pic>
    </p:spTree>
    <p:extLst>
      <p:ext uri="{BB962C8B-B14F-4D97-AF65-F5344CB8AC3E}">
        <p14:creationId xmlns:p14="http://schemas.microsoft.com/office/powerpoint/2010/main" val="2592612699"/>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p:cSld name="Infographics (Teal)">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2D06FB-66AF-0540-962A-7751FA64099F}"/>
              </a:ext>
            </a:extLst>
          </p:cNvPr>
          <p:cNvSpPr>
            <a:spLocks noGrp="1"/>
          </p:cNvSpPr>
          <p:nvPr>
            <p:ph type="ctrTitle" hasCustomPrompt="1"/>
          </p:nvPr>
        </p:nvSpPr>
        <p:spPr>
          <a:xfrm>
            <a:off x="496384" y="478274"/>
            <a:ext cx="7576051" cy="1276350"/>
          </a:xfrm>
          <a:prstGeom prst="rect">
            <a:avLst/>
          </a:prstGeom>
        </p:spPr>
        <p:txBody>
          <a:bodyPr anchor="t" anchorCtr="0">
            <a:normAutofit/>
          </a:bodyPr>
          <a:lstStyle>
            <a:lvl1pPr algn="l">
              <a:defRPr sz="4000" b="1" i="0">
                <a:solidFill>
                  <a:schemeClr val="tx1"/>
                </a:solidFill>
                <a:latin typeface="Lora SemiBold" pitchFamily="2" charset="77"/>
              </a:defRPr>
            </a:lvl1pPr>
          </a:lstStyle>
          <a:p>
            <a:r>
              <a:rPr lang="en-US"/>
              <a:t>This is a sample page layout</a:t>
            </a:r>
            <a:br>
              <a:rPr lang="en-US"/>
            </a:br>
            <a:endParaRPr lang="en-US"/>
          </a:p>
        </p:txBody>
      </p:sp>
      <p:sp>
        <p:nvSpPr>
          <p:cNvPr id="10" name="Oval 9">
            <a:extLst>
              <a:ext uri="{FF2B5EF4-FFF2-40B4-BE49-F238E27FC236}">
                <a16:creationId xmlns:a16="http://schemas.microsoft.com/office/drawing/2014/main" id="{4B66C64C-3FFA-634F-A991-43B9787E8866}"/>
              </a:ext>
              <a:ext uri="{C183D7F6-B498-43B3-948B-1728B52AA6E4}">
                <adec:decorative xmlns:adec="http://schemas.microsoft.com/office/drawing/2017/decorative" val="1"/>
              </a:ext>
            </a:extLst>
          </p:cNvPr>
          <p:cNvSpPr/>
          <p:nvPr/>
        </p:nvSpPr>
        <p:spPr>
          <a:xfrm>
            <a:off x="473031" y="1957396"/>
            <a:ext cx="1063517" cy="1079863"/>
          </a:xfrm>
          <a:prstGeom prst="ellipse">
            <a:avLst/>
          </a:prstGeom>
          <a:solidFill>
            <a:srgbClr val="2280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228096"/>
              </a:solidFill>
            </a:endParaRPr>
          </a:p>
        </p:txBody>
      </p:sp>
      <p:sp>
        <p:nvSpPr>
          <p:cNvPr id="12" name="Text Placeholder 11">
            <a:extLst>
              <a:ext uri="{FF2B5EF4-FFF2-40B4-BE49-F238E27FC236}">
                <a16:creationId xmlns:a16="http://schemas.microsoft.com/office/drawing/2014/main" id="{8A8B500A-24C7-2C40-9CE8-A52002787C7B}"/>
              </a:ext>
            </a:extLst>
          </p:cNvPr>
          <p:cNvSpPr>
            <a:spLocks noGrp="1"/>
          </p:cNvSpPr>
          <p:nvPr>
            <p:ph type="body" sz="quarter" idx="11" hasCustomPrompt="1"/>
          </p:nvPr>
        </p:nvSpPr>
        <p:spPr>
          <a:xfrm>
            <a:off x="494219" y="2172427"/>
            <a:ext cx="1076325" cy="669260"/>
          </a:xfrm>
        </p:spPr>
        <p:txBody>
          <a:bodyPr/>
          <a:lstStyle>
            <a:lvl1pPr algn="ctr">
              <a:buFontTx/>
              <a:buNone/>
              <a:defRPr sz="4400">
                <a:solidFill>
                  <a:schemeClr val="bg1">
                    <a:lumMod val="95000"/>
                  </a:schemeClr>
                </a:solidFill>
                <a:latin typeface="Inter" panose="02000503000000020004" pitchFamily="2" charset="0"/>
                <a:ea typeface="Inter" panose="02000503000000020004" pitchFamily="2" charset="0"/>
              </a:defRPr>
            </a:lvl1pPr>
            <a:lvl2pPr>
              <a:buFontTx/>
              <a:buNone/>
              <a:defRPr/>
            </a:lvl2pPr>
            <a:lvl3pPr>
              <a:buFontTx/>
              <a:buNone/>
              <a:defRPr/>
            </a:lvl3pPr>
            <a:lvl4pPr>
              <a:buFontTx/>
              <a:buNone/>
              <a:defRPr/>
            </a:lvl4pPr>
            <a:lvl5pPr>
              <a:buFontTx/>
              <a:buNone/>
              <a:defRPr/>
            </a:lvl5pPr>
          </a:lstStyle>
          <a:p>
            <a:pPr lvl="0"/>
            <a:r>
              <a:rPr lang="en-GB"/>
              <a:t>A</a:t>
            </a:r>
            <a:endParaRPr lang="en-US"/>
          </a:p>
        </p:txBody>
      </p:sp>
      <p:sp>
        <p:nvSpPr>
          <p:cNvPr id="8" name="Text Placeholder 7">
            <a:extLst>
              <a:ext uri="{FF2B5EF4-FFF2-40B4-BE49-F238E27FC236}">
                <a16:creationId xmlns:a16="http://schemas.microsoft.com/office/drawing/2014/main" id="{489CD6F5-09C6-CF43-801F-11210A9B3E9A}"/>
              </a:ext>
            </a:extLst>
          </p:cNvPr>
          <p:cNvSpPr>
            <a:spLocks noGrp="1"/>
          </p:cNvSpPr>
          <p:nvPr>
            <p:ph type="body" sz="quarter" idx="10" hasCustomPrompt="1"/>
          </p:nvPr>
        </p:nvSpPr>
        <p:spPr>
          <a:xfrm>
            <a:off x="1874616" y="2159000"/>
            <a:ext cx="4221384" cy="669260"/>
          </a:xfrm>
        </p:spPr>
        <p:txBody>
          <a:bodyPr>
            <a:normAutofit/>
          </a:bodyPr>
          <a:lstStyle>
            <a:lvl1pPr>
              <a:lnSpc>
                <a:spcPct val="125000"/>
              </a:lnSpc>
              <a:buFontTx/>
              <a:buNone/>
              <a:defRPr sz="1800" b="0" i="0">
                <a:latin typeface="Inter" panose="02000503000000020004" pitchFamily="2" charset="0"/>
                <a:ea typeface="Inter" panose="02000503000000020004" pitchFamily="2" charset="0"/>
              </a:defRPr>
            </a:lvl1pPr>
          </a:lstStyle>
          <a:p>
            <a:pPr lvl="0"/>
            <a:r>
              <a:rPr lang="en-GB"/>
              <a:t>Please use this space to insert written content as required</a:t>
            </a:r>
            <a:endParaRPr lang="en-US"/>
          </a:p>
        </p:txBody>
      </p:sp>
      <p:sp>
        <p:nvSpPr>
          <p:cNvPr id="14" name="Oval 13">
            <a:extLst>
              <a:ext uri="{FF2B5EF4-FFF2-40B4-BE49-F238E27FC236}">
                <a16:creationId xmlns:a16="http://schemas.microsoft.com/office/drawing/2014/main" id="{8577B7CD-4B9B-F849-A067-394EFA224B32}"/>
              </a:ext>
              <a:ext uri="{C183D7F6-B498-43B3-948B-1728B52AA6E4}">
                <adec:decorative xmlns:adec="http://schemas.microsoft.com/office/drawing/2017/decorative" val="1"/>
              </a:ext>
            </a:extLst>
          </p:cNvPr>
          <p:cNvSpPr/>
          <p:nvPr/>
        </p:nvSpPr>
        <p:spPr>
          <a:xfrm>
            <a:off x="496384" y="3619138"/>
            <a:ext cx="1063517" cy="1079863"/>
          </a:xfrm>
          <a:prstGeom prst="ellipse">
            <a:avLst/>
          </a:prstGeom>
          <a:solidFill>
            <a:srgbClr val="2280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228096"/>
              </a:solidFill>
              <a:latin typeface="Inter" panose="02000503000000020004" pitchFamily="2" charset="0"/>
              <a:ea typeface="Inter" panose="02000503000000020004" pitchFamily="2" charset="0"/>
            </a:endParaRPr>
          </a:p>
        </p:txBody>
      </p:sp>
      <p:sp>
        <p:nvSpPr>
          <p:cNvPr id="15" name="Text Placeholder 11">
            <a:extLst>
              <a:ext uri="{FF2B5EF4-FFF2-40B4-BE49-F238E27FC236}">
                <a16:creationId xmlns:a16="http://schemas.microsoft.com/office/drawing/2014/main" id="{26A8F7DF-BE4D-3340-9CBA-F94B6FD2BA31}"/>
              </a:ext>
            </a:extLst>
          </p:cNvPr>
          <p:cNvSpPr>
            <a:spLocks noGrp="1"/>
          </p:cNvSpPr>
          <p:nvPr>
            <p:ph type="body" sz="quarter" idx="13" hasCustomPrompt="1"/>
          </p:nvPr>
        </p:nvSpPr>
        <p:spPr>
          <a:xfrm>
            <a:off x="485839" y="3838950"/>
            <a:ext cx="1076325" cy="669260"/>
          </a:xfrm>
        </p:spPr>
        <p:txBody>
          <a:bodyPr>
            <a:normAutofit/>
          </a:bodyPr>
          <a:lstStyle>
            <a:lvl1pPr algn="ctr">
              <a:buFontTx/>
              <a:buNone/>
              <a:defRPr sz="4000">
                <a:solidFill>
                  <a:schemeClr val="bg1"/>
                </a:solidFill>
              </a:defRPr>
            </a:lvl1pPr>
            <a:lvl2pPr>
              <a:buFontTx/>
              <a:buNone/>
              <a:defRPr/>
            </a:lvl2pPr>
            <a:lvl3pPr>
              <a:buFontTx/>
              <a:buNone/>
              <a:defRPr/>
            </a:lvl3pPr>
            <a:lvl4pPr>
              <a:buFontTx/>
              <a:buNone/>
              <a:defRPr/>
            </a:lvl4pPr>
            <a:lvl5pPr>
              <a:buFontTx/>
              <a:buNone/>
              <a:defRPr/>
            </a:lvl5pPr>
          </a:lstStyle>
          <a:p>
            <a:pPr lvl="0"/>
            <a:r>
              <a:rPr lang="en-GB"/>
              <a:t>B</a:t>
            </a:r>
            <a:endParaRPr lang="en-US"/>
          </a:p>
        </p:txBody>
      </p:sp>
      <p:sp>
        <p:nvSpPr>
          <p:cNvPr id="13" name="Text Placeholder 7">
            <a:extLst>
              <a:ext uri="{FF2B5EF4-FFF2-40B4-BE49-F238E27FC236}">
                <a16:creationId xmlns:a16="http://schemas.microsoft.com/office/drawing/2014/main" id="{8DEAEC19-F8A5-FB4E-BB11-FF53345EAEAE}"/>
              </a:ext>
            </a:extLst>
          </p:cNvPr>
          <p:cNvSpPr>
            <a:spLocks noGrp="1"/>
          </p:cNvSpPr>
          <p:nvPr>
            <p:ph type="body" sz="quarter" idx="12" hasCustomPrompt="1"/>
          </p:nvPr>
        </p:nvSpPr>
        <p:spPr>
          <a:xfrm>
            <a:off x="1874616" y="3824439"/>
            <a:ext cx="4221384" cy="669260"/>
          </a:xfrm>
        </p:spPr>
        <p:txBody>
          <a:bodyPr>
            <a:normAutofit/>
          </a:bodyPr>
          <a:lstStyle>
            <a:lvl1pPr>
              <a:lnSpc>
                <a:spcPct val="125000"/>
              </a:lnSpc>
              <a:buFontTx/>
              <a:buNone/>
              <a:defRPr sz="1800" b="0" i="0">
                <a:latin typeface="Inter" panose="02000503000000020004" pitchFamily="2" charset="0"/>
                <a:ea typeface="Inter" panose="02000503000000020004" pitchFamily="2" charset="0"/>
              </a:defRPr>
            </a:lvl1pPr>
          </a:lstStyle>
          <a:p>
            <a:pPr lvl="0"/>
            <a:r>
              <a:rPr lang="en-GB"/>
              <a:t>Please use this space to insert written content as required</a:t>
            </a:r>
            <a:endParaRPr lang="en-US"/>
          </a:p>
        </p:txBody>
      </p:sp>
      <p:sp>
        <p:nvSpPr>
          <p:cNvPr id="23" name="Oval 22">
            <a:extLst>
              <a:ext uri="{FF2B5EF4-FFF2-40B4-BE49-F238E27FC236}">
                <a16:creationId xmlns:a16="http://schemas.microsoft.com/office/drawing/2014/main" id="{148166BF-E184-0F4D-87A0-127CC9E8E5DA}"/>
              </a:ext>
              <a:ext uri="{C183D7F6-B498-43B3-948B-1728B52AA6E4}">
                <adec:decorative xmlns:adec="http://schemas.microsoft.com/office/drawing/2017/decorative" val="1"/>
              </a:ext>
            </a:extLst>
          </p:cNvPr>
          <p:cNvSpPr/>
          <p:nvPr/>
        </p:nvSpPr>
        <p:spPr>
          <a:xfrm>
            <a:off x="6230964" y="1967126"/>
            <a:ext cx="1063517" cy="1079863"/>
          </a:xfrm>
          <a:prstGeom prst="ellipse">
            <a:avLst/>
          </a:prstGeom>
          <a:solidFill>
            <a:srgbClr val="2280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228096"/>
              </a:solidFill>
            </a:endParaRPr>
          </a:p>
        </p:txBody>
      </p:sp>
      <p:sp>
        <p:nvSpPr>
          <p:cNvPr id="4" name="Text Placeholder 3">
            <a:extLst>
              <a:ext uri="{FF2B5EF4-FFF2-40B4-BE49-F238E27FC236}">
                <a16:creationId xmlns:a16="http://schemas.microsoft.com/office/drawing/2014/main" id="{DFB0D9FC-CDF8-C546-81C4-51702F12CD63}"/>
              </a:ext>
            </a:extLst>
          </p:cNvPr>
          <p:cNvSpPr>
            <a:spLocks noGrp="1"/>
          </p:cNvSpPr>
          <p:nvPr>
            <p:ph type="body" sz="quarter" idx="18"/>
          </p:nvPr>
        </p:nvSpPr>
        <p:spPr>
          <a:xfrm>
            <a:off x="6230964" y="2172427"/>
            <a:ext cx="1076325" cy="669260"/>
          </a:xfrm>
        </p:spPr>
        <p:txBody>
          <a:bodyPr>
            <a:normAutofit/>
          </a:bodyPr>
          <a:lstStyle>
            <a:lvl1pPr algn="ctr">
              <a:defRPr sz="4000">
                <a:solidFill>
                  <a:schemeClr val="bg1"/>
                </a:solidFill>
                <a:latin typeface="Inter" panose="02000503000000020004" pitchFamily="2" charset="0"/>
                <a:ea typeface="Inter" panose="02000503000000020004" pitchFamily="2" charset="0"/>
              </a:defRPr>
            </a:lvl1pPr>
          </a:lstStyle>
          <a:p>
            <a:pPr lvl="0"/>
            <a:r>
              <a:rPr lang="en-US"/>
              <a:t>Click to edit Master text styles</a:t>
            </a:r>
          </a:p>
        </p:txBody>
      </p:sp>
      <p:sp>
        <p:nvSpPr>
          <p:cNvPr id="16" name="Text Placeholder 7">
            <a:extLst>
              <a:ext uri="{FF2B5EF4-FFF2-40B4-BE49-F238E27FC236}">
                <a16:creationId xmlns:a16="http://schemas.microsoft.com/office/drawing/2014/main" id="{74B622B4-316C-5F49-AC2A-636238951221}"/>
              </a:ext>
            </a:extLst>
          </p:cNvPr>
          <p:cNvSpPr>
            <a:spLocks noGrp="1"/>
          </p:cNvSpPr>
          <p:nvPr>
            <p:ph type="body" sz="quarter" idx="14" hasCustomPrompt="1"/>
          </p:nvPr>
        </p:nvSpPr>
        <p:spPr>
          <a:xfrm>
            <a:off x="7619742" y="2159000"/>
            <a:ext cx="4221384" cy="669260"/>
          </a:xfrm>
        </p:spPr>
        <p:txBody>
          <a:bodyPr>
            <a:normAutofit/>
          </a:bodyPr>
          <a:lstStyle>
            <a:lvl1pPr>
              <a:lnSpc>
                <a:spcPct val="125000"/>
              </a:lnSpc>
              <a:buFontTx/>
              <a:buNone/>
              <a:defRPr sz="1800" b="0" i="0">
                <a:latin typeface="Inter" panose="02000503000000020004" pitchFamily="2" charset="0"/>
                <a:ea typeface="Inter" panose="02000503000000020004" pitchFamily="2" charset="0"/>
              </a:defRPr>
            </a:lvl1pPr>
          </a:lstStyle>
          <a:p>
            <a:pPr lvl="0"/>
            <a:r>
              <a:rPr lang="en-GB"/>
              <a:t>Please use this space to insert written content as required</a:t>
            </a:r>
            <a:endParaRPr lang="en-US"/>
          </a:p>
        </p:txBody>
      </p:sp>
      <p:sp>
        <p:nvSpPr>
          <p:cNvPr id="20" name="Oval 19">
            <a:extLst>
              <a:ext uri="{FF2B5EF4-FFF2-40B4-BE49-F238E27FC236}">
                <a16:creationId xmlns:a16="http://schemas.microsoft.com/office/drawing/2014/main" id="{63139DD6-5EFF-5444-A8E9-5BE8E706CDA1}"/>
              </a:ext>
              <a:ext uri="{C183D7F6-B498-43B3-948B-1728B52AA6E4}">
                <adec:decorative xmlns:adec="http://schemas.microsoft.com/office/drawing/2017/decorative" val="1"/>
              </a:ext>
            </a:extLst>
          </p:cNvPr>
          <p:cNvSpPr/>
          <p:nvPr/>
        </p:nvSpPr>
        <p:spPr>
          <a:xfrm>
            <a:off x="6230965" y="3619138"/>
            <a:ext cx="1063517" cy="1079863"/>
          </a:xfrm>
          <a:prstGeom prst="ellipse">
            <a:avLst/>
          </a:prstGeom>
          <a:solidFill>
            <a:srgbClr val="2280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228096"/>
              </a:solidFill>
            </a:endParaRPr>
          </a:p>
        </p:txBody>
      </p:sp>
      <p:sp>
        <p:nvSpPr>
          <p:cNvPr id="21" name="Text Placeholder 11">
            <a:extLst>
              <a:ext uri="{FF2B5EF4-FFF2-40B4-BE49-F238E27FC236}">
                <a16:creationId xmlns:a16="http://schemas.microsoft.com/office/drawing/2014/main" id="{87EFCFEC-58A9-1946-A73C-89359C5AC123}"/>
              </a:ext>
            </a:extLst>
          </p:cNvPr>
          <p:cNvSpPr>
            <a:spLocks noGrp="1"/>
          </p:cNvSpPr>
          <p:nvPr>
            <p:ph type="body" sz="quarter" idx="17" hasCustomPrompt="1"/>
          </p:nvPr>
        </p:nvSpPr>
        <p:spPr>
          <a:xfrm>
            <a:off x="6230965" y="3831640"/>
            <a:ext cx="1076325" cy="669260"/>
          </a:xfrm>
        </p:spPr>
        <p:txBody>
          <a:bodyPr>
            <a:normAutofit/>
          </a:bodyPr>
          <a:lstStyle>
            <a:lvl1pPr algn="ctr">
              <a:buFontTx/>
              <a:buNone/>
              <a:defRPr sz="4000">
                <a:solidFill>
                  <a:schemeClr val="bg1"/>
                </a:solidFill>
                <a:latin typeface="Inter" panose="02000503000000020004" pitchFamily="2" charset="0"/>
                <a:ea typeface="Inter" panose="02000503000000020004" pitchFamily="2" charset="0"/>
              </a:defRPr>
            </a:lvl1pPr>
            <a:lvl2pPr>
              <a:buFontTx/>
              <a:buNone/>
              <a:defRPr/>
            </a:lvl2pPr>
            <a:lvl3pPr>
              <a:buFontTx/>
              <a:buNone/>
              <a:defRPr/>
            </a:lvl3pPr>
            <a:lvl4pPr>
              <a:buFontTx/>
              <a:buNone/>
              <a:defRPr/>
            </a:lvl4pPr>
            <a:lvl5pPr>
              <a:buFontTx/>
              <a:buNone/>
              <a:defRPr/>
            </a:lvl5pPr>
          </a:lstStyle>
          <a:p>
            <a:pPr lvl="0"/>
            <a:r>
              <a:rPr lang="en-GB"/>
              <a:t>D</a:t>
            </a:r>
            <a:endParaRPr lang="en-US"/>
          </a:p>
        </p:txBody>
      </p:sp>
      <p:sp>
        <p:nvSpPr>
          <p:cNvPr id="19" name="Text Placeholder 7">
            <a:extLst>
              <a:ext uri="{FF2B5EF4-FFF2-40B4-BE49-F238E27FC236}">
                <a16:creationId xmlns:a16="http://schemas.microsoft.com/office/drawing/2014/main" id="{BB6F2639-01A1-DD47-AA90-FF9C8F26AFA4}"/>
              </a:ext>
            </a:extLst>
          </p:cNvPr>
          <p:cNvSpPr>
            <a:spLocks noGrp="1"/>
          </p:cNvSpPr>
          <p:nvPr>
            <p:ph type="body" sz="quarter" idx="16" hasCustomPrompt="1"/>
          </p:nvPr>
        </p:nvSpPr>
        <p:spPr>
          <a:xfrm>
            <a:off x="7619742" y="3824439"/>
            <a:ext cx="4221384" cy="669260"/>
          </a:xfrm>
        </p:spPr>
        <p:txBody>
          <a:bodyPr>
            <a:normAutofit/>
          </a:bodyPr>
          <a:lstStyle>
            <a:lvl1pPr>
              <a:lnSpc>
                <a:spcPct val="125000"/>
              </a:lnSpc>
              <a:buFontTx/>
              <a:buNone/>
              <a:defRPr sz="1800" b="0" i="0">
                <a:latin typeface="Inter" panose="02000503000000020004" pitchFamily="2" charset="0"/>
                <a:ea typeface="Inter" panose="02000503000000020004" pitchFamily="2" charset="0"/>
              </a:defRPr>
            </a:lvl1pPr>
          </a:lstStyle>
          <a:p>
            <a:pPr lvl="0"/>
            <a:r>
              <a:rPr lang="en-GB"/>
              <a:t>Please use this space to insert written content as required</a:t>
            </a:r>
            <a:endParaRPr lang="en-US"/>
          </a:p>
        </p:txBody>
      </p:sp>
      <p:sp>
        <p:nvSpPr>
          <p:cNvPr id="17" name="Oval 16">
            <a:extLst>
              <a:ext uri="{FF2B5EF4-FFF2-40B4-BE49-F238E27FC236}">
                <a16:creationId xmlns:a16="http://schemas.microsoft.com/office/drawing/2014/main" id="{357DCF9A-C677-91EC-81C9-7B4983CD760B}"/>
              </a:ext>
              <a:ext uri="{C183D7F6-B498-43B3-948B-1728B52AA6E4}">
                <adec:decorative xmlns:adec="http://schemas.microsoft.com/office/drawing/2017/decorative" val="1"/>
              </a:ext>
            </a:extLst>
          </p:cNvPr>
          <p:cNvSpPr/>
          <p:nvPr/>
        </p:nvSpPr>
        <p:spPr>
          <a:xfrm>
            <a:off x="473031" y="1957396"/>
            <a:ext cx="1063517" cy="1079863"/>
          </a:xfrm>
          <a:prstGeom prst="ellipse">
            <a:avLst/>
          </a:prstGeom>
          <a:solidFill>
            <a:srgbClr val="2280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228096"/>
              </a:solidFill>
            </a:endParaRPr>
          </a:p>
        </p:txBody>
      </p:sp>
      <p:sp>
        <p:nvSpPr>
          <p:cNvPr id="24" name="Oval 23">
            <a:extLst>
              <a:ext uri="{FF2B5EF4-FFF2-40B4-BE49-F238E27FC236}">
                <a16:creationId xmlns:a16="http://schemas.microsoft.com/office/drawing/2014/main" id="{D09D5CEA-C3C6-D396-C772-3F7D21A4A446}"/>
              </a:ext>
              <a:ext uri="{C183D7F6-B498-43B3-948B-1728B52AA6E4}">
                <adec:decorative xmlns:adec="http://schemas.microsoft.com/office/drawing/2017/decorative" val="1"/>
              </a:ext>
            </a:extLst>
          </p:cNvPr>
          <p:cNvSpPr/>
          <p:nvPr/>
        </p:nvSpPr>
        <p:spPr>
          <a:xfrm>
            <a:off x="493129" y="1953698"/>
            <a:ext cx="1063517" cy="1079863"/>
          </a:xfrm>
          <a:prstGeom prst="ellipse">
            <a:avLst/>
          </a:prstGeom>
          <a:solidFill>
            <a:srgbClr val="2280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baseline="0">
                <a:solidFill>
                  <a:schemeClr val="bg1"/>
                </a:solidFill>
              </a:rPr>
              <a:t>A</a:t>
            </a:r>
            <a:endParaRPr lang="en-US" sz="1600" baseline="0">
              <a:solidFill>
                <a:schemeClr val="bg1"/>
              </a:solidFill>
            </a:endParaRPr>
          </a:p>
        </p:txBody>
      </p:sp>
      <p:pic>
        <p:nvPicPr>
          <p:cNvPr id="26" name="Picture 25">
            <a:extLst>
              <a:ext uri="{FF2B5EF4-FFF2-40B4-BE49-F238E27FC236}">
                <a16:creationId xmlns:a16="http://schemas.microsoft.com/office/drawing/2014/main" id="{5A229874-0F1B-F297-8AC7-DE01672C4975}"/>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539923" y="6146056"/>
            <a:ext cx="585971" cy="197518"/>
          </a:xfrm>
          <a:prstGeom prst="rect">
            <a:avLst/>
          </a:prstGeom>
        </p:spPr>
      </p:pic>
    </p:spTree>
    <p:extLst>
      <p:ext uri="{BB962C8B-B14F-4D97-AF65-F5344CB8AC3E}">
        <p14:creationId xmlns:p14="http://schemas.microsoft.com/office/powerpoint/2010/main" val="1796035641"/>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p:cSld name="Infographics (Blue)">
    <p:spTree>
      <p:nvGrpSpPr>
        <p:cNvPr id="1" name=""/>
        <p:cNvGrpSpPr/>
        <p:nvPr/>
      </p:nvGrpSpPr>
      <p:grpSpPr>
        <a:xfrm>
          <a:off x="0" y="0"/>
          <a:ext cx="0" cy="0"/>
          <a:chOff x="0" y="0"/>
          <a:chExt cx="0" cy="0"/>
        </a:xfrm>
      </p:grpSpPr>
      <p:sp>
        <p:nvSpPr>
          <p:cNvPr id="28" name="Oval 27">
            <a:extLst>
              <a:ext uri="{FF2B5EF4-FFF2-40B4-BE49-F238E27FC236}">
                <a16:creationId xmlns:a16="http://schemas.microsoft.com/office/drawing/2014/main" id="{FED6A307-FCCA-AE45-6CBF-CF77FF53BE57}"/>
              </a:ext>
              <a:ext uri="{C183D7F6-B498-43B3-948B-1728B52AA6E4}">
                <adec:decorative xmlns:adec="http://schemas.microsoft.com/office/drawing/2017/decorative" val="1"/>
              </a:ext>
            </a:extLst>
          </p:cNvPr>
          <p:cNvSpPr/>
          <p:nvPr/>
        </p:nvSpPr>
        <p:spPr>
          <a:xfrm>
            <a:off x="6218157" y="3633648"/>
            <a:ext cx="1063517" cy="1079863"/>
          </a:xfrm>
          <a:prstGeom prst="ellipse">
            <a:avLst/>
          </a:prstGeom>
          <a:solidFill>
            <a:srgbClr val="00436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228096"/>
              </a:solidFill>
            </a:endParaRPr>
          </a:p>
        </p:txBody>
      </p:sp>
      <p:sp>
        <p:nvSpPr>
          <p:cNvPr id="2" name="Title 1">
            <a:extLst>
              <a:ext uri="{FF2B5EF4-FFF2-40B4-BE49-F238E27FC236}">
                <a16:creationId xmlns:a16="http://schemas.microsoft.com/office/drawing/2014/main" id="{A82D06FB-66AF-0540-962A-7751FA64099F}"/>
              </a:ext>
            </a:extLst>
          </p:cNvPr>
          <p:cNvSpPr>
            <a:spLocks noGrp="1"/>
          </p:cNvSpPr>
          <p:nvPr>
            <p:ph type="ctrTitle" hasCustomPrompt="1"/>
          </p:nvPr>
        </p:nvSpPr>
        <p:spPr>
          <a:xfrm>
            <a:off x="496384" y="478274"/>
            <a:ext cx="7576051" cy="1276350"/>
          </a:xfrm>
          <a:prstGeom prst="rect">
            <a:avLst/>
          </a:prstGeom>
        </p:spPr>
        <p:txBody>
          <a:bodyPr anchor="t" anchorCtr="0">
            <a:normAutofit/>
          </a:bodyPr>
          <a:lstStyle>
            <a:lvl1pPr algn="l">
              <a:defRPr sz="4000" b="1" i="0">
                <a:solidFill>
                  <a:schemeClr val="tx1"/>
                </a:solidFill>
                <a:latin typeface="Lora SemiBold" pitchFamily="2" charset="77"/>
              </a:defRPr>
            </a:lvl1pPr>
          </a:lstStyle>
          <a:p>
            <a:r>
              <a:rPr lang="en-US"/>
              <a:t>This is a sample page layout</a:t>
            </a:r>
            <a:br>
              <a:rPr lang="en-US"/>
            </a:br>
            <a:endParaRPr lang="en-US"/>
          </a:p>
        </p:txBody>
      </p:sp>
      <p:sp>
        <p:nvSpPr>
          <p:cNvPr id="10" name="Oval 9">
            <a:extLst>
              <a:ext uri="{FF2B5EF4-FFF2-40B4-BE49-F238E27FC236}">
                <a16:creationId xmlns:a16="http://schemas.microsoft.com/office/drawing/2014/main" id="{4B66C64C-3FFA-634F-A991-43B9787E8866}"/>
              </a:ext>
              <a:ext uri="{C183D7F6-B498-43B3-948B-1728B52AA6E4}">
                <adec:decorative xmlns:adec="http://schemas.microsoft.com/office/drawing/2017/decorative" val="1"/>
              </a:ext>
            </a:extLst>
          </p:cNvPr>
          <p:cNvSpPr/>
          <p:nvPr/>
        </p:nvSpPr>
        <p:spPr>
          <a:xfrm>
            <a:off x="485839" y="1953699"/>
            <a:ext cx="1063517" cy="1079863"/>
          </a:xfrm>
          <a:prstGeom prst="ellipse">
            <a:avLst/>
          </a:prstGeom>
          <a:solidFill>
            <a:srgbClr val="00436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228096"/>
              </a:solidFill>
            </a:endParaRPr>
          </a:p>
        </p:txBody>
      </p:sp>
      <p:sp>
        <p:nvSpPr>
          <p:cNvPr id="8" name="Text Placeholder 7">
            <a:extLst>
              <a:ext uri="{FF2B5EF4-FFF2-40B4-BE49-F238E27FC236}">
                <a16:creationId xmlns:a16="http://schemas.microsoft.com/office/drawing/2014/main" id="{489CD6F5-09C6-CF43-801F-11210A9B3E9A}"/>
              </a:ext>
            </a:extLst>
          </p:cNvPr>
          <p:cNvSpPr>
            <a:spLocks noGrp="1"/>
          </p:cNvSpPr>
          <p:nvPr>
            <p:ph type="body" sz="quarter" idx="10" hasCustomPrompt="1"/>
          </p:nvPr>
        </p:nvSpPr>
        <p:spPr>
          <a:xfrm>
            <a:off x="1874616" y="2159000"/>
            <a:ext cx="4221384" cy="669260"/>
          </a:xfrm>
        </p:spPr>
        <p:txBody>
          <a:bodyPr>
            <a:normAutofit/>
          </a:bodyPr>
          <a:lstStyle>
            <a:lvl1pPr>
              <a:lnSpc>
                <a:spcPct val="125000"/>
              </a:lnSpc>
              <a:buFontTx/>
              <a:buNone/>
              <a:defRPr sz="1800" b="0" i="0">
                <a:latin typeface="Inter" panose="02000503000000020004" pitchFamily="2" charset="0"/>
                <a:ea typeface="Inter" panose="02000503000000020004" pitchFamily="2" charset="0"/>
              </a:defRPr>
            </a:lvl1pPr>
          </a:lstStyle>
          <a:p>
            <a:pPr lvl="0"/>
            <a:r>
              <a:rPr lang="en-GB"/>
              <a:t>Please use this space to insert written content as required</a:t>
            </a:r>
            <a:endParaRPr lang="en-US"/>
          </a:p>
        </p:txBody>
      </p:sp>
      <p:sp>
        <p:nvSpPr>
          <p:cNvPr id="14" name="Oval 13">
            <a:extLst>
              <a:ext uri="{FF2B5EF4-FFF2-40B4-BE49-F238E27FC236}">
                <a16:creationId xmlns:a16="http://schemas.microsoft.com/office/drawing/2014/main" id="{8577B7CD-4B9B-F849-A067-394EFA224B32}"/>
              </a:ext>
              <a:ext uri="{C183D7F6-B498-43B3-948B-1728B52AA6E4}">
                <adec:decorative xmlns:adec="http://schemas.microsoft.com/office/drawing/2017/decorative" val="1"/>
              </a:ext>
            </a:extLst>
          </p:cNvPr>
          <p:cNvSpPr/>
          <p:nvPr/>
        </p:nvSpPr>
        <p:spPr>
          <a:xfrm>
            <a:off x="485839" y="3619138"/>
            <a:ext cx="1063517" cy="1079863"/>
          </a:xfrm>
          <a:prstGeom prst="ellipse">
            <a:avLst/>
          </a:prstGeom>
          <a:solidFill>
            <a:srgbClr val="00436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228096"/>
              </a:solidFill>
              <a:latin typeface="Inter" panose="02000503000000020004" pitchFamily="2" charset="0"/>
              <a:ea typeface="Inter" panose="02000503000000020004" pitchFamily="2" charset="0"/>
            </a:endParaRPr>
          </a:p>
        </p:txBody>
      </p:sp>
      <p:sp>
        <p:nvSpPr>
          <p:cNvPr id="13" name="Text Placeholder 7">
            <a:extLst>
              <a:ext uri="{FF2B5EF4-FFF2-40B4-BE49-F238E27FC236}">
                <a16:creationId xmlns:a16="http://schemas.microsoft.com/office/drawing/2014/main" id="{8DEAEC19-F8A5-FB4E-BB11-FF53345EAEAE}"/>
              </a:ext>
            </a:extLst>
          </p:cNvPr>
          <p:cNvSpPr>
            <a:spLocks noGrp="1"/>
          </p:cNvSpPr>
          <p:nvPr>
            <p:ph type="body" sz="quarter" idx="12" hasCustomPrompt="1"/>
          </p:nvPr>
        </p:nvSpPr>
        <p:spPr>
          <a:xfrm>
            <a:off x="1874616" y="3824439"/>
            <a:ext cx="4221384" cy="669260"/>
          </a:xfrm>
        </p:spPr>
        <p:txBody>
          <a:bodyPr>
            <a:normAutofit/>
          </a:bodyPr>
          <a:lstStyle>
            <a:lvl1pPr>
              <a:lnSpc>
                <a:spcPct val="125000"/>
              </a:lnSpc>
              <a:buFontTx/>
              <a:buNone/>
              <a:defRPr sz="1800" b="0" i="0">
                <a:latin typeface="Inter" panose="02000503000000020004" pitchFamily="2" charset="0"/>
                <a:ea typeface="Inter" panose="02000503000000020004" pitchFamily="2" charset="0"/>
              </a:defRPr>
            </a:lvl1pPr>
          </a:lstStyle>
          <a:p>
            <a:pPr lvl="0"/>
            <a:r>
              <a:rPr lang="en-GB"/>
              <a:t>Please use this space to insert written content as required</a:t>
            </a:r>
            <a:endParaRPr lang="en-US"/>
          </a:p>
        </p:txBody>
      </p:sp>
      <p:sp>
        <p:nvSpPr>
          <p:cNvPr id="23" name="Oval 22">
            <a:extLst>
              <a:ext uri="{FF2B5EF4-FFF2-40B4-BE49-F238E27FC236}">
                <a16:creationId xmlns:a16="http://schemas.microsoft.com/office/drawing/2014/main" id="{148166BF-E184-0F4D-87A0-127CC9E8E5DA}"/>
              </a:ext>
              <a:ext uri="{C183D7F6-B498-43B3-948B-1728B52AA6E4}">
                <adec:decorative xmlns:adec="http://schemas.microsoft.com/office/drawing/2017/decorative" val="1"/>
              </a:ext>
            </a:extLst>
          </p:cNvPr>
          <p:cNvSpPr/>
          <p:nvPr/>
        </p:nvSpPr>
        <p:spPr>
          <a:xfrm>
            <a:off x="6230964" y="1953698"/>
            <a:ext cx="1063517" cy="1079863"/>
          </a:xfrm>
          <a:prstGeom prst="ellipse">
            <a:avLst/>
          </a:prstGeom>
          <a:solidFill>
            <a:srgbClr val="00436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228096"/>
              </a:solidFill>
            </a:endParaRPr>
          </a:p>
        </p:txBody>
      </p:sp>
      <p:sp>
        <p:nvSpPr>
          <p:cNvPr id="16" name="Text Placeholder 7">
            <a:extLst>
              <a:ext uri="{FF2B5EF4-FFF2-40B4-BE49-F238E27FC236}">
                <a16:creationId xmlns:a16="http://schemas.microsoft.com/office/drawing/2014/main" id="{74B622B4-316C-5F49-AC2A-636238951221}"/>
              </a:ext>
            </a:extLst>
          </p:cNvPr>
          <p:cNvSpPr>
            <a:spLocks noGrp="1"/>
          </p:cNvSpPr>
          <p:nvPr>
            <p:ph type="body" sz="quarter" idx="14" hasCustomPrompt="1"/>
          </p:nvPr>
        </p:nvSpPr>
        <p:spPr>
          <a:xfrm>
            <a:off x="7619742" y="2159000"/>
            <a:ext cx="4221384" cy="669260"/>
          </a:xfrm>
        </p:spPr>
        <p:txBody>
          <a:bodyPr>
            <a:normAutofit/>
          </a:bodyPr>
          <a:lstStyle>
            <a:lvl1pPr>
              <a:lnSpc>
                <a:spcPct val="125000"/>
              </a:lnSpc>
              <a:buFontTx/>
              <a:buNone/>
              <a:defRPr sz="1800" b="0" i="0">
                <a:latin typeface="Inter" panose="02000503000000020004" pitchFamily="2" charset="0"/>
                <a:ea typeface="Inter" panose="02000503000000020004" pitchFamily="2" charset="0"/>
              </a:defRPr>
            </a:lvl1pPr>
          </a:lstStyle>
          <a:p>
            <a:pPr lvl="0"/>
            <a:r>
              <a:rPr lang="en-GB"/>
              <a:t>Please use this space to insert written content as required</a:t>
            </a:r>
            <a:endParaRPr lang="en-US"/>
          </a:p>
        </p:txBody>
      </p:sp>
      <p:sp>
        <p:nvSpPr>
          <p:cNvPr id="19" name="Text Placeholder 7">
            <a:extLst>
              <a:ext uri="{FF2B5EF4-FFF2-40B4-BE49-F238E27FC236}">
                <a16:creationId xmlns:a16="http://schemas.microsoft.com/office/drawing/2014/main" id="{BB6F2639-01A1-DD47-AA90-FF9C8F26AFA4}"/>
              </a:ext>
            </a:extLst>
          </p:cNvPr>
          <p:cNvSpPr>
            <a:spLocks noGrp="1"/>
          </p:cNvSpPr>
          <p:nvPr>
            <p:ph type="body" sz="quarter" idx="16" hasCustomPrompt="1"/>
          </p:nvPr>
        </p:nvSpPr>
        <p:spPr>
          <a:xfrm>
            <a:off x="7619742" y="3824439"/>
            <a:ext cx="4221384" cy="669260"/>
          </a:xfrm>
        </p:spPr>
        <p:txBody>
          <a:bodyPr>
            <a:normAutofit/>
          </a:bodyPr>
          <a:lstStyle>
            <a:lvl1pPr>
              <a:lnSpc>
                <a:spcPct val="125000"/>
              </a:lnSpc>
              <a:buFontTx/>
              <a:buNone/>
              <a:defRPr sz="1800" b="0" i="0">
                <a:latin typeface="Inter" panose="02000503000000020004" pitchFamily="2" charset="0"/>
                <a:ea typeface="Inter" panose="02000503000000020004" pitchFamily="2" charset="0"/>
              </a:defRPr>
            </a:lvl1pPr>
          </a:lstStyle>
          <a:p>
            <a:pPr lvl="0"/>
            <a:r>
              <a:rPr lang="en-GB"/>
              <a:t>Please use this space to insert written content as required</a:t>
            </a:r>
            <a:endParaRPr lang="en-US"/>
          </a:p>
        </p:txBody>
      </p:sp>
      <p:sp>
        <p:nvSpPr>
          <p:cNvPr id="24" name="Text Placeholder 3">
            <a:extLst>
              <a:ext uri="{FF2B5EF4-FFF2-40B4-BE49-F238E27FC236}">
                <a16:creationId xmlns:a16="http://schemas.microsoft.com/office/drawing/2014/main" id="{6C606675-ACD4-2B62-56F2-37C2F72E4960}"/>
              </a:ext>
            </a:extLst>
          </p:cNvPr>
          <p:cNvSpPr>
            <a:spLocks noGrp="1"/>
          </p:cNvSpPr>
          <p:nvPr>
            <p:ph type="body" sz="quarter" idx="18"/>
          </p:nvPr>
        </p:nvSpPr>
        <p:spPr>
          <a:xfrm>
            <a:off x="6218157" y="2178447"/>
            <a:ext cx="1076325" cy="669260"/>
          </a:xfrm>
        </p:spPr>
        <p:txBody>
          <a:bodyPr>
            <a:normAutofit/>
          </a:bodyPr>
          <a:lstStyle>
            <a:lvl1pPr algn="ctr">
              <a:defRPr sz="4000">
                <a:solidFill>
                  <a:srgbClr val="FFFFFF"/>
                </a:solidFill>
                <a:latin typeface="Inter" panose="02000503000000020004" pitchFamily="2" charset="0"/>
                <a:ea typeface="Inter" panose="02000503000000020004" pitchFamily="2" charset="0"/>
              </a:defRPr>
            </a:lvl1pPr>
          </a:lstStyle>
          <a:p>
            <a:pPr lvl="0"/>
            <a:r>
              <a:rPr lang="en-US"/>
              <a:t>Click to edit Master text styles</a:t>
            </a:r>
          </a:p>
        </p:txBody>
      </p:sp>
      <p:sp>
        <p:nvSpPr>
          <p:cNvPr id="25" name="Text Placeholder 11">
            <a:extLst>
              <a:ext uri="{FF2B5EF4-FFF2-40B4-BE49-F238E27FC236}">
                <a16:creationId xmlns:a16="http://schemas.microsoft.com/office/drawing/2014/main" id="{30F5331F-50B6-BC59-6CBE-2BE073E3491A}"/>
              </a:ext>
            </a:extLst>
          </p:cNvPr>
          <p:cNvSpPr>
            <a:spLocks noGrp="1"/>
          </p:cNvSpPr>
          <p:nvPr>
            <p:ph type="body" sz="quarter" idx="11" hasCustomPrompt="1"/>
          </p:nvPr>
        </p:nvSpPr>
        <p:spPr>
          <a:xfrm>
            <a:off x="473030" y="2143521"/>
            <a:ext cx="1076325" cy="669260"/>
          </a:xfrm>
        </p:spPr>
        <p:txBody>
          <a:bodyPr/>
          <a:lstStyle>
            <a:lvl1pPr algn="ctr">
              <a:buFontTx/>
              <a:buNone/>
              <a:defRPr sz="4400">
                <a:solidFill>
                  <a:schemeClr val="bg1">
                    <a:lumMod val="95000"/>
                  </a:schemeClr>
                </a:solidFill>
                <a:latin typeface="Inter" panose="02000503000000020004" pitchFamily="2" charset="0"/>
                <a:ea typeface="Inter" panose="02000503000000020004" pitchFamily="2" charset="0"/>
              </a:defRPr>
            </a:lvl1pPr>
            <a:lvl2pPr>
              <a:buFontTx/>
              <a:buNone/>
              <a:defRPr/>
            </a:lvl2pPr>
            <a:lvl3pPr>
              <a:buFontTx/>
              <a:buNone/>
              <a:defRPr/>
            </a:lvl3pPr>
            <a:lvl4pPr>
              <a:buFontTx/>
              <a:buNone/>
              <a:defRPr/>
            </a:lvl4pPr>
            <a:lvl5pPr>
              <a:buFontTx/>
              <a:buNone/>
              <a:defRPr/>
            </a:lvl5pPr>
          </a:lstStyle>
          <a:p>
            <a:pPr lvl="0"/>
            <a:r>
              <a:rPr lang="en-GB"/>
              <a:t>A</a:t>
            </a:r>
            <a:endParaRPr lang="en-US"/>
          </a:p>
        </p:txBody>
      </p:sp>
      <p:sp>
        <p:nvSpPr>
          <p:cNvPr id="26" name="Text Placeholder 11">
            <a:extLst>
              <a:ext uri="{FF2B5EF4-FFF2-40B4-BE49-F238E27FC236}">
                <a16:creationId xmlns:a16="http://schemas.microsoft.com/office/drawing/2014/main" id="{A72CCF1F-1524-5E8B-5BCD-AE89E31AD57B}"/>
              </a:ext>
            </a:extLst>
          </p:cNvPr>
          <p:cNvSpPr>
            <a:spLocks noGrp="1"/>
          </p:cNvSpPr>
          <p:nvPr>
            <p:ph type="body" sz="quarter" idx="13" hasCustomPrompt="1"/>
          </p:nvPr>
        </p:nvSpPr>
        <p:spPr>
          <a:xfrm>
            <a:off x="473031" y="3838950"/>
            <a:ext cx="1076325" cy="669260"/>
          </a:xfrm>
        </p:spPr>
        <p:txBody>
          <a:bodyPr>
            <a:normAutofit/>
          </a:bodyPr>
          <a:lstStyle>
            <a:lvl1pPr algn="ctr">
              <a:buFontTx/>
              <a:buNone/>
              <a:defRPr sz="4000">
                <a:solidFill>
                  <a:schemeClr val="bg1"/>
                </a:solidFill>
              </a:defRPr>
            </a:lvl1pPr>
            <a:lvl2pPr>
              <a:buFontTx/>
              <a:buNone/>
              <a:defRPr/>
            </a:lvl2pPr>
            <a:lvl3pPr>
              <a:buFontTx/>
              <a:buNone/>
              <a:defRPr/>
            </a:lvl3pPr>
            <a:lvl4pPr>
              <a:buFontTx/>
              <a:buNone/>
              <a:defRPr/>
            </a:lvl4pPr>
            <a:lvl5pPr>
              <a:buFontTx/>
              <a:buNone/>
              <a:defRPr/>
            </a:lvl5pPr>
          </a:lstStyle>
          <a:p>
            <a:pPr lvl="0"/>
            <a:r>
              <a:rPr lang="en-GB"/>
              <a:t>B</a:t>
            </a:r>
            <a:endParaRPr lang="en-US"/>
          </a:p>
        </p:txBody>
      </p:sp>
      <p:sp>
        <p:nvSpPr>
          <p:cNvPr id="27" name="Text Placeholder 11">
            <a:extLst>
              <a:ext uri="{FF2B5EF4-FFF2-40B4-BE49-F238E27FC236}">
                <a16:creationId xmlns:a16="http://schemas.microsoft.com/office/drawing/2014/main" id="{3C7C9CD1-1606-31A4-A67B-26C4CC002E05}"/>
              </a:ext>
            </a:extLst>
          </p:cNvPr>
          <p:cNvSpPr>
            <a:spLocks noGrp="1"/>
          </p:cNvSpPr>
          <p:nvPr>
            <p:ph type="body" sz="quarter" idx="17" hasCustomPrompt="1"/>
          </p:nvPr>
        </p:nvSpPr>
        <p:spPr>
          <a:xfrm>
            <a:off x="6230965" y="3838950"/>
            <a:ext cx="1076325" cy="669260"/>
          </a:xfrm>
        </p:spPr>
        <p:txBody>
          <a:bodyPr>
            <a:normAutofit/>
          </a:bodyPr>
          <a:lstStyle>
            <a:lvl1pPr algn="ctr">
              <a:buFontTx/>
              <a:buNone/>
              <a:defRPr sz="4000">
                <a:solidFill>
                  <a:schemeClr val="bg1">
                    <a:lumMod val="95000"/>
                  </a:schemeClr>
                </a:solidFill>
                <a:latin typeface="Inter" panose="02000503000000020004" pitchFamily="2" charset="0"/>
                <a:ea typeface="Inter" panose="02000503000000020004" pitchFamily="2" charset="0"/>
              </a:defRPr>
            </a:lvl1pPr>
            <a:lvl2pPr>
              <a:buFontTx/>
              <a:buNone/>
              <a:defRPr/>
            </a:lvl2pPr>
            <a:lvl3pPr>
              <a:buFontTx/>
              <a:buNone/>
              <a:defRPr/>
            </a:lvl3pPr>
            <a:lvl4pPr>
              <a:buFontTx/>
              <a:buNone/>
              <a:defRPr/>
            </a:lvl4pPr>
            <a:lvl5pPr>
              <a:buFontTx/>
              <a:buNone/>
              <a:defRPr/>
            </a:lvl5pPr>
          </a:lstStyle>
          <a:p>
            <a:pPr lvl="0"/>
            <a:r>
              <a:rPr lang="en-GB"/>
              <a:t>D</a:t>
            </a:r>
            <a:endParaRPr lang="en-US"/>
          </a:p>
        </p:txBody>
      </p:sp>
      <p:pic>
        <p:nvPicPr>
          <p:cNvPr id="29" name="Picture 28">
            <a:extLst>
              <a:ext uri="{FF2B5EF4-FFF2-40B4-BE49-F238E27FC236}">
                <a16:creationId xmlns:a16="http://schemas.microsoft.com/office/drawing/2014/main" id="{B7DBBDEF-AF3D-CE00-F64B-C92E94E1BD61}"/>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539923" y="6146056"/>
            <a:ext cx="585971" cy="197518"/>
          </a:xfrm>
          <a:prstGeom prst="rect">
            <a:avLst/>
          </a:prstGeom>
        </p:spPr>
      </p:pic>
    </p:spTree>
    <p:extLst>
      <p:ext uri="{BB962C8B-B14F-4D97-AF65-F5344CB8AC3E}">
        <p14:creationId xmlns:p14="http://schemas.microsoft.com/office/powerpoint/2010/main" val="3223725534"/>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p:cSld name="Table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2D06FB-66AF-0540-962A-7751FA64099F}"/>
              </a:ext>
            </a:extLst>
          </p:cNvPr>
          <p:cNvSpPr>
            <a:spLocks noGrp="1"/>
          </p:cNvSpPr>
          <p:nvPr>
            <p:ph type="ctrTitle" hasCustomPrompt="1"/>
          </p:nvPr>
        </p:nvSpPr>
        <p:spPr>
          <a:xfrm>
            <a:off x="496384" y="487510"/>
            <a:ext cx="7531197" cy="765175"/>
          </a:xfrm>
          <a:prstGeom prst="rect">
            <a:avLst/>
          </a:prstGeom>
        </p:spPr>
        <p:txBody>
          <a:bodyPr anchor="t" anchorCtr="0">
            <a:normAutofit/>
          </a:bodyPr>
          <a:lstStyle>
            <a:lvl1pPr algn="l">
              <a:defRPr sz="4000" b="1" i="0">
                <a:solidFill>
                  <a:schemeClr val="tx1"/>
                </a:solidFill>
                <a:latin typeface="Lora SemiBold" pitchFamily="2" charset="77"/>
              </a:defRPr>
            </a:lvl1pPr>
          </a:lstStyle>
          <a:p>
            <a:r>
              <a:rPr lang="en-US"/>
              <a:t>Table examples</a:t>
            </a:r>
          </a:p>
        </p:txBody>
      </p:sp>
      <p:sp>
        <p:nvSpPr>
          <p:cNvPr id="4" name="Text Placeholder 4">
            <a:extLst>
              <a:ext uri="{FF2B5EF4-FFF2-40B4-BE49-F238E27FC236}">
                <a16:creationId xmlns:a16="http://schemas.microsoft.com/office/drawing/2014/main" id="{D1D1064C-AA1D-9442-93F9-A6AF006554F7}"/>
              </a:ext>
            </a:extLst>
          </p:cNvPr>
          <p:cNvSpPr>
            <a:spLocks noGrp="1"/>
          </p:cNvSpPr>
          <p:nvPr>
            <p:ph type="body" sz="quarter" idx="18" hasCustomPrompt="1"/>
          </p:nvPr>
        </p:nvSpPr>
        <p:spPr>
          <a:xfrm>
            <a:off x="496384" y="1268505"/>
            <a:ext cx="7531197" cy="765175"/>
          </a:xfrm>
        </p:spPr>
        <p:txBody>
          <a:bodyPr>
            <a:normAutofit/>
          </a:bodyPr>
          <a:lstStyle>
            <a:lvl1pPr>
              <a:defRPr sz="1800" b="0" i="0">
                <a:latin typeface="Inter" panose="02000503000000020004" pitchFamily="2" charset="0"/>
                <a:ea typeface="Inter" panose="02000503000000020004" pitchFamily="2" charset="0"/>
              </a:defRPr>
            </a:lvl1pPr>
          </a:lstStyle>
          <a:p>
            <a:pPr lvl="0"/>
            <a:r>
              <a:rPr lang="en-GB">
                <a:solidFill>
                  <a:srgbClr val="222222"/>
                </a:solidFill>
                <a:latin typeface="Lato" panose="020F0502020204030203" pitchFamily="34" charset="77"/>
              </a:rPr>
              <a:t>Please insert tables according to the style below</a:t>
            </a:r>
            <a:endParaRPr lang="en-US"/>
          </a:p>
        </p:txBody>
      </p:sp>
      <p:sp>
        <p:nvSpPr>
          <p:cNvPr id="6" name="Table Placeholder 5">
            <a:extLst>
              <a:ext uri="{FF2B5EF4-FFF2-40B4-BE49-F238E27FC236}">
                <a16:creationId xmlns:a16="http://schemas.microsoft.com/office/drawing/2014/main" id="{7FEA4806-8CAE-8D4D-88AC-691B8A06E9A4}"/>
              </a:ext>
              <a:ext uri="{C183D7F6-B498-43B3-948B-1728B52AA6E4}">
                <adec:decorative xmlns:adec="http://schemas.microsoft.com/office/drawing/2017/decorative" val="1"/>
              </a:ext>
            </a:extLst>
          </p:cNvPr>
          <p:cNvSpPr>
            <a:spLocks noGrp="1"/>
          </p:cNvSpPr>
          <p:nvPr>
            <p:ph type="tbl" sz="quarter" idx="19"/>
          </p:nvPr>
        </p:nvSpPr>
        <p:spPr>
          <a:xfrm>
            <a:off x="496384" y="2392363"/>
            <a:ext cx="5191531" cy="2753795"/>
          </a:xfrm>
        </p:spPr>
        <p:txBody>
          <a:bodyPr/>
          <a:lstStyle/>
          <a:p>
            <a:r>
              <a:rPr lang="en-US"/>
              <a:t>Click icon to add table</a:t>
            </a:r>
          </a:p>
        </p:txBody>
      </p:sp>
      <p:sp>
        <p:nvSpPr>
          <p:cNvPr id="8" name="Table Placeholder 5">
            <a:extLst>
              <a:ext uri="{FF2B5EF4-FFF2-40B4-BE49-F238E27FC236}">
                <a16:creationId xmlns:a16="http://schemas.microsoft.com/office/drawing/2014/main" id="{194BD8C5-50CB-3B48-80B0-64F3B438E273}"/>
              </a:ext>
              <a:ext uri="{C183D7F6-B498-43B3-948B-1728B52AA6E4}">
                <adec:decorative xmlns:adec="http://schemas.microsoft.com/office/drawing/2017/decorative" val="1"/>
              </a:ext>
            </a:extLst>
          </p:cNvPr>
          <p:cNvSpPr>
            <a:spLocks noGrp="1"/>
          </p:cNvSpPr>
          <p:nvPr>
            <p:ph type="tbl" sz="quarter" idx="20"/>
          </p:nvPr>
        </p:nvSpPr>
        <p:spPr>
          <a:xfrm>
            <a:off x="6096000" y="2392363"/>
            <a:ext cx="5191531" cy="2753795"/>
          </a:xfrm>
        </p:spPr>
        <p:txBody>
          <a:bodyPr/>
          <a:lstStyle/>
          <a:p>
            <a:r>
              <a:rPr lang="en-US"/>
              <a:t>Click icon to add table</a:t>
            </a:r>
          </a:p>
        </p:txBody>
      </p:sp>
      <p:pic>
        <p:nvPicPr>
          <p:cNvPr id="11" name="Picture 10">
            <a:extLst>
              <a:ext uri="{FF2B5EF4-FFF2-40B4-BE49-F238E27FC236}">
                <a16:creationId xmlns:a16="http://schemas.microsoft.com/office/drawing/2014/main" id="{DF103E60-BDB7-1C8B-5FFE-00E26459E642}"/>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539923" y="6146056"/>
            <a:ext cx="585971" cy="197518"/>
          </a:xfrm>
          <a:prstGeom prst="rect">
            <a:avLst/>
          </a:prstGeom>
        </p:spPr>
      </p:pic>
    </p:spTree>
    <p:extLst>
      <p:ext uri="{BB962C8B-B14F-4D97-AF65-F5344CB8AC3E}">
        <p14:creationId xmlns:p14="http://schemas.microsoft.com/office/powerpoint/2010/main" val="973653498"/>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p:cSld name="Chart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2D06FB-66AF-0540-962A-7751FA64099F}"/>
              </a:ext>
            </a:extLst>
          </p:cNvPr>
          <p:cNvSpPr>
            <a:spLocks noGrp="1"/>
          </p:cNvSpPr>
          <p:nvPr>
            <p:ph type="ctrTitle" hasCustomPrompt="1"/>
          </p:nvPr>
        </p:nvSpPr>
        <p:spPr>
          <a:xfrm>
            <a:off x="496384" y="487510"/>
            <a:ext cx="7531197" cy="765175"/>
          </a:xfrm>
          <a:prstGeom prst="rect">
            <a:avLst/>
          </a:prstGeom>
        </p:spPr>
        <p:txBody>
          <a:bodyPr anchor="t" anchorCtr="0">
            <a:normAutofit/>
          </a:bodyPr>
          <a:lstStyle>
            <a:lvl1pPr algn="l">
              <a:defRPr sz="4000" b="1" i="0">
                <a:solidFill>
                  <a:schemeClr val="tx1"/>
                </a:solidFill>
                <a:latin typeface="Lora SemiBold" pitchFamily="2" charset="77"/>
              </a:defRPr>
            </a:lvl1pPr>
          </a:lstStyle>
          <a:p>
            <a:r>
              <a:rPr lang="en-US"/>
              <a:t>Chart examples</a:t>
            </a:r>
          </a:p>
        </p:txBody>
      </p:sp>
      <p:sp>
        <p:nvSpPr>
          <p:cNvPr id="5" name="Chart Placeholder 4">
            <a:extLst>
              <a:ext uri="{FF2B5EF4-FFF2-40B4-BE49-F238E27FC236}">
                <a16:creationId xmlns:a16="http://schemas.microsoft.com/office/drawing/2014/main" id="{7E3AB261-B17C-5046-A098-0ADB62DAAA76}"/>
              </a:ext>
              <a:ext uri="{C183D7F6-B498-43B3-948B-1728B52AA6E4}">
                <adec:decorative xmlns:adec="http://schemas.microsoft.com/office/drawing/2017/decorative" val="1"/>
              </a:ext>
            </a:extLst>
          </p:cNvPr>
          <p:cNvSpPr>
            <a:spLocks noGrp="1"/>
          </p:cNvSpPr>
          <p:nvPr>
            <p:ph type="chart" sz="quarter" idx="10"/>
          </p:nvPr>
        </p:nvSpPr>
        <p:spPr>
          <a:xfrm>
            <a:off x="487148" y="2015207"/>
            <a:ext cx="4700587" cy="3668713"/>
          </a:xfrm>
        </p:spPr>
        <p:txBody>
          <a:bodyPr/>
          <a:lstStyle/>
          <a:p>
            <a:r>
              <a:rPr lang="en-US"/>
              <a:t>Click icon to add chart</a:t>
            </a:r>
          </a:p>
        </p:txBody>
      </p:sp>
      <p:sp>
        <p:nvSpPr>
          <p:cNvPr id="9" name="Chart Placeholder 4">
            <a:extLst>
              <a:ext uri="{FF2B5EF4-FFF2-40B4-BE49-F238E27FC236}">
                <a16:creationId xmlns:a16="http://schemas.microsoft.com/office/drawing/2014/main" id="{3A5B2D22-2763-9D41-9CA4-2B9DADCE1519}"/>
              </a:ext>
              <a:ext uri="{C183D7F6-B498-43B3-948B-1728B52AA6E4}">
                <adec:decorative xmlns:adec="http://schemas.microsoft.com/office/drawing/2017/decorative" val="1"/>
              </a:ext>
            </a:extLst>
          </p:cNvPr>
          <p:cNvSpPr>
            <a:spLocks noGrp="1"/>
          </p:cNvSpPr>
          <p:nvPr>
            <p:ph type="chart" sz="quarter" idx="11"/>
          </p:nvPr>
        </p:nvSpPr>
        <p:spPr>
          <a:xfrm>
            <a:off x="6359933" y="2015206"/>
            <a:ext cx="4700587" cy="3668713"/>
          </a:xfrm>
        </p:spPr>
        <p:txBody>
          <a:bodyPr/>
          <a:lstStyle/>
          <a:p>
            <a:r>
              <a:rPr lang="en-US"/>
              <a:t>Click icon to add chart</a:t>
            </a:r>
          </a:p>
        </p:txBody>
      </p:sp>
      <p:sp>
        <p:nvSpPr>
          <p:cNvPr id="6" name="Text Placeholder 4">
            <a:extLst>
              <a:ext uri="{FF2B5EF4-FFF2-40B4-BE49-F238E27FC236}">
                <a16:creationId xmlns:a16="http://schemas.microsoft.com/office/drawing/2014/main" id="{D00CB555-DC95-4199-AD2B-E93B100471F4}"/>
              </a:ext>
            </a:extLst>
          </p:cNvPr>
          <p:cNvSpPr>
            <a:spLocks noGrp="1"/>
          </p:cNvSpPr>
          <p:nvPr>
            <p:ph type="body" sz="quarter" idx="18" hasCustomPrompt="1"/>
          </p:nvPr>
        </p:nvSpPr>
        <p:spPr>
          <a:xfrm>
            <a:off x="487148" y="1268506"/>
            <a:ext cx="7540433" cy="411422"/>
          </a:xfrm>
        </p:spPr>
        <p:txBody>
          <a:bodyPr>
            <a:normAutofit/>
          </a:bodyPr>
          <a:lstStyle>
            <a:lvl1pPr>
              <a:defRPr sz="1600" b="0" i="0">
                <a:latin typeface="Inter" panose="02000503000000020004" pitchFamily="2" charset="0"/>
                <a:ea typeface="Inter" panose="02000503000000020004" pitchFamily="2" charset="0"/>
              </a:defRPr>
            </a:lvl1pPr>
          </a:lstStyle>
          <a:p>
            <a:pPr lvl="0"/>
            <a:r>
              <a:rPr lang="en-GB">
                <a:solidFill>
                  <a:srgbClr val="222222"/>
                </a:solidFill>
                <a:latin typeface="Lato" panose="020F0502020204030203" pitchFamily="34" charset="77"/>
              </a:rPr>
              <a:t>Please insert charts according to the style below</a:t>
            </a:r>
            <a:endParaRPr lang="en-US"/>
          </a:p>
        </p:txBody>
      </p:sp>
      <p:pic>
        <p:nvPicPr>
          <p:cNvPr id="11" name="Picture 10">
            <a:extLst>
              <a:ext uri="{FF2B5EF4-FFF2-40B4-BE49-F238E27FC236}">
                <a16:creationId xmlns:a16="http://schemas.microsoft.com/office/drawing/2014/main" id="{43795A4B-71F7-7928-C8AF-CD1CD897C00B}"/>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539923" y="6146056"/>
            <a:ext cx="585971" cy="197518"/>
          </a:xfrm>
          <a:prstGeom prst="rect">
            <a:avLst/>
          </a:prstGeom>
        </p:spPr>
      </p:pic>
    </p:spTree>
    <p:extLst>
      <p:ext uri="{BB962C8B-B14F-4D97-AF65-F5344CB8AC3E}">
        <p14:creationId xmlns:p14="http://schemas.microsoft.com/office/powerpoint/2010/main" val="3220189649"/>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p:cSld name="Sign Off (White)">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A3685A73-17F1-FC81-55C6-7E7CEAE7316B}"/>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548396" y="520117"/>
            <a:ext cx="3746500" cy="381000"/>
          </a:xfrm>
          <a:prstGeom prst="rect">
            <a:avLst/>
          </a:prstGeom>
        </p:spPr>
      </p:pic>
      <p:sp>
        <p:nvSpPr>
          <p:cNvPr id="5" name="Title 1">
            <a:extLst>
              <a:ext uri="{FF2B5EF4-FFF2-40B4-BE49-F238E27FC236}">
                <a16:creationId xmlns:a16="http://schemas.microsoft.com/office/drawing/2014/main" id="{6BB0F4FE-EC56-48AB-9963-F89D9B52283A}"/>
              </a:ext>
            </a:extLst>
          </p:cNvPr>
          <p:cNvSpPr>
            <a:spLocks noGrp="1"/>
          </p:cNvSpPr>
          <p:nvPr>
            <p:ph type="ctrTitle" hasCustomPrompt="1"/>
          </p:nvPr>
        </p:nvSpPr>
        <p:spPr>
          <a:xfrm>
            <a:off x="548397" y="3036320"/>
            <a:ext cx="5914608" cy="785359"/>
          </a:xfrm>
          <a:prstGeom prst="rect">
            <a:avLst/>
          </a:prstGeom>
        </p:spPr>
        <p:txBody>
          <a:bodyPr anchor="t" anchorCtr="0">
            <a:noAutofit/>
          </a:bodyPr>
          <a:lstStyle>
            <a:lvl1pPr algn="l">
              <a:defRPr sz="6000" b="1" i="0">
                <a:solidFill>
                  <a:schemeClr val="tx1"/>
                </a:solidFill>
                <a:latin typeface="Lora SemiBold" pitchFamily="2" charset="77"/>
              </a:defRPr>
            </a:lvl1pPr>
          </a:lstStyle>
          <a:p>
            <a:r>
              <a:rPr lang="en-US"/>
              <a:t>Thank you.</a:t>
            </a:r>
          </a:p>
        </p:txBody>
      </p:sp>
    </p:spTree>
    <p:extLst>
      <p:ext uri="{BB962C8B-B14F-4D97-AF65-F5344CB8AC3E}">
        <p14:creationId xmlns:p14="http://schemas.microsoft.com/office/powerpoint/2010/main" val="2739637217"/>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p:cSld name="Sign Off (Cream)">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DEA45CF0-3F95-1A42-9B3B-E6BE7FB099B3}"/>
              </a:ext>
              <a:ext uri="{C183D7F6-B498-43B3-948B-1728B52AA6E4}">
                <adec:decorative xmlns:adec="http://schemas.microsoft.com/office/drawing/2017/decorative" val="1"/>
              </a:ext>
            </a:extLst>
          </p:cNvPr>
          <p:cNvSpPr/>
          <p:nvPr/>
        </p:nvSpPr>
        <p:spPr>
          <a:xfrm>
            <a:off x="0" y="0"/>
            <a:ext cx="12192000" cy="6858000"/>
          </a:xfrm>
          <a:prstGeom prst="rect">
            <a:avLst/>
          </a:prstGeom>
          <a:solidFill>
            <a:srgbClr val="F7F4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p>
        </p:txBody>
      </p:sp>
      <p:pic>
        <p:nvPicPr>
          <p:cNvPr id="7" name="Picture 6">
            <a:extLst>
              <a:ext uri="{FF2B5EF4-FFF2-40B4-BE49-F238E27FC236}">
                <a16:creationId xmlns:a16="http://schemas.microsoft.com/office/drawing/2014/main" id="{413F1794-4DE3-7521-99C3-A3EA1D51B042}"/>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548396" y="520117"/>
            <a:ext cx="3746500" cy="381000"/>
          </a:xfrm>
          <a:prstGeom prst="rect">
            <a:avLst/>
          </a:prstGeom>
        </p:spPr>
      </p:pic>
      <p:sp>
        <p:nvSpPr>
          <p:cNvPr id="10" name="Title 1">
            <a:extLst>
              <a:ext uri="{FF2B5EF4-FFF2-40B4-BE49-F238E27FC236}">
                <a16:creationId xmlns:a16="http://schemas.microsoft.com/office/drawing/2014/main" id="{03EE2BE5-8ACB-AEEC-9048-198EE0A1A95B}"/>
              </a:ext>
            </a:extLst>
          </p:cNvPr>
          <p:cNvSpPr>
            <a:spLocks noGrp="1"/>
          </p:cNvSpPr>
          <p:nvPr>
            <p:ph type="ctrTitle" hasCustomPrompt="1"/>
          </p:nvPr>
        </p:nvSpPr>
        <p:spPr>
          <a:xfrm>
            <a:off x="548397" y="3036320"/>
            <a:ext cx="5914608" cy="785359"/>
          </a:xfrm>
          <a:prstGeom prst="rect">
            <a:avLst/>
          </a:prstGeom>
        </p:spPr>
        <p:txBody>
          <a:bodyPr anchor="t" anchorCtr="0">
            <a:noAutofit/>
          </a:bodyPr>
          <a:lstStyle>
            <a:lvl1pPr algn="l">
              <a:defRPr sz="6000" b="1" i="0">
                <a:solidFill>
                  <a:schemeClr val="tx1"/>
                </a:solidFill>
                <a:latin typeface="Lora SemiBold" pitchFamily="2" charset="77"/>
              </a:defRPr>
            </a:lvl1pPr>
          </a:lstStyle>
          <a:p>
            <a:r>
              <a:rPr lang="en-US"/>
              <a:t>Thank you.</a:t>
            </a:r>
          </a:p>
        </p:txBody>
      </p:sp>
      <p:sp>
        <p:nvSpPr>
          <p:cNvPr id="6" name="Slide Number Placeholder 3">
            <a:extLst>
              <a:ext uri="{FF2B5EF4-FFF2-40B4-BE49-F238E27FC236}">
                <a16:creationId xmlns:a16="http://schemas.microsoft.com/office/drawing/2014/main" id="{75F5B124-24E3-B2E2-3A9C-BF1095966796}"/>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tx1"/>
                </a:solidFill>
                <a:latin typeface="Inter" panose="02000503000000020004" pitchFamily="2" charset="0"/>
                <a:ea typeface="Inter" panose="02000503000000020004" pitchFamily="2" charset="0"/>
              </a:rPr>
              <a:pPr algn="ctr"/>
              <a:t>‹#›</a:t>
            </a:fld>
            <a:endParaRPr lang="en-US" sz="1200">
              <a:solidFill>
                <a:schemeClr val="tx1"/>
              </a:solidFill>
              <a:latin typeface="Inter" panose="02000503000000020004" pitchFamily="2" charset="0"/>
              <a:ea typeface="Inter" panose="02000503000000020004" pitchFamily="2" charset="0"/>
            </a:endParaRPr>
          </a:p>
        </p:txBody>
      </p:sp>
      <p:sp>
        <p:nvSpPr>
          <p:cNvPr id="11" name="Slide Number Placeholder 3">
            <a:extLst>
              <a:ext uri="{FF2B5EF4-FFF2-40B4-BE49-F238E27FC236}">
                <a16:creationId xmlns:a16="http://schemas.microsoft.com/office/drawing/2014/main" id="{75F5B124-24E3-B2E2-3A9C-BF1095966796}"/>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tx1"/>
                </a:solidFill>
                <a:latin typeface="Inter" panose="02000503000000020004" pitchFamily="2" charset="0"/>
                <a:ea typeface="Inter" panose="02000503000000020004" pitchFamily="2" charset="0"/>
              </a:rPr>
              <a:pPr algn="ctr"/>
              <a:t>‹#›</a:t>
            </a:fld>
            <a:endParaRPr lang="en-US" sz="1200">
              <a:solidFill>
                <a:schemeClr val="tx1"/>
              </a:solidFill>
              <a:latin typeface="Inter" panose="02000503000000020004" pitchFamily="2" charset="0"/>
              <a:ea typeface="Inter" panose="02000503000000020004" pitchFamily="2" charset="0"/>
            </a:endParaRPr>
          </a:p>
        </p:txBody>
      </p:sp>
      <p:sp>
        <p:nvSpPr>
          <p:cNvPr id="8" name="Slide Number Placeholder 3">
            <a:extLst>
              <a:ext uri="{FF2B5EF4-FFF2-40B4-BE49-F238E27FC236}">
                <a16:creationId xmlns:a16="http://schemas.microsoft.com/office/drawing/2014/main" id="{80DCBC59-EF55-546A-5C94-1162E0F87A8D}"/>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tx1"/>
                </a:solidFill>
                <a:latin typeface="Inter" panose="02000503000000020004" pitchFamily="2" charset="0"/>
                <a:ea typeface="Inter" panose="02000503000000020004" pitchFamily="2" charset="0"/>
              </a:rPr>
              <a:pPr algn="ctr"/>
              <a:t>‹#›</a:t>
            </a:fld>
            <a:endParaRPr lang="en-US" sz="1200">
              <a:solidFill>
                <a:schemeClr val="tx1"/>
              </a:solidFill>
              <a:latin typeface="Inter" panose="02000503000000020004" pitchFamily="2" charset="0"/>
              <a:ea typeface="Inter" panose="02000503000000020004" pitchFamily="2" charset="0"/>
            </a:endParaRPr>
          </a:p>
        </p:txBody>
      </p:sp>
      <p:sp>
        <p:nvSpPr>
          <p:cNvPr id="9" name="Slide Number Placeholder 3">
            <a:extLst>
              <a:ext uri="{FF2B5EF4-FFF2-40B4-BE49-F238E27FC236}">
                <a16:creationId xmlns:a16="http://schemas.microsoft.com/office/drawing/2014/main" id="{1E492165-A451-E447-4C5C-8FD4BCE717ED}"/>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tx1"/>
                </a:solidFill>
                <a:latin typeface="Inter" panose="02000503000000020004" pitchFamily="2" charset="0"/>
                <a:ea typeface="Inter" panose="02000503000000020004" pitchFamily="2" charset="0"/>
              </a:rPr>
              <a:pPr algn="ctr"/>
              <a:t>‹#›</a:t>
            </a:fld>
            <a:endParaRPr lang="en-US" sz="1200">
              <a:solidFill>
                <a:schemeClr val="tx1"/>
              </a:solidFill>
              <a:latin typeface="Inter" panose="02000503000000020004" pitchFamily="2" charset="0"/>
              <a:ea typeface="Inter" panose="02000503000000020004" pitchFamily="2" charset="0"/>
            </a:endParaRPr>
          </a:p>
        </p:txBody>
      </p:sp>
    </p:spTree>
    <p:extLst>
      <p:ext uri="{BB962C8B-B14F-4D97-AF65-F5344CB8AC3E}">
        <p14:creationId xmlns:p14="http://schemas.microsoft.com/office/powerpoint/2010/main" val="1846681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Title Slide (Blue)">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84A5B340-A139-43F1-8897-F72E32D27686}"/>
              </a:ext>
              <a:ext uri="{C183D7F6-B498-43B3-948B-1728B52AA6E4}">
                <adec:decorative xmlns:adec="http://schemas.microsoft.com/office/drawing/2017/decorative" val="1"/>
              </a:ext>
            </a:extLst>
          </p:cNvPr>
          <p:cNvSpPr/>
          <p:nvPr/>
        </p:nvSpPr>
        <p:spPr>
          <a:xfrm>
            <a:off x="0" y="0"/>
            <a:ext cx="12191999" cy="6858000"/>
          </a:xfrm>
          <a:prstGeom prst="rect">
            <a:avLst/>
          </a:prstGeom>
          <a:solidFill>
            <a:srgbClr val="00436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p>
        </p:txBody>
      </p:sp>
      <p:sp>
        <p:nvSpPr>
          <p:cNvPr id="9" name="Title 1">
            <a:extLst>
              <a:ext uri="{FF2B5EF4-FFF2-40B4-BE49-F238E27FC236}">
                <a16:creationId xmlns:a16="http://schemas.microsoft.com/office/drawing/2014/main" id="{8C754D0E-89A1-D130-ED83-26F482592FD5}"/>
              </a:ext>
            </a:extLst>
          </p:cNvPr>
          <p:cNvSpPr>
            <a:spLocks noGrp="1"/>
          </p:cNvSpPr>
          <p:nvPr>
            <p:ph type="ctrTitle" hasCustomPrompt="1"/>
          </p:nvPr>
        </p:nvSpPr>
        <p:spPr>
          <a:xfrm>
            <a:off x="724988" y="722208"/>
            <a:ext cx="4120710" cy="1276350"/>
          </a:xfrm>
          <a:prstGeom prst="rect">
            <a:avLst/>
          </a:prstGeom>
        </p:spPr>
        <p:txBody>
          <a:bodyPr anchor="t" anchorCtr="0">
            <a:normAutofit/>
          </a:bodyPr>
          <a:lstStyle>
            <a:lvl1pPr algn="l">
              <a:defRPr sz="4000" b="1" i="0">
                <a:solidFill>
                  <a:schemeClr val="bg1"/>
                </a:solidFill>
                <a:latin typeface="+mj-lt"/>
              </a:defRPr>
            </a:lvl1pPr>
          </a:lstStyle>
          <a:p>
            <a:r>
              <a:rPr lang="en-US"/>
              <a:t>This is a sample title page layout</a:t>
            </a:r>
          </a:p>
        </p:txBody>
      </p:sp>
      <p:sp>
        <p:nvSpPr>
          <p:cNvPr id="10" name="Subtitle 2">
            <a:extLst>
              <a:ext uri="{FF2B5EF4-FFF2-40B4-BE49-F238E27FC236}">
                <a16:creationId xmlns:a16="http://schemas.microsoft.com/office/drawing/2014/main" id="{D777E65B-BEAB-C8F0-F6CF-8CDC4D262CA5}"/>
              </a:ext>
            </a:extLst>
          </p:cNvPr>
          <p:cNvSpPr>
            <a:spLocks noGrp="1"/>
          </p:cNvSpPr>
          <p:nvPr>
            <p:ph type="subTitle" idx="1" hasCustomPrompt="1"/>
          </p:nvPr>
        </p:nvSpPr>
        <p:spPr>
          <a:xfrm>
            <a:off x="724988" y="2241489"/>
            <a:ext cx="3924300" cy="1356518"/>
          </a:xfrm>
          <a:prstGeom prst="rect">
            <a:avLst/>
          </a:prstGeom>
        </p:spPr>
        <p:txBody>
          <a:bodyPr>
            <a:normAutofit/>
          </a:bodyPr>
          <a:lstStyle>
            <a:lvl1pPr marL="0" indent="0" algn="l">
              <a:buNone/>
              <a:defRPr sz="2000">
                <a:solidFill>
                  <a:schemeClr val="bg1"/>
                </a:solidFill>
                <a:latin typeface="+mn-lt"/>
                <a:ea typeface="Inter" panose="02000503000000020004" pitchFamily="2"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Subtitle here please</a:t>
            </a:r>
            <a:endParaRPr lang="en-US"/>
          </a:p>
        </p:txBody>
      </p:sp>
      <p:sp>
        <p:nvSpPr>
          <p:cNvPr id="8" name="Picture Placeholder 7">
            <a:extLst>
              <a:ext uri="{FF2B5EF4-FFF2-40B4-BE49-F238E27FC236}">
                <a16:creationId xmlns:a16="http://schemas.microsoft.com/office/drawing/2014/main" id="{7834F175-C293-AF7E-16DD-0AFA62C17017}"/>
              </a:ext>
              <a:ext uri="{C183D7F6-B498-43B3-948B-1728B52AA6E4}">
                <adec:decorative xmlns:adec="http://schemas.microsoft.com/office/drawing/2017/decorative" val="1"/>
              </a:ext>
            </a:extLst>
          </p:cNvPr>
          <p:cNvSpPr>
            <a:spLocks noGrp="1"/>
          </p:cNvSpPr>
          <p:nvPr>
            <p:ph type="pic" sz="quarter" idx="10"/>
          </p:nvPr>
        </p:nvSpPr>
        <p:spPr>
          <a:xfrm>
            <a:off x="5730875" y="-9054"/>
            <a:ext cx="6461125" cy="6867053"/>
          </a:xfrm>
          <a:custGeom>
            <a:avLst/>
            <a:gdLst>
              <a:gd name="connsiteX0" fmla="*/ 0 w 6461125"/>
              <a:gd name="connsiteY0" fmla="*/ 0 h 6858000"/>
              <a:gd name="connsiteX1" fmla="*/ 6461125 w 6461125"/>
              <a:gd name="connsiteY1" fmla="*/ 0 h 6858000"/>
              <a:gd name="connsiteX2" fmla="*/ 6461125 w 6461125"/>
              <a:gd name="connsiteY2" fmla="*/ 6858000 h 6858000"/>
              <a:gd name="connsiteX3" fmla="*/ 0 w 6461125"/>
              <a:gd name="connsiteY3" fmla="*/ 6858000 h 6858000"/>
              <a:gd name="connsiteX4" fmla="*/ 0 w 6461125"/>
              <a:gd name="connsiteY4" fmla="*/ 0 h 6858000"/>
              <a:gd name="connsiteX0" fmla="*/ 1910281 w 6461125"/>
              <a:gd name="connsiteY0" fmla="*/ 0 h 6867053"/>
              <a:gd name="connsiteX1" fmla="*/ 6461125 w 6461125"/>
              <a:gd name="connsiteY1" fmla="*/ 9053 h 6867053"/>
              <a:gd name="connsiteX2" fmla="*/ 6461125 w 6461125"/>
              <a:gd name="connsiteY2" fmla="*/ 6867053 h 6867053"/>
              <a:gd name="connsiteX3" fmla="*/ 0 w 6461125"/>
              <a:gd name="connsiteY3" fmla="*/ 6867053 h 6867053"/>
              <a:gd name="connsiteX4" fmla="*/ 1910281 w 6461125"/>
              <a:gd name="connsiteY4" fmla="*/ 0 h 68670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461125" h="6867053">
                <a:moveTo>
                  <a:pt x="1910281" y="0"/>
                </a:moveTo>
                <a:lnTo>
                  <a:pt x="6461125" y="9053"/>
                </a:lnTo>
                <a:lnTo>
                  <a:pt x="6461125" y="6867053"/>
                </a:lnTo>
                <a:lnTo>
                  <a:pt x="0" y="6867053"/>
                </a:lnTo>
                <a:lnTo>
                  <a:pt x="1910281" y="0"/>
                </a:lnTo>
                <a:close/>
              </a:path>
            </a:pathLst>
          </a:custGeom>
        </p:spPr>
        <p:txBody>
          <a:bodyPr/>
          <a:lstStyle/>
          <a:p>
            <a:r>
              <a:rPr lang="en-US"/>
              <a:t>Click icon to add picture</a:t>
            </a:r>
          </a:p>
        </p:txBody>
      </p:sp>
      <p:sp>
        <p:nvSpPr>
          <p:cNvPr id="12" name="Slide Number Placeholder 3">
            <a:extLst>
              <a:ext uri="{FF2B5EF4-FFF2-40B4-BE49-F238E27FC236}">
                <a16:creationId xmlns:a16="http://schemas.microsoft.com/office/drawing/2014/main" id="{FFF09C79-A037-9375-CD24-528B9B5A1AA9}"/>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a:solidFill>
                <a:schemeClr val="bg1"/>
              </a:solidFill>
              <a:latin typeface="Inter" panose="02000503000000020004" pitchFamily="2" charset="0"/>
              <a:ea typeface="Inter" panose="02000503000000020004" pitchFamily="2" charset="0"/>
            </a:endParaRPr>
          </a:p>
        </p:txBody>
      </p:sp>
      <p:sp>
        <p:nvSpPr>
          <p:cNvPr id="15" name="Slide Number Placeholder 3">
            <a:extLst>
              <a:ext uri="{FF2B5EF4-FFF2-40B4-BE49-F238E27FC236}">
                <a16:creationId xmlns:a16="http://schemas.microsoft.com/office/drawing/2014/main" id="{FFF09C79-A037-9375-CD24-528B9B5A1AA9}"/>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a:solidFill>
                <a:schemeClr val="bg1"/>
              </a:solidFill>
              <a:latin typeface="Inter" panose="02000503000000020004" pitchFamily="2" charset="0"/>
              <a:ea typeface="Inter" panose="02000503000000020004" pitchFamily="2" charset="0"/>
            </a:endParaRPr>
          </a:p>
        </p:txBody>
      </p:sp>
      <p:sp>
        <p:nvSpPr>
          <p:cNvPr id="11" name="Slide Number Placeholder 3">
            <a:extLst>
              <a:ext uri="{FF2B5EF4-FFF2-40B4-BE49-F238E27FC236}">
                <a16:creationId xmlns:a16="http://schemas.microsoft.com/office/drawing/2014/main" id="{3F493EF1-4743-3D68-A7D4-BD0AAF73A2EC}"/>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a:solidFill>
                <a:schemeClr val="bg1"/>
              </a:solidFill>
              <a:latin typeface="Inter" panose="02000503000000020004" pitchFamily="2" charset="0"/>
              <a:ea typeface="Inter" panose="02000503000000020004" pitchFamily="2" charset="0"/>
            </a:endParaRPr>
          </a:p>
        </p:txBody>
      </p:sp>
      <p:sp>
        <p:nvSpPr>
          <p:cNvPr id="16" name="Slide Number Placeholder 3">
            <a:extLst>
              <a:ext uri="{FF2B5EF4-FFF2-40B4-BE49-F238E27FC236}">
                <a16:creationId xmlns:a16="http://schemas.microsoft.com/office/drawing/2014/main" id="{66A05BEE-DA09-2B0A-00C0-E0A218F9794D}"/>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a:solidFill>
                <a:schemeClr val="bg1"/>
              </a:solidFill>
              <a:latin typeface="Inter" panose="02000503000000020004" pitchFamily="2" charset="0"/>
              <a:ea typeface="Inter" panose="02000503000000020004" pitchFamily="2" charset="0"/>
            </a:endParaRPr>
          </a:p>
        </p:txBody>
      </p:sp>
      <p:pic>
        <p:nvPicPr>
          <p:cNvPr id="18" name="Picture 17">
            <a:extLst>
              <a:ext uri="{FF2B5EF4-FFF2-40B4-BE49-F238E27FC236}">
                <a16:creationId xmlns:a16="http://schemas.microsoft.com/office/drawing/2014/main" id="{6102A304-1E8A-EDEA-6F50-5712395A378F}"/>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724988" y="5795023"/>
            <a:ext cx="3746500" cy="381000"/>
          </a:xfrm>
          <a:prstGeom prst="rect">
            <a:avLst/>
          </a:prstGeom>
        </p:spPr>
      </p:pic>
    </p:spTree>
    <p:extLst>
      <p:ext uri="{BB962C8B-B14F-4D97-AF65-F5344CB8AC3E}">
        <p14:creationId xmlns:p14="http://schemas.microsoft.com/office/powerpoint/2010/main" val="2917656966"/>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p:cSld name="Sign Off (Teal)">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DEA45CF0-3F95-1A42-9B3B-E6BE7FB099B3}"/>
              </a:ext>
              <a:ext uri="{C183D7F6-B498-43B3-948B-1728B52AA6E4}">
                <adec:decorative xmlns:adec="http://schemas.microsoft.com/office/drawing/2017/decorative" val="1"/>
              </a:ext>
            </a:extLst>
          </p:cNvPr>
          <p:cNvSpPr/>
          <p:nvPr/>
        </p:nvSpPr>
        <p:spPr>
          <a:xfrm>
            <a:off x="0" y="0"/>
            <a:ext cx="12192000" cy="6858000"/>
          </a:xfrm>
          <a:prstGeom prst="rect">
            <a:avLst/>
          </a:prstGeom>
          <a:solidFill>
            <a:srgbClr val="2280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p>
        </p:txBody>
      </p:sp>
      <p:pic>
        <p:nvPicPr>
          <p:cNvPr id="6" name="Picture 5">
            <a:extLst>
              <a:ext uri="{FF2B5EF4-FFF2-40B4-BE49-F238E27FC236}">
                <a16:creationId xmlns:a16="http://schemas.microsoft.com/office/drawing/2014/main" id="{60C3E21D-BC07-D497-6D64-7B8F37E6D389}"/>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548396" y="520117"/>
            <a:ext cx="3746500" cy="381000"/>
          </a:xfrm>
          <a:prstGeom prst="rect">
            <a:avLst/>
          </a:prstGeom>
        </p:spPr>
      </p:pic>
      <p:sp>
        <p:nvSpPr>
          <p:cNvPr id="11" name="Title 1">
            <a:extLst>
              <a:ext uri="{FF2B5EF4-FFF2-40B4-BE49-F238E27FC236}">
                <a16:creationId xmlns:a16="http://schemas.microsoft.com/office/drawing/2014/main" id="{D4697667-507F-5A4F-34CE-8753A67C4B22}"/>
              </a:ext>
            </a:extLst>
          </p:cNvPr>
          <p:cNvSpPr>
            <a:spLocks noGrp="1"/>
          </p:cNvSpPr>
          <p:nvPr>
            <p:ph type="ctrTitle" hasCustomPrompt="1"/>
          </p:nvPr>
        </p:nvSpPr>
        <p:spPr>
          <a:xfrm>
            <a:off x="548397" y="3036320"/>
            <a:ext cx="5914608" cy="785359"/>
          </a:xfrm>
          <a:prstGeom prst="rect">
            <a:avLst/>
          </a:prstGeom>
        </p:spPr>
        <p:txBody>
          <a:bodyPr anchor="t" anchorCtr="0">
            <a:noAutofit/>
          </a:bodyPr>
          <a:lstStyle>
            <a:lvl1pPr algn="l">
              <a:defRPr sz="6000" b="1" i="0">
                <a:solidFill>
                  <a:schemeClr val="bg1"/>
                </a:solidFill>
                <a:latin typeface="Lora SemiBold" pitchFamily="2" charset="77"/>
              </a:defRPr>
            </a:lvl1pPr>
          </a:lstStyle>
          <a:p>
            <a:r>
              <a:rPr lang="en-US"/>
              <a:t>Thank you.</a:t>
            </a:r>
          </a:p>
        </p:txBody>
      </p:sp>
      <p:sp>
        <p:nvSpPr>
          <p:cNvPr id="7" name="Slide Number Placeholder 3">
            <a:extLst>
              <a:ext uri="{FF2B5EF4-FFF2-40B4-BE49-F238E27FC236}">
                <a16:creationId xmlns:a16="http://schemas.microsoft.com/office/drawing/2014/main" id="{6F9AEA07-6063-C310-D4B0-ECA8CA465D2C}"/>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a:solidFill>
                <a:schemeClr val="bg1"/>
              </a:solidFill>
              <a:latin typeface="Inter" panose="02000503000000020004" pitchFamily="2" charset="0"/>
              <a:ea typeface="Inter" panose="02000503000000020004" pitchFamily="2" charset="0"/>
            </a:endParaRPr>
          </a:p>
        </p:txBody>
      </p:sp>
      <p:sp>
        <p:nvSpPr>
          <p:cNvPr id="10" name="Slide Number Placeholder 3">
            <a:extLst>
              <a:ext uri="{FF2B5EF4-FFF2-40B4-BE49-F238E27FC236}">
                <a16:creationId xmlns:a16="http://schemas.microsoft.com/office/drawing/2014/main" id="{6F9AEA07-6063-C310-D4B0-ECA8CA465D2C}"/>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a:solidFill>
                <a:schemeClr val="bg1"/>
              </a:solidFill>
              <a:latin typeface="Inter" panose="02000503000000020004" pitchFamily="2" charset="0"/>
              <a:ea typeface="Inter" panose="02000503000000020004" pitchFamily="2" charset="0"/>
            </a:endParaRPr>
          </a:p>
        </p:txBody>
      </p:sp>
      <p:sp>
        <p:nvSpPr>
          <p:cNvPr id="8" name="Slide Number Placeholder 3">
            <a:extLst>
              <a:ext uri="{FF2B5EF4-FFF2-40B4-BE49-F238E27FC236}">
                <a16:creationId xmlns:a16="http://schemas.microsoft.com/office/drawing/2014/main" id="{705628E1-5DD2-CC08-C413-3D0344AF1DF2}"/>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a:solidFill>
                <a:schemeClr val="bg1"/>
              </a:solidFill>
              <a:latin typeface="Inter" panose="02000503000000020004" pitchFamily="2" charset="0"/>
              <a:ea typeface="Inter" panose="02000503000000020004" pitchFamily="2" charset="0"/>
            </a:endParaRPr>
          </a:p>
        </p:txBody>
      </p:sp>
      <p:sp>
        <p:nvSpPr>
          <p:cNvPr id="9" name="Slide Number Placeholder 3">
            <a:extLst>
              <a:ext uri="{FF2B5EF4-FFF2-40B4-BE49-F238E27FC236}">
                <a16:creationId xmlns:a16="http://schemas.microsoft.com/office/drawing/2014/main" id="{2218A786-6A46-852B-AF07-3F9FBBB25ED6}"/>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a:solidFill>
                <a:schemeClr val="bg1"/>
              </a:solidFill>
              <a:latin typeface="Inter" panose="02000503000000020004" pitchFamily="2" charset="0"/>
              <a:ea typeface="Inter" panose="02000503000000020004" pitchFamily="2" charset="0"/>
            </a:endParaRPr>
          </a:p>
        </p:txBody>
      </p:sp>
    </p:spTree>
    <p:extLst>
      <p:ext uri="{BB962C8B-B14F-4D97-AF65-F5344CB8AC3E}">
        <p14:creationId xmlns:p14="http://schemas.microsoft.com/office/powerpoint/2010/main" val="1391242714"/>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p:cSld name="Sign Off (Blue)">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DEA45CF0-3F95-1A42-9B3B-E6BE7FB099B3}"/>
              </a:ext>
              <a:ext uri="{C183D7F6-B498-43B3-948B-1728B52AA6E4}">
                <adec:decorative xmlns:adec="http://schemas.microsoft.com/office/drawing/2017/decorative" val="1"/>
              </a:ext>
            </a:extLst>
          </p:cNvPr>
          <p:cNvSpPr/>
          <p:nvPr/>
        </p:nvSpPr>
        <p:spPr>
          <a:xfrm>
            <a:off x="0" y="0"/>
            <a:ext cx="12192000" cy="6858000"/>
          </a:xfrm>
          <a:prstGeom prst="rect">
            <a:avLst/>
          </a:prstGeom>
          <a:solidFill>
            <a:srgbClr val="00436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p>
        </p:txBody>
      </p:sp>
      <p:sp>
        <p:nvSpPr>
          <p:cNvPr id="8" name="Title 1">
            <a:extLst>
              <a:ext uri="{FF2B5EF4-FFF2-40B4-BE49-F238E27FC236}">
                <a16:creationId xmlns:a16="http://schemas.microsoft.com/office/drawing/2014/main" id="{C3D11CDE-861E-DF4A-AF8D-3BAD036F2852}"/>
              </a:ext>
            </a:extLst>
          </p:cNvPr>
          <p:cNvSpPr>
            <a:spLocks noGrp="1"/>
          </p:cNvSpPr>
          <p:nvPr>
            <p:ph type="ctrTitle" hasCustomPrompt="1"/>
          </p:nvPr>
        </p:nvSpPr>
        <p:spPr>
          <a:xfrm>
            <a:off x="548397" y="3036320"/>
            <a:ext cx="5914608" cy="785359"/>
          </a:xfrm>
          <a:prstGeom prst="rect">
            <a:avLst/>
          </a:prstGeom>
        </p:spPr>
        <p:txBody>
          <a:bodyPr anchor="t" anchorCtr="0">
            <a:noAutofit/>
          </a:bodyPr>
          <a:lstStyle>
            <a:lvl1pPr algn="l">
              <a:defRPr sz="6000" b="1" i="0">
                <a:solidFill>
                  <a:schemeClr val="bg1"/>
                </a:solidFill>
                <a:latin typeface="Lora SemiBold" pitchFamily="2" charset="77"/>
              </a:defRPr>
            </a:lvl1pPr>
          </a:lstStyle>
          <a:p>
            <a:r>
              <a:rPr lang="en-US"/>
              <a:t>Thank you.</a:t>
            </a:r>
          </a:p>
        </p:txBody>
      </p:sp>
      <p:pic>
        <p:nvPicPr>
          <p:cNvPr id="6" name="Picture 5">
            <a:extLst>
              <a:ext uri="{FF2B5EF4-FFF2-40B4-BE49-F238E27FC236}">
                <a16:creationId xmlns:a16="http://schemas.microsoft.com/office/drawing/2014/main" id="{0E41E0B3-93EE-7467-F03A-0C4891B9DA4E}"/>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548396" y="520117"/>
            <a:ext cx="3746500" cy="381000"/>
          </a:xfrm>
          <a:prstGeom prst="rect">
            <a:avLst/>
          </a:prstGeom>
        </p:spPr>
      </p:pic>
      <p:sp>
        <p:nvSpPr>
          <p:cNvPr id="9" name="Slide Number Placeholder 3">
            <a:extLst>
              <a:ext uri="{FF2B5EF4-FFF2-40B4-BE49-F238E27FC236}">
                <a16:creationId xmlns:a16="http://schemas.microsoft.com/office/drawing/2014/main" id="{CFCC2DEF-4916-70AA-3F71-D945B03FCAFB}"/>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a:solidFill>
                <a:schemeClr val="bg1"/>
              </a:solidFill>
              <a:latin typeface="Inter" panose="02000503000000020004" pitchFamily="2" charset="0"/>
              <a:ea typeface="Inter" panose="02000503000000020004" pitchFamily="2" charset="0"/>
            </a:endParaRPr>
          </a:p>
        </p:txBody>
      </p:sp>
      <p:sp>
        <p:nvSpPr>
          <p:cNvPr id="11" name="Slide Number Placeholder 3">
            <a:extLst>
              <a:ext uri="{FF2B5EF4-FFF2-40B4-BE49-F238E27FC236}">
                <a16:creationId xmlns:a16="http://schemas.microsoft.com/office/drawing/2014/main" id="{CFCC2DEF-4916-70AA-3F71-D945B03FCAFB}"/>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a:solidFill>
                <a:schemeClr val="bg1"/>
              </a:solidFill>
              <a:latin typeface="Inter" panose="02000503000000020004" pitchFamily="2" charset="0"/>
              <a:ea typeface="Inter" panose="02000503000000020004" pitchFamily="2" charset="0"/>
            </a:endParaRPr>
          </a:p>
        </p:txBody>
      </p:sp>
      <p:sp>
        <p:nvSpPr>
          <p:cNvPr id="7" name="Slide Number Placeholder 3">
            <a:extLst>
              <a:ext uri="{FF2B5EF4-FFF2-40B4-BE49-F238E27FC236}">
                <a16:creationId xmlns:a16="http://schemas.microsoft.com/office/drawing/2014/main" id="{846EDA84-1314-5DF2-BC8A-8F3FEF5975BB}"/>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a:solidFill>
                <a:schemeClr val="bg1"/>
              </a:solidFill>
              <a:latin typeface="Inter" panose="02000503000000020004" pitchFamily="2" charset="0"/>
              <a:ea typeface="Inter" panose="02000503000000020004" pitchFamily="2" charset="0"/>
            </a:endParaRPr>
          </a:p>
        </p:txBody>
      </p:sp>
      <p:sp>
        <p:nvSpPr>
          <p:cNvPr id="10" name="Slide Number Placeholder 3">
            <a:extLst>
              <a:ext uri="{FF2B5EF4-FFF2-40B4-BE49-F238E27FC236}">
                <a16:creationId xmlns:a16="http://schemas.microsoft.com/office/drawing/2014/main" id="{A8A60201-EB96-2897-0D4C-AEA93BB70254}"/>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a:solidFill>
                <a:schemeClr val="bg1"/>
              </a:solidFill>
              <a:latin typeface="Inter" panose="02000503000000020004" pitchFamily="2" charset="0"/>
              <a:ea typeface="Inter" panose="02000503000000020004" pitchFamily="2" charset="0"/>
            </a:endParaRPr>
          </a:p>
        </p:txBody>
      </p:sp>
    </p:spTree>
    <p:extLst>
      <p:ext uri="{BB962C8B-B14F-4D97-AF65-F5344CB8AC3E}">
        <p14:creationId xmlns:p14="http://schemas.microsoft.com/office/powerpoint/2010/main" val="582981480"/>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p:cSld name="Sample Page (Grey)">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2C99BF27-F2A3-634A-9BA9-2AAB83CB1B82}"/>
              </a:ext>
              <a:ext uri="{C183D7F6-B498-43B3-948B-1728B52AA6E4}">
                <adec:decorative xmlns:adec="http://schemas.microsoft.com/office/drawing/2017/decorative" val="1"/>
              </a:ext>
            </a:extLst>
          </p:cNvPr>
          <p:cNvSpPr/>
          <p:nvPr/>
        </p:nvSpPr>
        <p:spPr>
          <a:xfrm>
            <a:off x="-15240" y="0"/>
            <a:ext cx="12192000" cy="6858000"/>
          </a:xfrm>
          <a:prstGeom prst="rect">
            <a:avLst/>
          </a:prstGeom>
          <a:solidFill>
            <a:srgbClr val="F7F4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p>
        </p:txBody>
      </p:sp>
      <p:sp>
        <p:nvSpPr>
          <p:cNvPr id="8" name="Title 1">
            <a:extLst>
              <a:ext uri="{FF2B5EF4-FFF2-40B4-BE49-F238E27FC236}">
                <a16:creationId xmlns:a16="http://schemas.microsoft.com/office/drawing/2014/main" id="{7E5732A2-0045-36A6-288A-34640127F3B8}"/>
              </a:ext>
            </a:extLst>
          </p:cNvPr>
          <p:cNvSpPr>
            <a:spLocks noGrp="1"/>
          </p:cNvSpPr>
          <p:nvPr>
            <p:ph type="ctrTitle" hasCustomPrompt="1"/>
          </p:nvPr>
        </p:nvSpPr>
        <p:spPr>
          <a:xfrm>
            <a:off x="558583" y="545526"/>
            <a:ext cx="11178381" cy="1160319"/>
          </a:xfrm>
          <a:prstGeom prst="rect">
            <a:avLst/>
          </a:prstGeom>
        </p:spPr>
        <p:txBody>
          <a:bodyPr anchor="t" anchorCtr="0">
            <a:normAutofit/>
          </a:bodyPr>
          <a:lstStyle>
            <a:lvl1pPr algn="l">
              <a:defRPr sz="4000" b="1" i="0">
                <a:latin typeface="+mj-lt"/>
              </a:defRPr>
            </a:lvl1pPr>
          </a:lstStyle>
          <a:p>
            <a:r>
              <a:rPr lang="en-US"/>
              <a:t>This is a sample page layout</a:t>
            </a:r>
            <a:br>
              <a:rPr lang="en-US"/>
            </a:br>
            <a:endParaRPr lang="en-US"/>
          </a:p>
        </p:txBody>
      </p:sp>
      <p:sp>
        <p:nvSpPr>
          <p:cNvPr id="9" name="Text Placeholder 3">
            <a:extLst>
              <a:ext uri="{FF2B5EF4-FFF2-40B4-BE49-F238E27FC236}">
                <a16:creationId xmlns:a16="http://schemas.microsoft.com/office/drawing/2014/main" id="{E1B72BB5-A87E-1535-7B76-E87F7E093A75}"/>
              </a:ext>
            </a:extLst>
          </p:cNvPr>
          <p:cNvSpPr>
            <a:spLocks noGrp="1"/>
          </p:cNvSpPr>
          <p:nvPr>
            <p:ph type="body" sz="quarter" idx="12" hasCustomPrompt="1"/>
          </p:nvPr>
        </p:nvSpPr>
        <p:spPr>
          <a:xfrm>
            <a:off x="539923" y="1904986"/>
            <a:ext cx="11177587" cy="3641147"/>
          </a:xfrm>
        </p:spPr>
        <p:txBody>
          <a:bodyPr/>
          <a:lstStyle>
            <a:lvl1pPr>
              <a:lnSpc>
                <a:spcPct val="150000"/>
              </a:lnSpc>
              <a:defRPr sz="1800">
                <a:latin typeface="Inter" panose="02000503000000020004" pitchFamily="2" charset="0"/>
                <a:ea typeface="Inter" panose="02000503000000020004" pitchFamily="2" charset="0"/>
              </a:defRPr>
            </a:lvl1pPr>
            <a:lvl2pPr>
              <a:lnSpc>
                <a:spcPct val="150000"/>
              </a:lnSpc>
              <a:defRPr sz="1800">
                <a:latin typeface="Inter" panose="02000503000000020004" pitchFamily="2" charset="0"/>
                <a:ea typeface="Inter" panose="02000503000000020004" pitchFamily="2" charset="0"/>
              </a:defRPr>
            </a:lvl2pPr>
            <a:lvl3pPr>
              <a:lnSpc>
                <a:spcPct val="150000"/>
              </a:lnSpc>
              <a:defRPr sz="1800">
                <a:latin typeface="Inter" panose="02000503000000020004" pitchFamily="2" charset="0"/>
                <a:ea typeface="Inter" panose="02000503000000020004" pitchFamily="2" charset="0"/>
              </a:defRPr>
            </a:lvl3pPr>
            <a:lvl4pPr>
              <a:lnSpc>
                <a:spcPct val="150000"/>
              </a:lnSpc>
              <a:defRPr sz="1800">
                <a:latin typeface="Inter" panose="02000503000000020004" pitchFamily="2" charset="0"/>
                <a:ea typeface="Inter" panose="02000503000000020004" pitchFamily="2" charset="0"/>
              </a:defRPr>
            </a:lvl4pPr>
            <a:lvl5pPr>
              <a:lnSpc>
                <a:spcPct val="150000"/>
              </a:lnSpc>
              <a:defRPr sz="1800">
                <a:latin typeface="Inter" panose="02000503000000020004" pitchFamily="2" charset="0"/>
                <a:ea typeface="Inter" panose="02000503000000020004" pitchFamily="2" charset="0"/>
              </a:defRPr>
            </a:lvl5pPr>
          </a:lstStyle>
          <a:p>
            <a:pPr lvl="0"/>
            <a:r>
              <a:rPr lang="en-US"/>
              <a:t>Please use this space to insert written content as required. Please use Inter or Arial with a minimum font size of 16pt and avoid changing the </a:t>
            </a:r>
            <a:r>
              <a:rPr lang="en-US" err="1"/>
              <a:t>colour</a:t>
            </a:r>
            <a:r>
              <a:rPr lang="en-US"/>
              <a:t> of the text.</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3">
            <a:extLst>
              <a:ext uri="{FF2B5EF4-FFF2-40B4-BE49-F238E27FC236}">
                <a16:creationId xmlns:a16="http://schemas.microsoft.com/office/drawing/2014/main" id="{F02C1C88-16F6-41E6-EF48-E49877D11574}"/>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tx1"/>
                </a:solidFill>
                <a:latin typeface="Inter" panose="02000503000000020004" pitchFamily="2" charset="0"/>
                <a:ea typeface="Inter" panose="02000503000000020004" pitchFamily="2" charset="0"/>
              </a:rPr>
              <a:pPr algn="ctr"/>
              <a:t>‹#›</a:t>
            </a:fld>
            <a:endParaRPr lang="en-US" sz="1200">
              <a:solidFill>
                <a:schemeClr val="tx1"/>
              </a:solidFill>
              <a:latin typeface="Inter" panose="02000503000000020004" pitchFamily="2" charset="0"/>
              <a:ea typeface="Inter" panose="02000503000000020004" pitchFamily="2" charset="0"/>
            </a:endParaRPr>
          </a:p>
        </p:txBody>
      </p:sp>
      <p:sp>
        <p:nvSpPr>
          <p:cNvPr id="13" name="Slide Number Placeholder 3">
            <a:extLst>
              <a:ext uri="{FF2B5EF4-FFF2-40B4-BE49-F238E27FC236}">
                <a16:creationId xmlns:a16="http://schemas.microsoft.com/office/drawing/2014/main" id="{F02C1C88-16F6-41E6-EF48-E49877D11574}"/>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tx1"/>
                </a:solidFill>
                <a:latin typeface="Inter" panose="02000503000000020004" pitchFamily="2" charset="0"/>
                <a:ea typeface="Inter" panose="02000503000000020004" pitchFamily="2" charset="0"/>
              </a:rPr>
              <a:pPr algn="ctr"/>
              <a:t>‹#›</a:t>
            </a:fld>
            <a:endParaRPr lang="en-US" sz="1200">
              <a:solidFill>
                <a:schemeClr val="tx1"/>
              </a:solidFill>
              <a:latin typeface="Inter" panose="02000503000000020004" pitchFamily="2" charset="0"/>
              <a:ea typeface="Inter" panose="02000503000000020004" pitchFamily="2" charset="0"/>
            </a:endParaRPr>
          </a:p>
        </p:txBody>
      </p:sp>
      <p:sp>
        <p:nvSpPr>
          <p:cNvPr id="11" name="Slide Number Placeholder 3">
            <a:extLst>
              <a:ext uri="{FF2B5EF4-FFF2-40B4-BE49-F238E27FC236}">
                <a16:creationId xmlns:a16="http://schemas.microsoft.com/office/drawing/2014/main" id="{A392F5AD-C7D7-152B-D52F-A27D09A2B156}"/>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tx1"/>
                </a:solidFill>
                <a:latin typeface="Inter" panose="02000503000000020004" pitchFamily="2" charset="0"/>
                <a:ea typeface="Inter" panose="02000503000000020004" pitchFamily="2" charset="0"/>
              </a:rPr>
              <a:pPr algn="ctr"/>
              <a:t>‹#›</a:t>
            </a:fld>
            <a:endParaRPr lang="en-US" sz="1200">
              <a:solidFill>
                <a:schemeClr val="tx1"/>
              </a:solidFill>
              <a:latin typeface="Inter" panose="02000503000000020004" pitchFamily="2" charset="0"/>
              <a:ea typeface="Inter" panose="02000503000000020004" pitchFamily="2" charset="0"/>
            </a:endParaRPr>
          </a:p>
        </p:txBody>
      </p:sp>
      <p:sp>
        <p:nvSpPr>
          <p:cNvPr id="12" name="Slide Number Placeholder 3">
            <a:extLst>
              <a:ext uri="{FF2B5EF4-FFF2-40B4-BE49-F238E27FC236}">
                <a16:creationId xmlns:a16="http://schemas.microsoft.com/office/drawing/2014/main" id="{60FB7ED6-2C5E-E7ED-0987-7A8EA2068C67}"/>
              </a:ext>
            </a:extLst>
          </p:cNvPr>
          <p:cNvSpPr txBox="1">
            <a:spLocks/>
          </p:cNvSpPr>
          <p:nvPr userDrawn="1"/>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tx1"/>
                </a:solidFill>
                <a:latin typeface="Inter" panose="02000503000000020004" pitchFamily="2" charset="0"/>
                <a:ea typeface="Inter" panose="02000503000000020004" pitchFamily="2" charset="0"/>
              </a:rPr>
              <a:pPr algn="ctr"/>
              <a:t>‹#›</a:t>
            </a:fld>
            <a:endParaRPr lang="en-US" sz="1200">
              <a:solidFill>
                <a:schemeClr val="tx1"/>
              </a:solidFill>
              <a:latin typeface="Inter" panose="02000503000000020004" pitchFamily="2" charset="0"/>
              <a:ea typeface="Inter" panose="02000503000000020004" pitchFamily="2" charset="0"/>
            </a:endParaRPr>
          </a:p>
        </p:txBody>
      </p:sp>
      <p:pic>
        <p:nvPicPr>
          <p:cNvPr id="14" name="Picture 13">
            <a:extLst>
              <a:ext uri="{FF2B5EF4-FFF2-40B4-BE49-F238E27FC236}">
                <a16:creationId xmlns:a16="http://schemas.microsoft.com/office/drawing/2014/main" id="{CEBB41DC-A69B-E457-7D0B-144213831103}"/>
              </a:ext>
              <a:ext uri="{C183D7F6-B498-43B3-948B-1728B52AA6E4}">
                <adec:decorative xmlns:adec="http://schemas.microsoft.com/office/drawing/2017/decorative" val="1"/>
              </a:ext>
            </a:extLst>
          </p:cNvPr>
          <p:cNvPicPr>
            <a:picLocks noChangeAspect="1"/>
          </p:cNvPicPr>
          <p:nvPr userDrawn="1"/>
        </p:nvPicPr>
        <p:blipFill>
          <a:blip r:embed="rId2"/>
          <a:stretch>
            <a:fillRect/>
          </a:stretch>
        </p:blipFill>
        <p:spPr>
          <a:xfrm>
            <a:off x="539923" y="6146056"/>
            <a:ext cx="585971" cy="197518"/>
          </a:xfrm>
          <a:prstGeom prst="rect">
            <a:avLst/>
          </a:prstGeom>
        </p:spPr>
      </p:pic>
    </p:spTree>
    <p:extLst>
      <p:ext uri="{BB962C8B-B14F-4D97-AF65-F5344CB8AC3E}">
        <p14:creationId xmlns:p14="http://schemas.microsoft.com/office/powerpoint/2010/main" val="2173037657"/>
      </p:ext>
    </p:extLst>
  </p:cSld>
  <p:clrMapOvr>
    <a:masterClrMapping/>
  </p:clrMapOvr>
  <p:hf hdr="0" ftr="0" dt="0"/>
</p:sldLayout>
</file>

<file path=ppt/slideLayouts/slideLayout43.xml><?xml version="1.0" encoding="utf-8"?>
<p:sldLayout xmlns:a="http://schemas.openxmlformats.org/drawingml/2006/main" xmlns:r="http://schemas.openxmlformats.org/officeDocument/2006/relationships" xmlns:p="http://schemas.openxmlformats.org/presentationml/2006/main">
  <p:cSld name="One Column (Cream)">
    <p:bg>
      <p:bgPr>
        <a:solidFill>
          <a:schemeClr val="bg2"/>
        </a:solidFill>
        <a:effectLst/>
      </p:bgPr>
    </p:bg>
    <p:spTree>
      <p:nvGrpSpPr>
        <p:cNvPr id="1" name=""/>
        <p:cNvGrpSpPr/>
        <p:nvPr/>
      </p:nvGrpSpPr>
      <p:grpSpPr>
        <a:xfrm>
          <a:off x="0" y="0"/>
          <a:ext cx="0" cy="0"/>
          <a:chOff x="0" y="0"/>
          <a:chExt cx="0" cy="0"/>
        </a:xfrm>
      </p:grpSpPr>
      <p:sp>
        <p:nvSpPr>
          <p:cNvPr id="10" name="Title 1">
            <a:extLst>
              <a:ext uri="{FF2B5EF4-FFF2-40B4-BE49-F238E27FC236}">
                <a16:creationId xmlns:a16="http://schemas.microsoft.com/office/drawing/2014/main" id="{6844831D-77BF-5F4B-B60B-55D5C0D74FE3}"/>
              </a:ext>
            </a:extLst>
          </p:cNvPr>
          <p:cNvSpPr>
            <a:spLocks noGrp="1"/>
          </p:cNvSpPr>
          <p:nvPr>
            <p:ph type="ctrTitle" hasCustomPrompt="1"/>
          </p:nvPr>
        </p:nvSpPr>
        <p:spPr>
          <a:xfrm>
            <a:off x="496383" y="487510"/>
            <a:ext cx="11080069" cy="1276350"/>
          </a:xfrm>
          <a:prstGeom prst="rect">
            <a:avLst/>
          </a:prstGeom>
        </p:spPr>
        <p:txBody>
          <a:bodyPr anchor="t" anchorCtr="0">
            <a:normAutofit/>
          </a:bodyPr>
          <a:lstStyle>
            <a:lvl1pPr algn="l">
              <a:defRPr sz="4000" b="1" i="0">
                <a:solidFill>
                  <a:srgbClr val="222222"/>
                </a:solidFill>
                <a:latin typeface="+mj-lt"/>
              </a:defRPr>
            </a:lvl1pPr>
          </a:lstStyle>
          <a:p>
            <a:r>
              <a:rPr lang="en-US"/>
              <a:t>This is sample bulleted text (1 column)</a:t>
            </a:r>
            <a:br>
              <a:rPr lang="en-US"/>
            </a:br>
            <a:endParaRPr lang="en-US"/>
          </a:p>
        </p:txBody>
      </p:sp>
      <p:sp>
        <p:nvSpPr>
          <p:cNvPr id="11" name="Text Placeholder 3">
            <a:extLst>
              <a:ext uri="{FF2B5EF4-FFF2-40B4-BE49-F238E27FC236}">
                <a16:creationId xmlns:a16="http://schemas.microsoft.com/office/drawing/2014/main" id="{B47995B4-B0D2-C426-ACF5-CF4A86FA7B95}"/>
              </a:ext>
            </a:extLst>
          </p:cNvPr>
          <p:cNvSpPr>
            <a:spLocks noGrp="1"/>
          </p:cNvSpPr>
          <p:nvPr>
            <p:ph type="body" sz="quarter" idx="12" hasCustomPrompt="1"/>
          </p:nvPr>
        </p:nvSpPr>
        <p:spPr>
          <a:xfrm>
            <a:off x="539923" y="1904986"/>
            <a:ext cx="11177587" cy="3641147"/>
          </a:xfrm>
        </p:spPr>
        <p:txBody>
          <a:bodyPr/>
          <a:lstStyle>
            <a:lvl1pPr marL="285750" marR="0" indent="-285750" algn="l" defTabSz="914400" rtl="0" eaLnBrk="1" fontAlgn="auto" latinLnBrk="0" hangingPunct="1">
              <a:lnSpc>
                <a:spcPct val="150000"/>
              </a:lnSpc>
              <a:spcBef>
                <a:spcPts val="1000"/>
              </a:spcBef>
              <a:spcAft>
                <a:spcPts val="0"/>
              </a:spcAft>
              <a:buClrTx/>
              <a:buSzTx/>
              <a:buFont typeface="Arial" charset="0"/>
              <a:buChar char="•"/>
              <a:tabLst/>
              <a:defRPr sz="1800">
                <a:solidFill>
                  <a:schemeClr val="tx1"/>
                </a:solidFill>
                <a:latin typeface="Inter" panose="02000503000000020004" pitchFamily="2" charset="0"/>
                <a:ea typeface="Inter" panose="02000503000000020004" pitchFamily="2" charset="0"/>
              </a:defRPr>
            </a:lvl1pPr>
            <a:lvl2pPr>
              <a:lnSpc>
                <a:spcPct val="150000"/>
              </a:lnSpc>
              <a:defRPr sz="1800">
                <a:solidFill>
                  <a:schemeClr val="tx1"/>
                </a:solidFill>
                <a:latin typeface="Inter" panose="02000503000000020004" pitchFamily="2" charset="0"/>
                <a:ea typeface="Inter" panose="02000503000000020004" pitchFamily="2" charset="0"/>
              </a:defRPr>
            </a:lvl2pPr>
            <a:lvl3pPr>
              <a:lnSpc>
                <a:spcPct val="150000"/>
              </a:lnSpc>
              <a:defRPr sz="1800">
                <a:solidFill>
                  <a:schemeClr val="tx1"/>
                </a:solidFill>
                <a:latin typeface="Inter" panose="02000503000000020004" pitchFamily="2" charset="0"/>
                <a:ea typeface="Inter" panose="02000503000000020004" pitchFamily="2" charset="0"/>
              </a:defRPr>
            </a:lvl3pPr>
            <a:lvl4pPr>
              <a:lnSpc>
                <a:spcPct val="150000"/>
              </a:lnSpc>
              <a:defRPr sz="1800">
                <a:solidFill>
                  <a:schemeClr val="tx1"/>
                </a:solidFill>
                <a:latin typeface="Inter" panose="02000503000000020004" pitchFamily="2" charset="0"/>
                <a:ea typeface="Inter" panose="02000503000000020004" pitchFamily="2" charset="0"/>
              </a:defRPr>
            </a:lvl4pPr>
            <a:lvl5pPr>
              <a:lnSpc>
                <a:spcPct val="150000"/>
              </a:lnSpc>
              <a:defRPr sz="1800">
                <a:solidFill>
                  <a:schemeClr val="tx1"/>
                </a:solidFill>
                <a:latin typeface="Inter" panose="02000503000000020004" pitchFamily="2" charset="0"/>
                <a:ea typeface="Inter" panose="02000503000000020004" pitchFamily="2" charset="0"/>
              </a:defRPr>
            </a:lvl5pPr>
          </a:lstStyle>
          <a:p>
            <a:pPr lvl="0"/>
            <a:r>
              <a:rPr lang="en-GB"/>
              <a:t>Please use this space to insert written content as required </a:t>
            </a:r>
          </a:p>
          <a:p>
            <a:pPr lvl="0"/>
            <a:r>
              <a:rPr lang="en-GB"/>
              <a:t>Please use this space to insert written content as required </a:t>
            </a:r>
          </a:p>
          <a:p>
            <a:pPr lvl="0"/>
            <a:r>
              <a:rPr lang="en-GB"/>
              <a:t>Please use this space to insert written content as required </a:t>
            </a:r>
          </a:p>
          <a:p>
            <a:pPr lvl="0"/>
            <a:r>
              <a:rPr lang="en-GB"/>
              <a:t>Please use this space to insert written content as required </a:t>
            </a:r>
          </a:p>
          <a:p>
            <a:pPr lvl="0"/>
            <a:endParaRPr lang="en-GB"/>
          </a:p>
        </p:txBody>
      </p:sp>
      <p:pic>
        <p:nvPicPr>
          <p:cNvPr id="15" name="Picture 14">
            <a:extLst>
              <a:ext uri="{FF2B5EF4-FFF2-40B4-BE49-F238E27FC236}">
                <a16:creationId xmlns:a16="http://schemas.microsoft.com/office/drawing/2014/main" id="{B3B966A2-6C2B-49F6-F5A0-9BB1C7E13EBA}"/>
              </a:ext>
              <a:ext uri="{C183D7F6-B498-43B3-948B-1728B52AA6E4}">
                <adec:decorative xmlns:adec="http://schemas.microsoft.com/office/drawing/2017/decorative" val="1"/>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539923" y="6146056"/>
            <a:ext cx="585971" cy="197518"/>
          </a:xfrm>
          <a:prstGeom prst="rect">
            <a:avLst/>
          </a:prstGeom>
        </p:spPr>
      </p:pic>
    </p:spTree>
    <p:extLst>
      <p:ext uri="{BB962C8B-B14F-4D97-AF65-F5344CB8AC3E}">
        <p14:creationId xmlns:p14="http://schemas.microsoft.com/office/powerpoint/2010/main" val="16758244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Divider Slide (Teal)">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84A5B340-A139-43F1-8897-F72E32D27686}"/>
              </a:ext>
              <a:ext uri="{C183D7F6-B498-43B3-948B-1728B52AA6E4}">
                <adec:decorative xmlns:adec="http://schemas.microsoft.com/office/drawing/2017/decorative" val="1"/>
              </a:ext>
            </a:extLst>
          </p:cNvPr>
          <p:cNvSpPr/>
          <p:nvPr/>
        </p:nvSpPr>
        <p:spPr>
          <a:xfrm>
            <a:off x="0" y="0"/>
            <a:ext cx="12192000" cy="6858000"/>
          </a:xfrm>
          <a:prstGeom prst="rect">
            <a:avLst/>
          </a:prstGeom>
          <a:solidFill>
            <a:srgbClr val="2280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p>
        </p:txBody>
      </p:sp>
      <p:sp>
        <p:nvSpPr>
          <p:cNvPr id="7" name="Title 1">
            <a:extLst>
              <a:ext uri="{FF2B5EF4-FFF2-40B4-BE49-F238E27FC236}">
                <a16:creationId xmlns:a16="http://schemas.microsoft.com/office/drawing/2014/main" id="{771B301D-2C64-31F3-4E4B-08D9B28554B7}"/>
              </a:ext>
            </a:extLst>
          </p:cNvPr>
          <p:cNvSpPr>
            <a:spLocks noGrp="1"/>
          </p:cNvSpPr>
          <p:nvPr>
            <p:ph type="ctrTitle" hasCustomPrompt="1"/>
          </p:nvPr>
        </p:nvSpPr>
        <p:spPr>
          <a:xfrm>
            <a:off x="724988" y="722208"/>
            <a:ext cx="4120710" cy="1276350"/>
          </a:xfrm>
          <a:prstGeom prst="rect">
            <a:avLst/>
          </a:prstGeom>
        </p:spPr>
        <p:txBody>
          <a:bodyPr anchor="t" anchorCtr="0">
            <a:normAutofit/>
          </a:bodyPr>
          <a:lstStyle>
            <a:lvl1pPr algn="l">
              <a:defRPr sz="4000" b="1" i="0">
                <a:solidFill>
                  <a:schemeClr val="bg1"/>
                </a:solidFill>
                <a:latin typeface="Lora SemiBold" pitchFamily="2" charset="77"/>
              </a:defRPr>
            </a:lvl1pPr>
          </a:lstStyle>
          <a:p>
            <a:r>
              <a:rPr lang="en-US"/>
              <a:t>This is a sample title page layout</a:t>
            </a:r>
          </a:p>
        </p:txBody>
      </p:sp>
      <p:sp>
        <p:nvSpPr>
          <p:cNvPr id="8" name="Subtitle 2">
            <a:extLst>
              <a:ext uri="{FF2B5EF4-FFF2-40B4-BE49-F238E27FC236}">
                <a16:creationId xmlns:a16="http://schemas.microsoft.com/office/drawing/2014/main" id="{FE53DE70-0774-B19A-0E79-7E58DC2DC230}"/>
              </a:ext>
            </a:extLst>
          </p:cNvPr>
          <p:cNvSpPr>
            <a:spLocks noGrp="1"/>
          </p:cNvSpPr>
          <p:nvPr>
            <p:ph type="subTitle" idx="1" hasCustomPrompt="1"/>
          </p:nvPr>
        </p:nvSpPr>
        <p:spPr>
          <a:xfrm>
            <a:off x="724988" y="2241489"/>
            <a:ext cx="3924300" cy="1356518"/>
          </a:xfrm>
          <a:prstGeom prst="rect">
            <a:avLst/>
          </a:prstGeom>
        </p:spPr>
        <p:txBody>
          <a:bodyPr>
            <a:normAutofit/>
          </a:bodyPr>
          <a:lstStyle>
            <a:lvl1pPr marL="0" indent="0" algn="l">
              <a:buNone/>
              <a:defRPr sz="2000">
                <a:solidFill>
                  <a:schemeClr val="bg1"/>
                </a:solidFill>
                <a:latin typeface="+mn-lt"/>
                <a:ea typeface="Inter" panose="02000503000000020004" pitchFamily="2"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Subtitle here please</a:t>
            </a:r>
            <a:endParaRPr lang="en-US"/>
          </a:p>
        </p:txBody>
      </p:sp>
      <p:sp>
        <p:nvSpPr>
          <p:cNvPr id="10" name="Slide Number Placeholder 3">
            <a:extLst>
              <a:ext uri="{FF2B5EF4-FFF2-40B4-BE49-F238E27FC236}">
                <a16:creationId xmlns:a16="http://schemas.microsoft.com/office/drawing/2014/main" id="{4D8257A8-8F22-B74F-E21A-A7386D6AF150}"/>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a:solidFill>
                <a:schemeClr val="bg1"/>
              </a:solidFill>
              <a:latin typeface="Inter" panose="02000503000000020004" pitchFamily="2" charset="0"/>
              <a:ea typeface="Inter" panose="02000503000000020004" pitchFamily="2" charset="0"/>
            </a:endParaRPr>
          </a:p>
        </p:txBody>
      </p:sp>
      <p:sp>
        <p:nvSpPr>
          <p:cNvPr id="13" name="Slide Number Placeholder 3">
            <a:extLst>
              <a:ext uri="{FF2B5EF4-FFF2-40B4-BE49-F238E27FC236}">
                <a16:creationId xmlns:a16="http://schemas.microsoft.com/office/drawing/2014/main" id="{4D8257A8-8F22-B74F-E21A-A7386D6AF150}"/>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a:solidFill>
                <a:schemeClr val="bg1"/>
              </a:solidFill>
              <a:latin typeface="Inter" panose="02000503000000020004" pitchFamily="2" charset="0"/>
              <a:ea typeface="Inter" panose="02000503000000020004" pitchFamily="2" charset="0"/>
            </a:endParaRPr>
          </a:p>
        </p:txBody>
      </p:sp>
      <p:sp>
        <p:nvSpPr>
          <p:cNvPr id="11" name="Slide Number Placeholder 3">
            <a:extLst>
              <a:ext uri="{FF2B5EF4-FFF2-40B4-BE49-F238E27FC236}">
                <a16:creationId xmlns:a16="http://schemas.microsoft.com/office/drawing/2014/main" id="{7087CF54-FE34-F7A2-7D23-5C182E656542}"/>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a:solidFill>
                <a:schemeClr val="bg1"/>
              </a:solidFill>
              <a:latin typeface="Inter" panose="02000503000000020004" pitchFamily="2" charset="0"/>
              <a:ea typeface="Inter" panose="02000503000000020004" pitchFamily="2" charset="0"/>
            </a:endParaRPr>
          </a:p>
        </p:txBody>
      </p:sp>
      <p:sp>
        <p:nvSpPr>
          <p:cNvPr id="12" name="Slide Number Placeholder 3">
            <a:extLst>
              <a:ext uri="{FF2B5EF4-FFF2-40B4-BE49-F238E27FC236}">
                <a16:creationId xmlns:a16="http://schemas.microsoft.com/office/drawing/2014/main" id="{1F0745D0-7E16-F49F-D743-48110849BC44}"/>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a:solidFill>
                <a:schemeClr val="bg1"/>
              </a:solidFill>
              <a:latin typeface="Inter" panose="02000503000000020004" pitchFamily="2" charset="0"/>
              <a:ea typeface="Inter" panose="02000503000000020004" pitchFamily="2" charset="0"/>
            </a:endParaRPr>
          </a:p>
        </p:txBody>
      </p:sp>
      <p:pic>
        <p:nvPicPr>
          <p:cNvPr id="14" name="Picture 13">
            <a:extLst>
              <a:ext uri="{FF2B5EF4-FFF2-40B4-BE49-F238E27FC236}">
                <a16:creationId xmlns:a16="http://schemas.microsoft.com/office/drawing/2014/main" id="{FA92A15E-E93D-426E-ED64-011A1772CF07}"/>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724988" y="5795023"/>
            <a:ext cx="3746500" cy="381000"/>
          </a:xfrm>
          <a:prstGeom prst="rect">
            <a:avLst/>
          </a:prstGeom>
        </p:spPr>
      </p:pic>
    </p:spTree>
    <p:extLst>
      <p:ext uri="{BB962C8B-B14F-4D97-AF65-F5344CB8AC3E}">
        <p14:creationId xmlns:p14="http://schemas.microsoft.com/office/powerpoint/2010/main" val="24527728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Divider Slide (Blue)">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84A5B340-A139-43F1-8897-F72E32D27686}"/>
              </a:ext>
              <a:ext uri="{C183D7F6-B498-43B3-948B-1728B52AA6E4}">
                <adec:decorative xmlns:adec="http://schemas.microsoft.com/office/drawing/2017/decorative" val="1"/>
              </a:ext>
            </a:extLst>
          </p:cNvPr>
          <p:cNvSpPr/>
          <p:nvPr/>
        </p:nvSpPr>
        <p:spPr>
          <a:xfrm>
            <a:off x="0" y="0"/>
            <a:ext cx="12192000" cy="6858000"/>
          </a:xfrm>
          <a:prstGeom prst="rect">
            <a:avLst/>
          </a:prstGeom>
          <a:solidFill>
            <a:srgbClr val="00436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p>
        </p:txBody>
      </p:sp>
      <p:sp>
        <p:nvSpPr>
          <p:cNvPr id="9" name="Title 1">
            <a:extLst>
              <a:ext uri="{FF2B5EF4-FFF2-40B4-BE49-F238E27FC236}">
                <a16:creationId xmlns:a16="http://schemas.microsoft.com/office/drawing/2014/main" id="{251950EA-5C03-FF21-F62E-AAD37BC3A3A7}"/>
              </a:ext>
            </a:extLst>
          </p:cNvPr>
          <p:cNvSpPr>
            <a:spLocks noGrp="1"/>
          </p:cNvSpPr>
          <p:nvPr>
            <p:ph type="ctrTitle" hasCustomPrompt="1"/>
          </p:nvPr>
        </p:nvSpPr>
        <p:spPr>
          <a:xfrm>
            <a:off x="724988" y="722208"/>
            <a:ext cx="4120710" cy="1276350"/>
          </a:xfrm>
          <a:prstGeom prst="rect">
            <a:avLst/>
          </a:prstGeom>
        </p:spPr>
        <p:txBody>
          <a:bodyPr anchor="t" anchorCtr="0">
            <a:normAutofit/>
          </a:bodyPr>
          <a:lstStyle>
            <a:lvl1pPr algn="l">
              <a:defRPr sz="4000" b="1" i="0">
                <a:solidFill>
                  <a:schemeClr val="bg1"/>
                </a:solidFill>
                <a:latin typeface="+mj-lt"/>
              </a:defRPr>
            </a:lvl1pPr>
          </a:lstStyle>
          <a:p>
            <a:r>
              <a:rPr lang="en-US"/>
              <a:t>This is a sample title page layout</a:t>
            </a:r>
          </a:p>
        </p:txBody>
      </p:sp>
      <p:sp>
        <p:nvSpPr>
          <p:cNvPr id="10" name="Subtitle 2">
            <a:extLst>
              <a:ext uri="{FF2B5EF4-FFF2-40B4-BE49-F238E27FC236}">
                <a16:creationId xmlns:a16="http://schemas.microsoft.com/office/drawing/2014/main" id="{D23AE515-D13F-CE6C-3FD1-3B10D21BC330}"/>
              </a:ext>
            </a:extLst>
          </p:cNvPr>
          <p:cNvSpPr>
            <a:spLocks noGrp="1"/>
          </p:cNvSpPr>
          <p:nvPr>
            <p:ph type="subTitle" idx="1" hasCustomPrompt="1"/>
          </p:nvPr>
        </p:nvSpPr>
        <p:spPr>
          <a:xfrm>
            <a:off x="724988" y="2241489"/>
            <a:ext cx="3924300" cy="1356518"/>
          </a:xfrm>
          <a:prstGeom prst="rect">
            <a:avLst/>
          </a:prstGeom>
        </p:spPr>
        <p:txBody>
          <a:bodyPr>
            <a:normAutofit/>
          </a:bodyPr>
          <a:lstStyle>
            <a:lvl1pPr marL="0" indent="0" algn="l">
              <a:buNone/>
              <a:defRPr sz="2000">
                <a:solidFill>
                  <a:schemeClr val="bg1"/>
                </a:solidFill>
                <a:latin typeface="+mn-lt"/>
                <a:ea typeface="Inter" panose="02000503000000020004" pitchFamily="2"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Subtitle here please</a:t>
            </a:r>
            <a:endParaRPr lang="en-US"/>
          </a:p>
        </p:txBody>
      </p:sp>
      <p:sp>
        <p:nvSpPr>
          <p:cNvPr id="7" name="Slide Number Placeholder 3">
            <a:extLst>
              <a:ext uri="{FF2B5EF4-FFF2-40B4-BE49-F238E27FC236}">
                <a16:creationId xmlns:a16="http://schemas.microsoft.com/office/drawing/2014/main" id="{4A71DFED-A6E8-558D-FDBA-57C9AE478661}"/>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a:solidFill>
                <a:schemeClr val="bg1"/>
              </a:solidFill>
              <a:latin typeface="Inter" panose="02000503000000020004" pitchFamily="2" charset="0"/>
              <a:ea typeface="Inter" panose="02000503000000020004" pitchFamily="2" charset="0"/>
            </a:endParaRPr>
          </a:p>
        </p:txBody>
      </p:sp>
      <p:sp>
        <p:nvSpPr>
          <p:cNvPr id="13" name="Slide Number Placeholder 3">
            <a:extLst>
              <a:ext uri="{FF2B5EF4-FFF2-40B4-BE49-F238E27FC236}">
                <a16:creationId xmlns:a16="http://schemas.microsoft.com/office/drawing/2014/main" id="{4A71DFED-A6E8-558D-FDBA-57C9AE478661}"/>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a:solidFill>
                <a:schemeClr val="bg1"/>
              </a:solidFill>
              <a:latin typeface="Inter" panose="02000503000000020004" pitchFamily="2" charset="0"/>
              <a:ea typeface="Inter" panose="02000503000000020004" pitchFamily="2" charset="0"/>
            </a:endParaRPr>
          </a:p>
        </p:txBody>
      </p:sp>
      <p:sp>
        <p:nvSpPr>
          <p:cNvPr id="8" name="Slide Number Placeholder 3">
            <a:extLst>
              <a:ext uri="{FF2B5EF4-FFF2-40B4-BE49-F238E27FC236}">
                <a16:creationId xmlns:a16="http://schemas.microsoft.com/office/drawing/2014/main" id="{40A1E58C-7525-34EF-913F-13D68CC230E9}"/>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a:solidFill>
                <a:schemeClr val="bg1"/>
              </a:solidFill>
              <a:latin typeface="Inter" panose="02000503000000020004" pitchFamily="2" charset="0"/>
              <a:ea typeface="Inter" panose="02000503000000020004" pitchFamily="2" charset="0"/>
            </a:endParaRPr>
          </a:p>
        </p:txBody>
      </p:sp>
      <p:sp>
        <p:nvSpPr>
          <p:cNvPr id="12" name="Slide Number Placeholder 3">
            <a:extLst>
              <a:ext uri="{FF2B5EF4-FFF2-40B4-BE49-F238E27FC236}">
                <a16:creationId xmlns:a16="http://schemas.microsoft.com/office/drawing/2014/main" id="{813782E8-70A3-49BA-672C-F063B8708CD6}"/>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a:solidFill>
                <a:schemeClr val="bg1"/>
              </a:solidFill>
              <a:latin typeface="Inter" panose="02000503000000020004" pitchFamily="2" charset="0"/>
              <a:ea typeface="Inter" panose="02000503000000020004" pitchFamily="2" charset="0"/>
            </a:endParaRPr>
          </a:p>
        </p:txBody>
      </p:sp>
      <p:pic>
        <p:nvPicPr>
          <p:cNvPr id="14" name="Picture 13">
            <a:extLst>
              <a:ext uri="{FF2B5EF4-FFF2-40B4-BE49-F238E27FC236}">
                <a16:creationId xmlns:a16="http://schemas.microsoft.com/office/drawing/2014/main" id="{6B848DEA-BA99-7C9B-7047-D45F030F10AD}"/>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724988" y="5795023"/>
            <a:ext cx="3746500" cy="381000"/>
          </a:xfrm>
          <a:prstGeom prst="rect">
            <a:avLst/>
          </a:prstGeom>
        </p:spPr>
      </p:pic>
    </p:spTree>
    <p:extLst>
      <p:ext uri="{BB962C8B-B14F-4D97-AF65-F5344CB8AC3E}">
        <p14:creationId xmlns:p14="http://schemas.microsoft.com/office/powerpoint/2010/main" val="4954125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Sample Page (White)">
    <p:spTree>
      <p:nvGrpSpPr>
        <p:cNvPr id="1" name=""/>
        <p:cNvGrpSpPr/>
        <p:nvPr/>
      </p:nvGrpSpPr>
      <p:grpSpPr>
        <a:xfrm>
          <a:off x="0" y="0"/>
          <a:ext cx="0" cy="0"/>
          <a:chOff x="0" y="0"/>
          <a:chExt cx="0" cy="0"/>
        </a:xfrm>
      </p:grpSpPr>
      <p:sp>
        <p:nvSpPr>
          <p:cNvPr id="9" name="Title 1">
            <a:extLst>
              <a:ext uri="{FF2B5EF4-FFF2-40B4-BE49-F238E27FC236}">
                <a16:creationId xmlns:a16="http://schemas.microsoft.com/office/drawing/2014/main" id="{BD75D269-96CD-3906-A3EF-199CDE58B1EC}"/>
              </a:ext>
            </a:extLst>
          </p:cNvPr>
          <p:cNvSpPr>
            <a:spLocks noGrp="1"/>
          </p:cNvSpPr>
          <p:nvPr>
            <p:ph type="ctrTitle" hasCustomPrompt="1"/>
          </p:nvPr>
        </p:nvSpPr>
        <p:spPr>
          <a:xfrm>
            <a:off x="558583" y="545526"/>
            <a:ext cx="11178381" cy="1160319"/>
          </a:xfrm>
          <a:prstGeom prst="rect">
            <a:avLst/>
          </a:prstGeom>
        </p:spPr>
        <p:txBody>
          <a:bodyPr anchor="t" anchorCtr="0">
            <a:normAutofit/>
          </a:bodyPr>
          <a:lstStyle>
            <a:lvl1pPr algn="l">
              <a:defRPr sz="4000" b="1" i="0">
                <a:latin typeface="Lora SemiBold" pitchFamily="2" charset="77"/>
              </a:defRPr>
            </a:lvl1pPr>
          </a:lstStyle>
          <a:p>
            <a:r>
              <a:rPr lang="en-US"/>
              <a:t>This is a sample page layout</a:t>
            </a:r>
            <a:br>
              <a:rPr lang="en-US"/>
            </a:br>
            <a:endParaRPr lang="en-US"/>
          </a:p>
        </p:txBody>
      </p:sp>
      <p:sp>
        <p:nvSpPr>
          <p:cNvPr id="10" name="Text Placeholder 3">
            <a:extLst>
              <a:ext uri="{FF2B5EF4-FFF2-40B4-BE49-F238E27FC236}">
                <a16:creationId xmlns:a16="http://schemas.microsoft.com/office/drawing/2014/main" id="{26E9CEC9-5FAF-673A-BEDE-883241C6F8FB}"/>
              </a:ext>
            </a:extLst>
          </p:cNvPr>
          <p:cNvSpPr>
            <a:spLocks noGrp="1"/>
          </p:cNvSpPr>
          <p:nvPr>
            <p:ph type="body" sz="quarter" idx="12" hasCustomPrompt="1"/>
          </p:nvPr>
        </p:nvSpPr>
        <p:spPr>
          <a:xfrm>
            <a:off x="539923" y="1904986"/>
            <a:ext cx="11177587" cy="3641147"/>
          </a:xfrm>
        </p:spPr>
        <p:txBody>
          <a:bodyPr/>
          <a:lstStyle>
            <a:lvl1pPr>
              <a:lnSpc>
                <a:spcPct val="150000"/>
              </a:lnSpc>
              <a:defRPr sz="1800">
                <a:latin typeface="Inter" panose="02000503000000020004" pitchFamily="2" charset="0"/>
                <a:ea typeface="Inter" panose="02000503000000020004" pitchFamily="2" charset="0"/>
              </a:defRPr>
            </a:lvl1pPr>
            <a:lvl2pPr>
              <a:lnSpc>
                <a:spcPct val="150000"/>
              </a:lnSpc>
              <a:defRPr sz="1800">
                <a:latin typeface="+mn-lt"/>
                <a:ea typeface="Inter" panose="02000503000000020004" pitchFamily="2" charset="0"/>
              </a:defRPr>
            </a:lvl2pPr>
            <a:lvl3pPr>
              <a:lnSpc>
                <a:spcPct val="150000"/>
              </a:lnSpc>
              <a:defRPr sz="1800">
                <a:latin typeface="Inter" panose="02000503000000020004" pitchFamily="2" charset="0"/>
                <a:ea typeface="Inter" panose="02000503000000020004" pitchFamily="2" charset="0"/>
              </a:defRPr>
            </a:lvl3pPr>
            <a:lvl4pPr>
              <a:lnSpc>
                <a:spcPct val="150000"/>
              </a:lnSpc>
              <a:defRPr sz="1800">
                <a:latin typeface="Inter" panose="02000503000000020004" pitchFamily="2" charset="0"/>
                <a:ea typeface="Inter" panose="02000503000000020004" pitchFamily="2" charset="0"/>
              </a:defRPr>
            </a:lvl4pPr>
            <a:lvl5pPr>
              <a:lnSpc>
                <a:spcPct val="150000"/>
              </a:lnSpc>
              <a:defRPr sz="1800">
                <a:latin typeface="Inter" panose="02000503000000020004" pitchFamily="2" charset="0"/>
                <a:ea typeface="Inter" panose="02000503000000020004" pitchFamily="2" charset="0"/>
              </a:defRPr>
            </a:lvl5pPr>
          </a:lstStyle>
          <a:p>
            <a:pPr lvl="0"/>
            <a:r>
              <a:rPr lang="en-US"/>
              <a:t>Please use this space to insert written content as required. Please use Inter or Arial with a minimum font size of 16pt and avoid changing the </a:t>
            </a:r>
            <a:r>
              <a:rPr lang="en-US" err="1"/>
              <a:t>colour</a:t>
            </a:r>
            <a:r>
              <a:rPr lang="en-US"/>
              <a:t> of the text.</a:t>
            </a:r>
          </a:p>
          <a:p>
            <a:pPr lvl="1"/>
            <a:r>
              <a:rPr lang="en-US"/>
              <a:t>Second level</a:t>
            </a:r>
          </a:p>
          <a:p>
            <a:pPr lvl="2"/>
            <a:r>
              <a:rPr lang="en-US"/>
              <a:t>Third level</a:t>
            </a:r>
          </a:p>
          <a:p>
            <a:pPr lvl="3"/>
            <a:r>
              <a:rPr lang="en-US"/>
              <a:t>Fourth level</a:t>
            </a:r>
          </a:p>
          <a:p>
            <a:pPr lvl="4"/>
            <a:r>
              <a:rPr lang="en-US"/>
              <a:t>Fifth level</a:t>
            </a:r>
            <a:endParaRPr lang="en-GB"/>
          </a:p>
        </p:txBody>
      </p:sp>
      <p:pic>
        <p:nvPicPr>
          <p:cNvPr id="5" name="Picture 4">
            <a:extLst>
              <a:ext uri="{FF2B5EF4-FFF2-40B4-BE49-F238E27FC236}">
                <a16:creationId xmlns:a16="http://schemas.microsoft.com/office/drawing/2014/main" id="{8688C972-D510-E5C9-2A7B-31AD657CF362}"/>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539923" y="6146056"/>
            <a:ext cx="585971" cy="197518"/>
          </a:xfrm>
          <a:prstGeom prst="rect">
            <a:avLst/>
          </a:prstGeom>
        </p:spPr>
      </p:pic>
    </p:spTree>
    <p:extLst>
      <p:ext uri="{BB962C8B-B14F-4D97-AF65-F5344CB8AC3E}">
        <p14:creationId xmlns:p14="http://schemas.microsoft.com/office/powerpoint/2010/main" val="42625870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Sample Page (Cream)">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2C99BF27-F2A3-634A-9BA9-2AAB83CB1B82}"/>
              </a:ext>
              <a:ext uri="{C183D7F6-B498-43B3-948B-1728B52AA6E4}">
                <adec:decorative xmlns:adec="http://schemas.microsoft.com/office/drawing/2017/decorative" val="1"/>
              </a:ext>
            </a:extLst>
          </p:cNvPr>
          <p:cNvSpPr/>
          <p:nvPr/>
        </p:nvSpPr>
        <p:spPr>
          <a:xfrm>
            <a:off x="-15240" y="0"/>
            <a:ext cx="12192000" cy="6858000"/>
          </a:xfrm>
          <a:prstGeom prst="rect">
            <a:avLst/>
          </a:prstGeom>
          <a:solidFill>
            <a:srgbClr val="F7F4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p>
        </p:txBody>
      </p:sp>
      <p:sp>
        <p:nvSpPr>
          <p:cNvPr id="8" name="Title 1">
            <a:extLst>
              <a:ext uri="{FF2B5EF4-FFF2-40B4-BE49-F238E27FC236}">
                <a16:creationId xmlns:a16="http://schemas.microsoft.com/office/drawing/2014/main" id="{7E5732A2-0045-36A6-288A-34640127F3B8}"/>
              </a:ext>
            </a:extLst>
          </p:cNvPr>
          <p:cNvSpPr>
            <a:spLocks noGrp="1"/>
          </p:cNvSpPr>
          <p:nvPr>
            <p:ph type="ctrTitle" hasCustomPrompt="1"/>
          </p:nvPr>
        </p:nvSpPr>
        <p:spPr>
          <a:xfrm>
            <a:off x="558583" y="545526"/>
            <a:ext cx="11178381" cy="1160319"/>
          </a:xfrm>
          <a:prstGeom prst="rect">
            <a:avLst/>
          </a:prstGeom>
        </p:spPr>
        <p:txBody>
          <a:bodyPr anchor="t" anchorCtr="0">
            <a:normAutofit/>
          </a:bodyPr>
          <a:lstStyle>
            <a:lvl1pPr algn="l">
              <a:defRPr sz="4000" b="1" i="0">
                <a:latin typeface="+mj-lt"/>
              </a:defRPr>
            </a:lvl1pPr>
          </a:lstStyle>
          <a:p>
            <a:r>
              <a:rPr lang="en-US"/>
              <a:t>This is a sample page layout</a:t>
            </a:r>
            <a:br>
              <a:rPr lang="en-US"/>
            </a:br>
            <a:endParaRPr lang="en-US"/>
          </a:p>
        </p:txBody>
      </p:sp>
      <p:sp>
        <p:nvSpPr>
          <p:cNvPr id="9" name="Text Placeholder 3">
            <a:extLst>
              <a:ext uri="{FF2B5EF4-FFF2-40B4-BE49-F238E27FC236}">
                <a16:creationId xmlns:a16="http://schemas.microsoft.com/office/drawing/2014/main" id="{E1B72BB5-A87E-1535-7B76-E87F7E093A75}"/>
              </a:ext>
            </a:extLst>
          </p:cNvPr>
          <p:cNvSpPr>
            <a:spLocks noGrp="1"/>
          </p:cNvSpPr>
          <p:nvPr>
            <p:ph type="body" sz="quarter" idx="12" hasCustomPrompt="1"/>
          </p:nvPr>
        </p:nvSpPr>
        <p:spPr>
          <a:xfrm>
            <a:off x="539923" y="1904986"/>
            <a:ext cx="11177587" cy="3641147"/>
          </a:xfrm>
        </p:spPr>
        <p:txBody>
          <a:bodyPr/>
          <a:lstStyle>
            <a:lvl1pPr>
              <a:lnSpc>
                <a:spcPct val="150000"/>
              </a:lnSpc>
              <a:defRPr sz="1800">
                <a:latin typeface="Inter" panose="02000503000000020004" pitchFamily="2" charset="0"/>
                <a:ea typeface="Inter" panose="02000503000000020004" pitchFamily="2" charset="0"/>
              </a:defRPr>
            </a:lvl1pPr>
            <a:lvl2pPr>
              <a:lnSpc>
                <a:spcPct val="150000"/>
              </a:lnSpc>
              <a:defRPr sz="1800">
                <a:latin typeface="Inter" panose="02000503000000020004" pitchFamily="2" charset="0"/>
                <a:ea typeface="Inter" panose="02000503000000020004" pitchFamily="2" charset="0"/>
              </a:defRPr>
            </a:lvl2pPr>
            <a:lvl3pPr>
              <a:lnSpc>
                <a:spcPct val="150000"/>
              </a:lnSpc>
              <a:defRPr sz="1800">
                <a:latin typeface="Inter" panose="02000503000000020004" pitchFamily="2" charset="0"/>
                <a:ea typeface="Inter" panose="02000503000000020004" pitchFamily="2" charset="0"/>
              </a:defRPr>
            </a:lvl3pPr>
            <a:lvl4pPr>
              <a:lnSpc>
                <a:spcPct val="150000"/>
              </a:lnSpc>
              <a:defRPr sz="1800">
                <a:latin typeface="Inter" panose="02000503000000020004" pitchFamily="2" charset="0"/>
                <a:ea typeface="Inter" panose="02000503000000020004" pitchFamily="2" charset="0"/>
              </a:defRPr>
            </a:lvl4pPr>
            <a:lvl5pPr>
              <a:lnSpc>
                <a:spcPct val="150000"/>
              </a:lnSpc>
              <a:defRPr sz="1800">
                <a:latin typeface="Inter" panose="02000503000000020004" pitchFamily="2" charset="0"/>
                <a:ea typeface="Inter" panose="02000503000000020004" pitchFamily="2" charset="0"/>
              </a:defRPr>
            </a:lvl5pPr>
          </a:lstStyle>
          <a:p>
            <a:pPr lvl="0"/>
            <a:r>
              <a:rPr lang="en-US"/>
              <a:t>Please use this space to insert written content as required. Please use Inter or Arial with a minimum font size of 16pt and avoid changing the </a:t>
            </a:r>
            <a:r>
              <a:rPr lang="en-US" err="1"/>
              <a:t>colour</a:t>
            </a:r>
            <a:r>
              <a:rPr lang="en-US"/>
              <a:t> of the text.</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3">
            <a:extLst>
              <a:ext uri="{FF2B5EF4-FFF2-40B4-BE49-F238E27FC236}">
                <a16:creationId xmlns:a16="http://schemas.microsoft.com/office/drawing/2014/main" id="{F02C1C88-16F6-41E6-EF48-E49877D11574}"/>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tx1"/>
                </a:solidFill>
                <a:latin typeface="Inter" panose="02000503000000020004" pitchFamily="2" charset="0"/>
                <a:ea typeface="Inter" panose="02000503000000020004" pitchFamily="2" charset="0"/>
              </a:rPr>
              <a:pPr algn="ctr"/>
              <a:t>‹#›</a:t>
            </a:fld>
            <a:endParaRPr lang="en-US" sz="1200">
              <a:solidFill>
                <a:schemeClr val="tx1"/>
              </a:solidFill>
              <a:latin typeface="Inter" panose="02000503000000020004" pitchFamily="2" charset="0"/>
              <a:ea typeface="Inter" panose="02000503000000020004" pitchFamily="2" charset="0"/>
            </a:endParaRPr>
          </a:p>
        </p:txBody>
      </p:sp>
      <p:sp>
        <p:nvSpPr>
          <p:cNvPr id="13" name="Slide Number Placeholder 3">
            <a:extLst>
              <a:ext uri="{FF2B5EF4-FFF2-40B4-BE49-F238E27FC236}">
                <a16:creationId xmlns:a16="http://schemas.microsoft.com/office/drawing/2014/main" id="{F02C1C88-16F6-41E6-EF48-E49877D11574}"/>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tx1"/>
                </a:solidFill>
                <a:latin typeface="Inter" panose="02000503000000020004" pitchFamily="2" charset="0"/>
                <a:ea typeface="Inter" panose="02000503000000020004" pitchFamily="2" charset="0"/>
              </a:rPr>
              <a:pPr algn="ctr"/>
              <a:t>‹#›</a:t>
            </a:fld>
            <a:endParaRPr lang="en-US" sz="1200">
              <a:solidFill>
                <a:schemeClr val="tx1"/>
              </a:solidFill>
              <a:latin typeface="Inter" panose="02000503000000020004" pitchFamily="2" charset="0"/>
              <a:ea typeface="Inter" panose="02000503000000020004" pitchFamily="2" charset="0"/>
            </a:endParaRPr>
          </a:p>
        </p:txBody>
      </p:sp>
      <p:sp>
        <p:nvSpPr>
          <p:cNvPr id="11" name="Slide Number Placeholder 3">
            <a:extLst>
              <a:ext uri="{FF2B5EF4-FFF2-40B4-BE49-F238E27FC236}">
                <a16:creationId xmlns:a16="http://schemas.microsoft.com/office/drawing/2014/main" id="{A392F5AD-C7D7-152B-D52F-A27D09A2B156}"/>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tx1"/>
                </a:solidFill>
                <a:latin typeface="Inter" panose="02000503000000020004" pitchFamily="2" charset="0"/>
                <a:ea typeface="Inter" panose="02000503000000020004" pitchFamily="2" charset="0"/>
              </a:rPr>
              <a:pPr algn="ctr"/>
              <a:t>‹#›</a:t>
            </a:fld>
            <a:endParaRPr lang="en-US" sz="1200">
              <a:solidFill>
                <a:schemeClr val="tx1"/>
              </a:solidFill>
              <a:latin typeface="Inter" panose="02000503000000020004" pitchFamily="2" charset="0"/>
              <a:ea typeface="Inter" panose="02000503000000020004" pitchFamily="2" charset="0"/>
            </a:endParaRPr>
          </a:p>
        </p:txBody>
      </p:sp>
      <p:sp>
        <p:nvSpPr>
          <p:cNvPr id="12" name="Slide Number Placeholder 3">
            <a:extLst>
              <a:ext uri="{FF2B5EF4-FFF2-40B4-BE49-F238E27FC236}">
                <a16:creationId xmlns:a16="http://schemas.microsoft.com/office/drawing/2014/main" id="{60FB7ED6-2C5E-E7ED-0987-7A8EA2068C67}"/>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tx1"/>
                </a:solidFill>
                <a:latin typeface="Inter" panose="02000503000000020004" pitchFamily="2" charset="0"/>
                <a:ea typeface="Inter" panose="02000503000000020004" pitchFamily="2" charset="0"/>
              </a:rPr>
              <a:pPr algn="ctr"/>
              <a:t>‹#›</a:t>
            </a:fld>
            <a:endParaRPr lang="en-US" sz="1200">
              <a:solidFill>
                <a:schemeClr val="tx1"/>
              </a:solidFill>
              <a:latin typeface="Inter" panose="02000503000000020004" pitchFamily="2" charset="0"/>
              <a:ea typeface="Inter" panose="02000503000000020004" pitchFamily="2" charset="0"/>
            </a:endParaRPr>
          </a:p>
        </p:txBody>
      </p:sp>
      <p:pic>
        <p:nvPicPr>
          <p:cNvPr id="14" name="Picture 13">
            <a:extLst>
              <a:ext uri="{FF2B5EF4-FFF2-40B4-BE49-F238E27FC236}">
                <a16:creationId xmlns:a16="http://schemas.microsoft.com/office/drawing/2014/main" id="{CEBB41DC-A69B-E457-7D0B-144213831103}"/>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539923" y="6146056"/>
            <a:ext cx="585971" cy="197518"/>
          </a:xfrm>
          <a:prstGeom prst="rect">
            <a:avLst/>
          </a:prstGeom>
        </p:spPr>
      </p:pic>
    </p:spTree>
    <p:extLst>
      <p:ext uri="{BB962C8B-B14F-4D97-AF65-F5344CB8AC3E}">
        <p14:creationId xmlns:p14="http://schemas.microsoft.com/office/powerpoint/2010/main" val="32628295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Sample Page (Teal)">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2C99BF27-F2A3-634A-9BA9-2AAB83CB1B82}"/>
              </a:ext>
              <a:ext uri="{C183D7F6-B498-43B3-948B-1728B52AA6E4}">
                <adec:decorative xmlns:adec="http://schemas.microsoft.com/office/drawing/2017/decorative" val="1"/>
              </a:ext>
            </a:extLst>
          </p:cNvPr>
          <p:cNvSpPr/>
          <p:nvPr/>
        </p:nvSpPr>
        <p:spPr>
          <a:xfrm>
            <a:off x="0" y="0"/>
            <a:ext cx="12192000" cy="6858000"/>
          </a:xfrm>
          <a:prstGeom prst="rect">
            <a:avLst/>
          </a:prstGeom>
          <a:solidFill>
            <a:srgbClr val="2280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p>
        </p:txBody>
      </p:sp>
      <p:sp>
        <p:nvSpPr>
          <p:cNvPr id="8" name="Title 1">
            <a:extLst>
              <a:ext uri="{FF2B5EF4-FFF2-40B4-BE49-F238E27FC236}">
                <a16:creationId xmlns:a16="http://schemas.microsoft.com/office/drawing/2014/main" id="{B286C578-67DC-CD80-788E-2DA484291CE9}"/>
              </a:ext>
            </a:extLst>
          </p:cNvPr>
          <p:cNvSpPr>
            <a:spLocks noGrp="1"/>
          </p:cNvSpPr>
          <p:nvPr>
            <p:ph type="ctrTitle" hasCustomPrompt="1"/>
          </p:nvPr>
        </p:nvSpPr>
        <p:spPr>
          <a:xfrm>
            <a:off x="558583" y="545526"/>
            <a:ext cx="11178381" cy="1160319"/>
          </a:xfrm>
          <a:prstGeom prst="rect">
            <a:avLst/>
          </a:prstGeom>
        </p:spPr>
        <p:txBody>
          <a:bodyPr anchor="t" anchorCtr="0">
            <a:normAutofit/>
          </a:bodyPr>
          <a:lstStyle>
            <a:lvl1pPr algn="l">
              <a:defRPr sz="4000" b="1" i="0">
                <a:solidFill>
                  <a:schemeClr val="bg1"/>
                </a:solidFill>
                <a:latin typeface="+mj-lt"/>
              </a:defRPr>
            </a:lvl1pPr>
          </a:lstStyle>
          <a:p>
            <a:r>
              <a:rPr lang="en-US"/>
              <a:t>This is a sample page layout</a:t>
            </a:r>
            <a:br>
              <a:rPr lang="en-US"/>
            </a:br>
            <a:endParaRPr lang="en-US"/>
          </a:p>
        </p:txBody>
      </p:sp>
      <p:sp>
        <p:nvSpPr>
          <p:cNvPr id="9" name="Text Placeholder 3">
            <a:extLst>
              <a:ext uri="{FF2B5EF4-FFF2-40B4-BE49-F238E27FC236}">
                <a16:creationId xmlns:a16="http://schemas.microsoft.com/office/drawing/2014/main" id="{B47995B4-B0D2-C426-ACF5-CF4A86FA7B95}"/>
              </a:ext>
            </a:extLst>
          </p:cNvPr>
          <p:cNvSpPr>
            <a:spLocks noGrp="1"/>
          </p:cNvSpPr>
          <p:nvPr>
            <p:ph type="body" sz="quarter" idx="12" hasCustomPrompt="1"/>
          </p:nvPr>
        </p:nvSpPr>
        <p:spPr>
          <a:xfrm>
            <a:off x="539923" y="1904986"/>
            <a:ext cx="11177587" cy="3641147"/>
          </a:xfrm>
        </p:spPr>
        <p:txBody>
          <a:bodyPr/>
          <a:lstStyle>
            <a:lvl1pPr>
              <a:lnSpc>
                <a:spcPct val="150000"/>
              </a:lnSpc>
              <a:defRPr sz="1800">
                <a:solidFill>
                  <a:schemeClr val="bg1"/>
                </a:solidFill>
                <a:latin typeface="Inter" panose="02000503000000020004" pitchFamily="2" charset="0"/>
                <a:ea typeface="Inter" panose="02000503000000020004" pitchFamily="2" charset="0"/>
              </a:defRPr>
            </a:lvl1pPr>
            <a:lvl2pPr>
              <a:lnSpc>
                <a:spcPct val="150000"/>
              </a:lnSpc>
              <a:defRPr sz="1800">
                <a:solidFill>
                  <a:schemeClr val="bg1"/>
                </a:solidFill>
                <a:latin typeface="+mn-lt"/>
                <a:ea typeface="Inter" panose="02000503000000020004" pitchFamily="2" charset="0"/>
              </a:defRPr>
            </a:lvl2pPr>
            <a:lvl3pPr>
              <a:lnSpc>
                <a:spcPct val="150000"/>
              </a:lnSpc>
              <a:defRPr sz="1800">
                <a:solidFill>
                  <a:schemeClr val="bg1"/>
                </a:solidFill>
                <a:latin typeface="Inter" panose="02000503000000020004" pitchFamily="2" charset="0"/>
                <a:ea typeface="Inter" panose="02000503000000020004" pitchFamily="2" charset="0"/>
              </a:defRPr>
            </a:lvl3pPr>
            <a:lvl4pPr>
              <a:lnSpc>
                <a:spcPct val="150000"/>
              </a:lnSpc>
              <a:defRPr sz="1800">
                <a:solidFill>
                  <a:schemeClr val="bg1"/>
                </a:solidFill>
                <a:latin typeface="Inter" panose="02000503000000020004" pitchFamily="2" charset="0"/>
                <a:ea typeface="Inter" panose="02000503000000020004" pitchFamily="2" charset="0"/>
              </a:defRPr>
            </a:lvl4pPr>
            <a:lvl5pPr>
              <a:lnSpc>
                <a:spcPct val="150000"/>
              </a:lnSpc>
              <a:defRPr sz="1800">
                <a:solidFill>
                  <a:schemeClr val="bg1"/>
                </a:solidFill>
                <a:latin typeface="Inter" panose="02000503000000020004" pitchFamily="2" charset="0"/>
                <a:ea typeface="Inter" panose="02000503000000020004" pitchFamily="2" charset="0"/>
              </a:defRPr>
            </a:lvl5pPr>
          </a:lstStyle>
          <a:p>
            <a:pPr lvl="0"/>
            <a:r>
              <a:rPr lang="en-US"/>
              <a:t>Please use this space to insert written content as required. Please use Inter or Arial with a minimum font size of 16pt and avoid changing the </a:t>
            </a:r>
            <a:r>
              <a:rPr lang="en-US" err="1"/>
              <a:t>colour</a:t>
            </a:r>
            <a:r>
              <a:rPr lang="en-US"/>
              <a:t> of the text.</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3">
            <a:extLst>
              <a:ext uri="{FF2B5EF4-FFF2-40B4-BE49-F238E27FC236}">
                <a16:creationId xmlns:a16="http://schemas.microsoft.com/office/drawing/2014/main" id="{8D41442C-0600-5C76-C581-D615E9BBF8EC}"/>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a:solidFill>
                <a:schemeClr val="bg1"/>
              </a:solidFill>
              <a:latin typeface="Inter" panose="02000503000000020004" pitchFamily="2" charset="0"/>
              <a:ea typeface="Inter" panose="02000503000000020004" pitchFamily="2" charset="0"/>
            </a:endParaRPr>
          </a:p>
        </p:txBody>
      </p:sp>
      <p:sp>
        <p:nvSpPr>
          <p:cNvPr id="12" name="Slide Number Placeholder 3">
            <a:extLst>
              <a:ext uri="{FF2B5EF4-FFF2-40B4-BE49-F238E27FC236}">
                <a16:creationId xmlns:a16="http://schemas.microsoft.com/office/drawing/2014/main" id="{8D41442C-0600-5C76-C581-D615E9BBF8EC}"/>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a:solidFill>
                <a:schemeClr val="bg1"/>
              </a:solidFill>
              <a:latin typeface="Inter" panose="02000503000000020004" pitchFamily="2" charset="0"/>
              <a:ea typeface="Inter" panose="02000503000000020004" pitchFamily="2" charset="0"/>
            </a:endParaRPr>
          </a:p>
        </p:txBody>
      </p:sp>
      <p:sp>
        <p:nvSpPr>
          <p:cNvPr id="11" name="Slide Number Placeholder 3">
            <a:extLst>
              <a:ext uri="{FF2B5EF4-FFF2-40B4-BE49-F238E27FC236}">
                <a16:creationId xmlns:a16="http://schemas.microsoft.com/office/drawing/2014/main" id="{9C8E6E03-32B1-C5CD-664E-063384D556DF}"/>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a:solidFill>
                <a:schemeClr val="bg1"/>
              </a:solidFill>
              <a:latin typeface="Inter" panose="02000503000000020004" pitchFamily="2" charset="0"/>
              <a:ea typeface="Inter" panose="02000503000000020004" pitchFamily="2" charset="0"/>
            </a:endParaRPr>
          </a:p>
        </p:txBody>
      </p:sp>
      <p:sp>
        <p:nvSpPr>
          <p:cNvPr id="14" name="Slide Number Placeholder 3">
            <a:extLst>
              <a:ext uri="{FF2B5EF4-FFF2-40B4-BE49-F238E27FC236}">
                <a16:creationId xmlns:a16="http://schemas.microsoft.com/office/drawing/2014/main" id="{7AF76EB2-7323-DE1D-B4D9-E10245CCA7FD}"/>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a:solidFill>
                <a:schemeClr val="bg1"/>
              </a:solidFill>
              <a:latin typeface="Inter" panose="02000503000000020004" pitchFamily="2" charset="0"/>
              <a:ea typeface="Inter" panose="02000503000000020004" pitchFamily="2" charset="0"/>
            </a:endParaRPr>
          </a:p>
        </p:txBody>
      </p:sp>
      <p:pic>
        <p:nvPicPr>
          <p:cNvPr id="18" name="Picture 17">
            <a:extLst>
              <a:ext uri="{FF2B5EF4-FFF2-40B4-BE49-F238E27FC236}">
                <a16:creationId xmlns:a16="http://schemas.microsoft.com/office/drawing/2014/main" id="{0C9087A8-57F0-4F52-0D4C-4A508308343B}"/>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539924" y="6146056"/>
            <a:ext cx="585971" cy="197518"/>
          </a:xfrm>
          <a:prstGeom prst="rect">
            <a:avLst/>
          </a:prstGeom>
        </p:spPr>
      </p:pic>
    </p:spTree>
    <p:extLst>
      <p:ext uri="{BB962C8B-B14F-4D97-AF65-F5344CB8AC3E}">
        <p14:creationId xmlns:p14="http://schemas.microsoft.com/office/powerpoint/2010/main" val="1293220960"/>
      </p:ext>
    </p:extLst>
  </p:cSld>
  <p:clrMapOvr>
    <a:masterClrMapping/>
  </p:clrMapOvr>
</p:sldLayout>
</file>

<file path=ppt/slideMasters/_rels/slideMaster1.xml.rels><?xml version="1.0" encoding="UTF-8" standalone="yes"?>
<Relationships xmlns="http://schemas.openxmlformats.org/package/2006/relationships"><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9" Type="http://schemas.openxmlformats.org/officeDocument/2006/relationships/slideLayout" Target="../slideLayouts/slideLayout39.xml"/><Relationship Id="rId21" Type="http://schemas.openxmlformats.org/officeDocument/2006/relationships/slideLayout" Target="../slideLayouts/slideLayout21.xml"/><Relationship Id="rId34" Type="http://schemas.openxmlformats.org/officeDocument/2006/relationships/slideLayout" Target="../slideLayouts/slideLayout34.xml"/><Relationship Id="rId42" Type="http://schemas.openxmlformats.org/officeDocument/2006/relationships/slideLayout" Target="../slideLayouts/slideLayout42.xml"/><Relationship Id="rId7" Type="http://schemas.openxmlformats.org/officeDocument/2006/relationships/slideLayout" Target="../slideLayouts/slideLayout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41" Type="http://schemas.openxmlformats.org/officeDocument/2006/relationships/slideLayout" Target="../slideLayouts/slideLayout4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slideLayout" Target="../slideLayouts/slideLayout32.xml"/><Relationship Id="rId37" Type="http://schemas.openxmlformats.org/officeDocument/2006/relationships/slideLayout" Target="../slideLayouts/slideLayout37.xml"/><Relationship Id="rId40" Type="http://schemas.openxmlformats.org/officeDocument/2006/relationships/slideLayout" Target="../slideLayouts/slideLayout40.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36" Type="http://schemas.openxmlformats.org/officeDocument/2006/relationships/slideLayout" Target="../slideLayouts/slideLayout36.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slideLayout" Target="../slideLayouts/slideLayout31.xml"/><Relationship Id="rId44"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 Id="rId35" Type="http://schemas.openxmlformats.org/officeDocument/2006/relationships/slideLayout" Target="../slideLayouts/slideLayout35.xml"/><Relationship Id="rId43" Type="http://schemas.openxmlformats.org/officeDocument/2006/relationships/slideLayout" Target="../slideLayouts/slideLayout43.xml"/><Relationship Id="rId8" Type="http://schemas.openxmlformats.org/officeDocument/2006/relationships/slideLayout" Target="../slideLayouts/slideLayout8.xml"/><Relationship Id="rId3" Type="http://schemas.openxmlformats.org/officeDocument/2006/relationships/slideLayout" Target="../slideLayouts/slideLayout3.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slideLayout" Target="../slideLayouts/slideLayout33.xml"/><Relationship Id="rId38" Type="http://schemas.openxmlformats.org/officeDocument/2006/relationships/slideLayout" Target="../slideLayouts/slideLayout3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Title Placeholder 6">
            <a:extLst>
              <a:ext uri="{FF2B5EF4-FFF2-40B4-BE49-F238E27FC236}">
                <a16:creationId xmlns:a16="http://schemas.microsoft.com/office/drawing/2014/main" id="{8D95A3C9-9C62-4772-A1CE-36239AA18826}"/>
              </a:ext>
            </a:extLst>
          </p:cNvPr>
          <p:cNvSpPr>
            <a:spLocks noGrp="1"/>
          </p:cNvSpPr>
          <p:nvPr>
            <p:ph type="title"/>
          </p:nvPr>
        </p:nvSpPr>
        <p:spPr>
          <a:xfrm>
            <a:off x="466725" y="365125"/>
            <a:ext cx="4324350" cy="1325563"/>
          </a:xfrm>
          <a:prstGeom prst="rect">
            <a:avLst/>
          </a:prstGeom>
        </p:spPr>
        <p:txBody>
          <a:bodyPr vert="horz" lIns="91440" tIns="45720" rIns="91440" bIns="45720" rtlCol="0" anchor="ctr">
            <a:normAutofit/>
          </a:bodyPr>
          <a:lstStyle/>
          <a:p>
            <a:r>
              <a:rPr lang="en-US"/>
              <a:t>This is the slide master template</a:t>
            </a:r>
            <a:endParaRPr lang="en-GB"/>
          </a:p>
        </p:txBody>
      </p:sp>
      <p:sp>
        <p:nvSpPr>
          <p:cNvPr id="8" name="Text Placeholder 7">
            <a:extLst>
              <a:ext uri="{FF2B5EF4-FFF2-40B4-BE49-F238E27FC236}">
                <a16:creationId xmlns:a16="http://schemas.microsoft.com/office/drawing/2014/main" id="{D8910A4F-E315-42EE-8468-BC6F4004260A}"/>
              </a:ext>
            </a:extLst>
          </p:cNvPr>
          <p:cNvSpPr>
            <a:spLocks noGrp="1"/>
          </p:cNvSpPr>
          <p:nvPr>
            <p:ph type="body" idx="1"/>
          </p:nvPr>
        </p:nvSpPr>
        <p:spPr>
          <a:xfrm>
            <a:off x="466725" y="1901825"/>
            <a:ext cx="4324350" cy="1325563"/>
          </a:xfrm>
          <a:prstGeom prst="rect">
            <a:avLst/>
          </a:prstGeom>
        </p:spPr>
        <p:txBody>
          <a:bodyPr vert="horz" lIns="91440" tIns="45720" rIns="91440" bIns="45720" rtlCol="0">
            <a:normAutofit/>
          </a:bodyPr>
          <a:lstStyle/>
          <a:p>
            <a:pPr lvl="0"/>
            <a:r>
              <a:rPr lang="en-US"/>
              <a:t>Please select from the available layout slides</a:t>
            </a:r>
            <a:endParaRPr lang="en-GB"/>
          </a:p>
        </p:txBody>
      </p:sp>
      <p:sp>
        <p:nvSpPr>
          <p:cNvPr id="13" name="Slide Number Placeholder 3">
            <a:extLst>
              <a:ext uri="{FF2B5EF4-FFF2-40B4-BE49-F238E27FC236}">
                <a16:creationId xmlns:a16="http://schemas.microsoft.com/office/drawing/2014/main" id="{7AF620A7-12BD-DC1D-28B9-39555B425830}"/>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tx1"/>
                </a:solidFill>
                <a:latin typeface="Inter" panose="02000503000000020004" pitchFamily="2" charset="0"/>
                <a:ea typeface="Inter" panose="02000503000000020004" pitchFamily="2" charset="0"/>
              </a:rPr>
              <a:pPr algn="ctr"/>
              <a:t>‹#›</a:t>
            </a:fld>
            <a:endParaRPr lang="en-US" sz="1200">
              <a:solidFill>
                <a:schemeClr val="tx1"/>
              </a:solidFill>
              <a:latin typeface="Inter" panose="02000503000000020004" pitchFamily="2" charset="0"/>
              <a:ea typeface="Inter" panose="02000503000000020004" pitchFamily="2" charset="0"/>
            </a:endParaRPr>
          </a:p>
        </p:txBody>
      </p:sp>
      <p:sp>
        <p:nvSpPr>
          <p:cNvPr id="5" name="Slide Number Placeholder 3">
            <a:extLst>
              <a:ext uri="{FF2B5EF4-FFF2-40B4-BE49-F238E27FC236}">
                <a16:creationId xmlns:a16="http://schemas.microsoft.com/office/drawing/2014/main" id="{7AF620A7-12BD-DC1D-28B9-39555B425830}"/>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tx1"/>
                </a:solidFill>
                <a:latin typeface="Inter" panose="02000503000000020004" pitchFamily="2" charset="0"/>
                <a:ea typeface="Inter" panose="02000503000000020004" pitchFamily="2" charset="0"/>
              </a:rPr>
              <a:pPr algn="ctr"/>
              <a:t>‹#›</a:t>
            </a:fld>
            <a:endParaRPr lang="en-US" sz="1200">
              <a:solidFill>
                <a:schemeClr val="tx1"/>
              </a:solidFill>
              <a:latin typeface="Inter" panose="02000503000000020004" pitchFamily="2" charset="0"/>
              <a:ea typeface="Inter" panose="02000503000000020004" pitchFamily="2" charset="0"/>
            </a:endParaRPr>
          </a:p>
        </p:txBody>
      </p:sp>
      <p:sp>
        <p:nvSpPr>
          <p:cNvPr id="6" name="Slide Number Placeholder 3">
            <a:extLst>
              <a:ext uri="{FF2B5EF4-FFF2-40B4-BE49-F238E27FC236}">
                <a16:creationId xmlns:a16="http://schemas.microsoft.com/office/drawing/2014/main" id="{92150014-01A6-5B4B-E588-92E6B23993A5}"/>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tx1"/>
                </a:solidFill>
                <a:latin typeface="Inter" panose="02000503000000020004" pitchFamily="2" charset="0"/>
                <a:ea typeface="Inter" panose="02000503000000020004" pitchFamily="2" charset="0"/>
              </a:rPr>
              <a:pPr algn="ctr"/>
              <a:t>‹#›</a:t>
            </a:fld>
            <a:endParaRPr lang="en-US" sz="1200">
              <a:solidFill>
                <a:schemeClr val="tx1"/>
              </a:solidFill>
              <a:latin typeface="Inter" panose="02000503000000020004" pitchFamily="2" charset="0"/>
              <a:ea typeface="Inter" panose="02000503000000020004" pitchFamily="2" charset="0"/>
            </a:endParaRPr>
          </a:p>
        </p:txBody>
      </p:sp>
      <p:sp>
        <p:nvSpPr>
          <p:cNvPr id="9" name="Slide Number Placeholder 3">
            <a:extLst>
              <a:ext uri="{FF2B5EF4-FFF2-40B4-BE49-F238E27FC236}">
                <a16:creationId xmlns:a16="http://schemas.microsoft.com/office/drawing/2014/main" id="{A995030A-F0D3-F004-3FF4-60F89D1F86AD}"/>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tx1"/>
                </a:solidFill>
                <a:latin typeface="Inter" panose="02000503000000020004" pitchFamily="2" charset="0"/>
                <a:ea typeface="Inter" panose="02000503000000020004" pitchFamily="2" charset="0"/>
              </a:rPr>
              <a:pPr algn="ctr"/>
              <a:t>‹#›</a:t>
            </a:fld>
            <a:endParaRPr lang="en-US" sz="1200">
              <a:solidFill>
                <a:schemeClr val="tx1"/>
              </a:solidFill>
              <a:latin typeface="Inter" panose="02000503000000020004" pitchFamily="2" charset="0"/>
              <a:ea typeface="Inter" panose="02000503000000020004" pitchFamily="2" charset="0"/>
            </a:endParaRPr>
          </a:p>
        </p:txBody>
      </p:sp>
    </p:spTree>
    <p:extLst>
      <p:ext uri="{BB962C8B-B14F-4D97-AF65-F5344CB8AC3E}">
        <p14:creationId xmlns:p14="http://schemas.microsoft.com/office/powerpoint/2010/main" val="44921186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 id="2147483678" r:id="rId18"/>
    <p:sldLayoutId id="2147483679" r:id="rId19"/>
    <p:sldLayoutId id="2147483680" r:id="rId20"/>
    <p:sldLayoutId id="2147483681" r:id="rId21"/>
    <p:sldLayoutId id="2147483682" r:id="rId22"/>
    <p:sldLayoutId id="2147483683" r:id="rId23"/>
    <p:sldLayoutId id="2147483684" r:id="rId24"/>
    <p:sldLayoutId id="2147483685" r:id="rId25"/>
    <p:sldLayoutId id="2147483686" r:id="rId26"/>
    <p:sldLayoutId id="2147483687" r:id="rId27"/>
    <p:sldLayoutId id="2147483688" r:id="rId28"/>
    <p:sldLayoutId id="2147483689" r:id="rId29"/>
    <p:sldLayoutId id="2147483690" r:id="rId30"/>
    <p:sldLayoutId id="2147483692" r:id="rId31"/>
    <p:sldLayoutId id="2147483691" r:id="rId32"/>
    <p:sldLayoutId id="2147483693" r:id="rId33"/>
    <p:sldLayoutId id="2147483694" r:id="rId34"/>
    <p:sldLayoutId id="2147483695" r:id="rId35"/>
    <p:sldLayoutId id="2147483696" r:id="rId36"/>
    <p:sldLayoutId id="2147483697" r:id="rId37"/>
    <p:sldLayoutId id="2147483698" r:id="rId38"/>
    <p:sldLayoutId id="2147483699" r:id="rId39"/>
    <p:sldLayoutId id="2147483700" r:id="rId40"/>
    <p:sldLayoutId id="2147483701" r:id="rId41"/>
    <p:sldLayoutId id="2147483703" r:id="rId42"/>
    <p:sldLayoutId id="2147483702" r:id="rId43"/>
  </p:sldLayoutIdLst>
  <p:txStyles>
    <p:titleStyle>
      <a:lvl1pPr algn="l" defTabSz="914400" rtl="0" eaLnBrk="1" latinLnBrk="0" hangingPunct="1">
        <a:lnSpc>
          <a:spcPct val="90000"/>
        </a:lnSpc>
        <a:spcBef>
          <a:spcPct val="0"/>
        </a:spcBef>
        <a:buNone/>
        <a:defRPr sz="4000" b="1" kern="1200">
          <a:solidFill>
            <a:schemeClr val="tx1"/>
          </a:solidFill>
          <a:latin typeface="+mj-lt"/>
          <a:ea typeface="Lora SemiBold" charset="0"/>
          <a:cs typeface="Lora SemiBold" charset="0"/>
        </a:defRPr>
      </a:lvl1pPr>
    </p:titleStyle>
    <p:bodyStyle>
      <a:lvl1pPr marL="0" indent="0" algn="l" defTabSz="914400" rtl="0" eaLnBrk="1" latinLnBrk="0" hangingPunct="1">
        <a:lnSpc>
          <a:spcPct val="90000"/>
        </a:lnSpc>
        <a:spcBef>
          <a:spcPts val="1000"/>
        </a:spcBef>
        <a:buFont typeface="Arial" panose="020B0604020202020204" pitchFamily="34" charset="0"/>
        <a:buNone/>
        <a:defRPr sz="2000" kern="1200">
          <a:solidFill>
            <a:schemeClr val="tx1"/>
          </a:solidFill>
          <a:latin typeface="+mn-lt"/>
          <a:ea typeface="Inter" charset="0"/>
          <a:cs typeface="Inter"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xml.rels><?xml version="1.0" encoding="UTF-8" standalone="yes"?>
<Relationships xmlns="http://schemas.openxmlformats.org/package/2006/relationships"><Relationship Id="rId3" Type="http://schemas.openxmlformats.org/officeDocument/2006/relationships/hyperlink" Target="https://www.nice.org.uk/guidance/indevelopment/gid-pmg10003/consultation/html-content" TargetMode="External"/><Relationship Id="rId2" Type="http://schemas.openxmlformats.org/officeDocument/2006/relationships/notesSlide" Target="../notesSlides/notesSlide1.xml"/><Relationship Id="rId1" Type="http://schemas.openxmlformats.org/officeDocument/2006/relationships/slideLayout" Target="../slideLayouts/slideLayout43.xml"/><Relationship Id="rId4" Type="http://schemas.openxmlformats.org/officeDocument/2006/relationships/image" Target="../media/image6.png"/></Relationships>
</file>

<file path=ppt/slides/_rels/slide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xml"/><Relationship Id="rId1" Type="http://schemas.openxmlformats.org/officeDocument/2006/relationships/slideLayout" Target="../slideLayouts/slideLayout43.xml"/></Relationships>
</file>

<file path=ppt/slides/_rels/slide5.xml.rels><?xml version="1.0" encoding="UTF-8" standalone="yes"?>
<Relationships xmlns="http://schemas.openxmlformats.org/package/2006/relationships"><Relationship Id="rId3" Type="http://schemas.openxmlformats.org/officeDocument/2006/relationships/hyperlink" Target="https://www.england.nhs.uk/ourwork/clinical-policy/sepsis/nationalearlywarningscore/" TargetMode="External"/><Relationship Id="rId2" Type="http://schemas.openxmlformats.org/officeDocument/2006/relationships/notesSlide" Target="../notesSlides/notesSlide3.xml"/><Relationship Id="rId1" Type="http://schemas.openxmlformats.org/officeDocument/2006/relationships/slideLayout" Target="../slideLayouts/slideLayout43.xml"/><Relationship Id="rId4" Type="http://schemas.openxmlformats.org/officeDocument/2006/relationships/image" Target="../media/image8.png"/></Relationships>
</file>

<file path=ppt/slides/_rels/slide6.xml.rels><?xml version="1.0" encoding="UTF-8" standalone="yes"?>
<Relationships xmlns="http://schemas.openxmlformats.org/package/2006/relationships"><Relationship Id="rId3" Type="http://schemas.openxmlformats.org/officeDocument/2006/relationships/hyperlink" Target="https://urlsand.esvalabs.com/?u=http%3A%2F%2Ftracking.nice.org.uk%2Ftracking%2Fclick%3Fd%3Dq_Qz65MnIaGcy4YDWqP-yGaGWc0G67xW_HuFzOQmthJax74eJFKW1HLz9nUKFUZkKMCCe7c1xoPojr469W_JF9tgeUtSZVHvVVnIuV8mfI5zyCwRfvVo3MsB3GlpQ78R4FWnhH49nlpd7xHbYX29vJSenD2ALrZFFy9WjSe-w1BxSIMVdYqOnBWiyaajSD1NI6pjeuiQgoh7x-sKDnhxcznoSHzkATYS-nK5u-aPwkwb0&amp;e=9f250c40&amp;h=647d7b4f&amp;f=y&amp;p=n" TargetMode="External"/><Relationship Id="rId2" Type="http://schemas.openxmlformats.org/officeDocument/2006/relationships/notesSlide" Target="../notesSlides/notesSlide4.xml"/><Relationship Id="rId1" Type="http://schemas.openxmlformats.org/officeDocument/2006/relationships/slideLayout" Target="../slideLayouts/slideLayout43.xml"/><Relationship Id="rId5" Type="http://schemas.openxmlformats.org/officeDocument/2006/relationships/image" Target="../media/image9.png"/><Relationship Id="rId4" Type="http://schemas.openxmlformats.org/officeDocument/2006/relationships/hyperlink" Target="https://urlsand.esvalabs.com/?u=http%3A%2F%2Ftracking.nice.org.uk%2Ftracking%2Fclick%3Fd%3DvLqYEiMYv_-z98uGxPuCyGRk2FkoO1kGVB3AhBl-qoBHozXQ6JpQIXmtukbiUVO1o-U29y5oDGbgR2fK-lt37IM-9xx0r5EDoy-hmvg4RfbTLO8n21LrmU_Kuxdm-dn_0UGVp_YUVjA7CE4a1htU26YP15IE4rfOdX1M0O01xgH7WdA1IiyZWvxlqHDO9rBRJcKP__opwlseK6Cqo-cy_rRCgVEhzbjTIhbjIDZ0dl5ZZCQOdN2kWVCm922GNlQ1txOsjJBOlGG6_a_5Tk-rKmLqufpoFtM-FDVaPrN0D_XF1pIEy15fP7sg1oqTh4AFNA2&amp;e=9f250c40&amp;h=45e60d2b&amp;f=y&amp;p=n" TargetMode="External"/></Relationships>
</file>

<file path=ppt/slides/_rels/slide7.xml.rels><?xml version="1.0" encoding="UTF-8" standalone="yes"?>
<Relationships xmlns="http://schemas.openxmlformats.org/package/2006/relationships"><Relationship Id="rId3" Type="http://schemas.openxmlformats.org/officeDocument/2006/relationships/hyperlink" Target="https://www.nice.org.uk/guidance/indevelopment/gid-pmg10004/consultation/html-content" TargetMode="External"/><Relationship Id="rId2" Type="http://schemas.openxmlformats.org/officeDocument/2006/relationships/notesSlide" Target="../notesSlides/notesSlide5.xml"/><Relationship Id="rId1" Type="http://schemas.openxmlformats.org/officeDocument/2006/relationships/slideLayout" Target="../slideLayouts/slideLayout43.xml"/><Relationship Id="rId4" Type="http://schemas.openxmlformats.org/officeDocument/2006/relationships/image" Target="../media/image10.png"/></Relationships>
</file>

<file path=ppt/slides/_rels/slide8.xml.rels><?xml version="1.0" encoding="UTF-8" standalone="yes"?>
<Relationships xmlns="http://schemas.openxmlformats.org/package/2006/relationships"><Relationship Id="rId3" Type="http://schemas.openxmlformats.org/officeDocument/2006/relationships/hyperlink" Target="mailto:PeopleAndCommunityStrategy@nice.org.uk" TargetMode="External"/><Relationship Id="rId2" Type="http://schemas.openxmlformats.org/officeDocument/2006/relationships/hyperlink" Target="https://www.nice.org.uk/guidance/indevelopment/gid-ngc10024/consultation/html-content-4" TargetMode="External"/><Relationship Id="rId1" Type="http://schemas.openxmlformats.org/officeDocument/2006/relationships/slideLayout" Target="../slideLayouts/slideLayout43.xml"/><Relationship Id="rId4" Type="http://schemas.openxmlformats.org/officeDocument/2006/relationships/image" Target="../media/image11.png"/></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E525ADDE-173F-F7E0-FADF-48454ABDF30D}"/>
              </a:ext>
            </a:extLst>
          </p:cNvPr>
          <p:cNvSpPr>
            <a:spLocks noGrp="1"/>
          </p:cNvSpPr>
          <p:nvPr>
            <p:ph type="ctrTitle"/>
          </p:nvPr>
        </p:nvSpPr>
        <p:spPr>
          <a:xfrm>
            <a:off x="724988" y="722208"/>
            <a:ext cx="7295606" cy="1276350"/>
          </a:xfrm>
        </p:spPr>
        <p:txBody>
          <a:bodyPr>
            <a:normAutofit/>
          </a:bodyPr>
          <a:lstStyle/>
          <a:p>
            <a:r>
              <a:rPr lang="en-GB" dirty="0"/>
              <a:t>Executive update to the Board </a:t>
            </a:r>
          </a:p>
        </p:txBody>
      </p:sp>
      <p:sp>
        <p:nvSpPr>
          <p:cNvPr id="6" name="Subtitle 5">
            <a:extLst>
              <a:ext uri="{FF2B5EF4-FFF2-40B4-BE49-F238E27FC236}">
                <a16:creationId xmlns:a16="http://schemas.microsoft.com/office/drawing/2014/main" id="{A336A355-92AD-F752-EC30-F9D2D57A2365}"/>
              </a:ext>
            </a:extLst>
          </p:cNvPr>
          <p:cNvSpPr>
            <a:spLocks noGrp="1"/>
          </p:cNvSpPr>
          <p:nvPr>
            <p:ph type="subTitle" idx="1"/>
          </p:nvPr>
        </p:nvSpPr>
        <p:spPr/>
        <p:txBody>
          <a:bodyPr/>
          <a:lstStyle/>
          <a:p>
            <a:r>
              <a:rPr lang="en-GB" dirty="0"/>
              <a:t>March 2024 </a:t>
            </a:r>
          </a:p>
        </p:txBody>
      </p:sp>
    </p:spTree>
    <p:extLst>
      <p:ext uri="{BB962C8B-B14F-4D97-AF65-F5344CB8AC3E}">
        <p14:creationId xmlns:p14="http://schemas.microsoft.com/office/powerpoint/2010/main" val="171707277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97D66D-2EF3-802E-DDB1-6231EE248240}"/>
              </a:ext>
            </a:extLst>
          </p:cNvPr>
          <p:cNvSpPr>
            <a:spLocks noGrp="1"/>
          </p:cNvSpPr>
          <p:nvPr>
            <p:ph type="ctrTitle"/>
          </p:nvPr>
        </p:nvSpPr>
        <p:spPr>
          <a:xfrm>
            <a:off x="496384" y="380978"/>
            <a:ext cx="10731393" cy="1276350"/>
          </a:xfrm>
        </p:spPr>
        <p:txBody>
          <a:bodyPr>
            <a:noAutofit/>
          </a:bodyPr>
          <a:lstStyle/>
          <a:p>
            <a:r>
              <a:rPr lang="en-GB" sz="3200"/>
              <a:t>Our twelve principles will underpin everything we do</a:t>
            </a:r>
          </a:p>
        </p:txBody>
      </p:sp>
      <p:graphicFrame>
        <p:nvGraphicFramePr>
          <p:cNvPr id="4" name="Table 3">
            <a:extLst>
              <a:ext uri="{FF2B5EF4-FFF2-40B4-BE49-F238E27FC236}">
                <a16:creationId xmlns:a16="http://schemas.microsoft.com/office/drawing/2014/main" id="{87E87CE4-5DE0-F965-5722-EF1B8B3F8116}"/>
              </a:ext>
            </a:extLst>
          </p:cNvPr>
          <p:cNvGraphicFramePr>
            <a:graphicFrameLocks noGrp="1"/>
          </p:cNvGraphicFramePr>
          <p:nvPr>
            <p:extLst>
              <p:ext uri="{D42A27DB-BD31-4B8C-83A1-F6EECF244321}">
                <p14:modId xmlns:p14="http://schemas.microsoft.com/office/powerpoint/2010/main" val="1604509621"/>
              </p:ext>
            </p:extLst>
          </p:nvPr>
        </p:nvGraphicFramePr>
        <p:xfrm>
          <a:off x="563152" y="1019153"/>
          <a:ext cx="11065696" cy="5001253"/>
        </p:xfrm>
        <a:graphic>
          <a:graphicData uri="http://schemas.openxmlformats.org/drawingml/2006/table">
            <a:tbl>
              <a:tblPr firstRow="1"/>
              <a:tblGrid>
                <a:gridCol w="894066">
                  <a:extLst>
                    <a:ext uri="{9D8B030D-6E8A-4147-A177-3AD203B41FA5}">
                      <a16:colId xmlns:a16="http://schemas.microsoft.com/office/drawing/2014/main" val="3024533995"/>
                    </a:ext>
                  </a:extLst>
                </a:gridCol>
                <a:gridCol w="10171630">
                  <a:extLst>
                    <a:ext uri="{9D8B030D-6E8A-4147-A177-3AD203B41FA5}">
                      <a16:colId xmlns:a16="http://schemas.microsoft.com/office/drawing/2014/main" val="652650884"/>
                    </a:ext>
                  </a:extLst>
                </a:gridCol>
              </a:tblGrid>
              <a:tr h="431530">
                <a:tc>
                  <a:txBody>
                    <a:bodyPr/>
                    <a:lstStyle/>
                    <a:p>
                      <a:pPr algn="ctr" fontAlgn="b">
                        <a:spcBef>
                          <a:spcPts val="600"/>
                        </a:spcBef>
                        <a:spcAft>
                          <a:spcPts val="600"/>
                        </a:spcAft>
                      </a:pPr>
                      <a:r>
                        <a:rPr lang="en-GB" sz="1200" kern="1200">
                          <a:solidFill>
                            <a:srgbClr val="FFFFFF"/>
                          </a:solidFill>
                          <a:effectLst/>
                          <a:latin typeface="Inter" panose="02000503000000020004" pitchFamily="2" charset="0"/>
                          <a:ea typeface="Times New Roman" panose="02020603050405020304" pitchFamily="18" charset="0"/>
                          <a:cs typeface="Arial" panose="020B0604020202020204" pitchFamily="34" charset="0"/>
                        </a:rPr>
                        <a:t>1.</a:t>
                      </a:r>
                      <a:endParaRPr lang="en-GB" sz="1200">
                        <a:effectLst/>
                        <a:latin typeface="Times New Roman" panose="02020603050405020304" pitchFamily="18" charset="0"/>
                        <a:ea typeface="Times New Roman" panose="02020603050405020304" pitchFamily="18" charset="0"/>
                      </a:endParaRPr>
                    </a:p>
                  </a:txBody>
                  <a:tcPr marL="45720" marR="45720" anchor="ctr">
                    <a:lnL w="12700" cap="flat" cmpd="sng" algn="ctr">
                      <a:solidFill>
                        <a:schemeClr val="tx1"/>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436C"/>
                    </a:solidFill>
                  </a:tcPr>
                </a:tc>
                <a:tc>
                  <a:txBody>
                    <a:bodyPr/>
                    <a:lstStyle/>
                    <a:p>
                      <a:pPr fontAlgn="b">
                        <a:spcBef>
                          <a:spcPts val="600"/>
                        </a:spcBef>
                        <a:spcAft>
                          <a:spcPts val="600"/>
                        </a:spcAft>
                      </a:pPr>
                      <a:r>
                        <a:rPr lang="en-GB" sz="1200" kern="1200">
                          <a:solidFill>
                            <a:srgbClr val="FFFFFF"/>
                          </a:solidFill>
                          <a:effectLst/>
                          <a:latin typeface="Inter" panose="02000503000000020004" pitchFamily="2" charset="0"/>
                          <a:ea typeface="Times New Roman" panose="02020603050405020304" pitchFamily="18" charset="0"/>
                          <a:cs typeface="Arial" panose="020B0604020202020204" pitchFamily="34" charset="0"/>
                        </a:rPr>
                        <a:t>Our involvement and engagement is impactful, appropriate and targeted on a case-by-case basis to maximise the impact on our work. </a:t>
                      </a:r>
                      <a:endParaRPr lang="en-GB" sz="1200">
                        <a:effectLst/>
                        <a:latin typeface="Times New Roman" panose="02020603050405020304" pitchFamily="18" charset="0"/>
                        <a:ea typeface="Times New Roman" panose="02020603050405020304" pitchFamily="18" charset="0"/>
                      </a:endParaRPr>
                    </a:p>
                  </a:txBody>
                  <a:tcPr marL="45720" marR="45720" anchor="ctr">
                    <a:lnL w="12700" cap="flat" cmpd="sng" algn="ctr">
                      <a:solidFill>
                        <a:srgbClr val="FFFFFF"/>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436C"/>
                    </a:solidFill>
                  </a:tcPr>
                </a:tc>
                <a:extLst>
                  <a:ext uri="{0D108BD9-81ED-4DB2-BD59-A6C34878D82A}">
                    <a16:rowId xmlns:a16="http://schemas.microsoft.com/office/drawing/2014/main" val="4201813892"/>
                  </a:ext>
                </a:extLst>
              </a:tr>
              <a:tr h="406147">
                <a:tc>
                  <a:txBody>
                    <a:bodyPr/>
                    <a:lstStyle/>
                    <a:p>
                      <a:pPr algn="ctr" fontAlgn="b">
                        <a:spcBef>
                          <a:spcPts val="600"/>
                        </a:spcBef>
                        <a:spcAft>
                          <a:spcPts val="600"/>
                        </a:spcAft>
                      </a:pPr>
                      <a:r>
                        <a:rPr lang="en-GB" sz="1200" kern="1200">
                          <a:solidFill>
                            <a:srgbClr val="000000"/>
                          </a:solidFill>
                          <a:effectLst/>
                          <a:latin typeface="Inter" panose="02000503000000020004" pitchFamily="2" charset="0"/>
                          <a:ea typeface="Times New Roman" panose="02020603050405020304" pitchFamily="18" charset="0"/>
                          <a:cs typeface="Arial" panose="020B0604020202020204" pitchFamily="34" charset="0"/>
                        </a:rPr>
                        <a:t>2.</a:t>
                      </a:r>
                      <a:endParaRPr lang="en-GB" sz="1200">
                        <a:effectLst/>
                        <a:latin typeface="Times New Roman" panose="02020603050405020304" pitchFamily="18" charset="0"/>
                        <a:ea typeface="Times New Roman" panose="02020603050405020304" pitchFamily="18" charset="0"/>
                      </a:endParaRPr>
                    </a:p>
                  </a:txBody>
                  <a:tcPr marL="45720" marR="45720" anchor="ctr">
                    <a:lnL w="12700" cap="flat" cmpd="sng" algn="ctr">
                      <a:solidFill>
                        <a:schemeClr val="tx1"/>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FD0DA"/>
                    </a:solidFill>
                  </a:tcPr>
                </a:tc>
                <a:tc>
                  <a:txBody>
                    <a:bodyPr/>
                    <a:lstStyle/>
                    <a:p>
                      <a:pPr fontAlgn="b">
                        <a:spcBef>
                          <a:spcPts val="600"/>
                        </a:spcBef>
                        <a:spcAft>
                          <a:spcPts val="600"/>
                        </a:spcAft>
                      </a:pPr>
                      <a:r>
                        <a:rPr lang="en-GB" sz="1200" kern="1200">
                          <a:solidFill>
                            <a:srgbClr val="000000"/>
                          </a:solidFill>
                          <a:effectLst/>
                          <a:latin typeface="Inter" panose="02000503000000020004" pitchFamily="2" charset="0"/>
                          <a:ea typeface="Times New Roman" panose="02020603050405020304" pitchFamily="18" charset="0"/>
                          <a:cs typeface="Arial" panose="020B0604020202020204" pitchFamily="34" charset="0"/>
                        </a:rPr>
                        <a:t>We will collaborate effectively with partners to shape and amplify the impact of NICE’s work. </a:t>
                      </a:r>
                      <a:endParaRPr lang="en-GB" sz="1200">
                        <a:effectLst/>
                        <a:latin typeface="Times New Roman" panose="02020603050405020304" pitchFamily="18" charset="0"/>
                        <a:ea typeface="Times New Roman" panose="02020603050405020304" pitchFamily="18" charset="0"/>
                      </a:endParaRPr>
                    </a:p>
                  </a:txBody>
                  <a:tcPr marL="45720" marR="45720" anchor="ctr">
                    <a:lnL w="12700" cap="flat" cmpd="sng" algn="ctr">
                      <a:solidFill>
                        <a:srgbClr val="FFFFFF"/>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FD0DA"/>
                    </a:solidFill>
                  </a:tcPr>
                </a:tc>
                <a:extLst>
                  <a:ext uri="{0D108BD9-81ED-4DB2-BD59-A6C34878D82A}">
                    <a16:rowId xmlns:a16="http://schemas.microsoft.com/office/drawing/2014/main" val="1305270347"/>
                  </a:ext>
                </a:extLst>
              </a:tr>
              <a:tr h="406147">
                <a:tc>
                  <a:txBody>
                    <a:bodyPr/>
                    <a:lstStyle/>
                    <a:p>
                      <a:pPr algn="ctr" fontAlgn="b">
                        <a:spcBef>
                          <a:spcPts val="600"/>
                        </a:spcBef>
                        <a:spcAft>
                          <a:spcPts val="600"/>
                        </a:spcAft>
                      </a:pPr>
                      <a:r>
                        <a:rPr lang="en-GB" sz="1200" kern="1200">
                          <a:solidFill>
                            <a:srgbClr val="FFFFFF"/>
                          </a:solidFill>
                          <a:effectLst/>
                          <a:latin typeface="Inter" panose="02000503000000020004" pitchFamily="2" charset="0"/>
                          <a:ea typeface="Times New Roman" panose="02020603050405020304" pitchFamily="18" charset="0"/>
                          <a:cs typeface="Arial" panose="020B0604020202020204" pitchFamily="34" charset="0"/>
                        </a:rPr>
                        <a:t>3.</a:t>
                      </a:r>
                      <a:endParaRPr lang="en-GB" sz="1200">
                        <a:effectLst/>
                        <a:latin typeface="Times New Roman" panose="02020603050405020304" pitchFamily="18" charset="0"/>
                        <a:ea typeface="Times New Roman" panose="02020603050405020304" pitchFamily="18" charset="0"/>
                      </a:endParaRPr>
                    </a:p>
                  </a:txBody>
                  <a:tcPr marL="45720" marR="45720" anchor="ctr">
                    <a:lnL w="12700" cap="flat" cmpd="sng" algn="ctr">
                      <a:solidFill>
                        <a:schemeClr val="tx1"/>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436C"/>
                    </a:solidFill>
                  </a:tcPr>
                </a:tc>
                <a:tc>
                  <a:txBody>
                    <a:bodyPr/>
                    <a:lstStyle/>
                    <a:p>
                      <a:pPr fontAlgn="b">
                        <a:spcBef>
                          <a:spcPts val="600"/>
                        </a:spcBef>
                        <a:spcAft>
                          <a:spcPts val="600"/>
                        </a:spcAft>
                      </a:pPr>
                      <a:r>
                        <a:rPr lang="en-GB" sz="1200" kern="1200">
                          <a:solidFill>
                            <a:srgbClr val="FFFFFF"/>
                          </a:solidFill>
                          <a:effectLst/>
                          <a:latin typeface="Inter" panose="02000503000000020004" pitchFamily="2" charset="0"/>
                          <a:ea typeface="Times New Roman" panose="02020603050405020304" pitchFamily="18" charset="0"/>
                          <a:cs typeface="Arial" panose="020B0604020202020204" pitchFamily="34" charset="0"/>
                        </a:rPr>
                        <a:t>We will be clear, open and honest about where we can act.</a:t>
                      </a:r>
                      <a:endParaRPr lang="en-GB" sz="1200">
                        <a:effectLst/>
                        <a:latin typeface="Times New Roman" panose="02020603050405020304" pitchFamily="18" charset="0"/>
                        <a:ea typeface="Times New Roman" panose="02020603050405020304" pitchFamily="18" charset="0"/>
                      </a:endParaRPr>
                    </a:p>
                  </a:txBody>
                  <a:tcPr marL="45720" marR="45720" anchor="ctr">
                    <a:lnL w="12700" cap="flat" cmpd="sng" algn="ctr">
                      <a:solidFill>
                        <a:srgbClr val="FFFFFF"/>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436C"/>
                    </a:solidFill>
                  </a:tcPr>
                </a:tc>
                <a:extLst>
                  <a:ext uri="{0D108BD9-81ED-4DB2-BD59-A6C34878D82A}">
                    <a16:rowId xmlns:a16="http://schemas.microsoft.com/office/drawing/2014/main" val="2905141727"/>
                  </a:ext>
                </a:extLst>
              </a:tr>
              <a:tr h="406147">
                <a:tc>
                  <a:txBody>
                    <a:bodyPr/>
                    <a:lstStyle/>
                    <a:p>
                      <a:pPr algn="ctr" fontAlgn="b">
                        <a:spcBef>
                          <a:spcPts val="600"/>
                        </a:spcBef>
                        <a:spcAft>
                          <a:spcPts val="600"/>
                        </a:spcAft>
                      </a:pPr>
                      <a:r>
                        <a:rPr lang="en-GB" sz="1200" kern="1200">
                          <a:solidFill>
                            <a:srgbClr val="000000"/>
                          </a:solidFill>
                          <a:effectLst/>
                          <a:latin typeface="Inter" panose="02000503000000020004" pitchFamily="2" charset="0"/>
                          <a:ea typeface="Times New Roman" panose="02020603050405020304" pitchFamily="18" charset="0"/>
                          <a:cs typeface="Arial" panose="020B0604020202020204" pitchFamily="34" charset="0"/>
                        </a:rPr>
                        <a:t>4.</a:t>
                      </a:r>
                      <a:endParaRPr lang="en-GB" sz="1200">
                        <a:effectLst/>
                        <a:latin typeface="Times New Roman" panose="02020603050405020304" pitchFamily="18" charset="0"/>
                        <a:ea typeface="Times New Roman" panose="02020603050405020304" pitchFamily="18" charset="0"/>
                      </a:endParaRPr>
                    </a:p>
                  </a:txBody>
                  <a:tcPr marL="45720" marR="45720" anchor="ctr">
                    <a:lnL w="12700" cap="flat" cmpd="sng" algn="ctr">
                      <a:solidFill>
                        <a:schemeClr val="tx1"/>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FD0DA"/>
                    </a:solidFill>
                  </a:tcPr>
                </a:tc>
                <a:tc>
                  <a:txBody>
                    <a:bodyPr/>
                    <a:lstStyle/>
                    <a:p>
                      <a:pPr fontAlgn="b">
                        <a:spcBef>
                          <a:spcPts val="600"/>
                        </a:spcBef>
                        <a:spcAft>
                          <a:spcPts val="600"/>
                        </a:spcAft>
                      </a:pPr>
                      <a:r>
                        <a:rPr lang="en-GB" sz="1200" kern="1200">
                          <a:solidFill>
                            <a:srgbClr val="000000"/>
                          </a:solidFill>
                          <a:effectLst/>
                          <a:latin typeface="Inter" panose="02000503000000020004" pitchFamily="2" charset="0"/>
                          <a:ea typeface="Times New Roman" panose="02020603050405020304" pitchFamily="18" charset="0"/>
                          <a:cs typeface="Arial" panose="020B0604020202020204" pitchFamily="34" charset="0"/>
                        </a:rPr>
                        <a:t>We will help everyone feel safe to speak up, to disagree openly, test new approaches and learn from them.</a:t>
                      </a:r>
                      <a:endParaRPr lang="en-GB" sz="1200">
                        <a:effectLst/>
                        <a:latin typeface="Times New Roman" panose="02020603050405020304" pitchFamily="18" charset="0"/>
                        <a:ea typeface="Times New Roman" panose="02020603050405020304" pitchFamily="18" charset="0"/>
                      </a:endParaRPr>
                    </a:p>
                  </a:txBody>
                  <a:tcPr marL="45720" marR="45720" anchor="ctr">
                    <a:lnL w="12700" cap="flat" cmpd="sng" algn="ctr">
                      <a:solidFill>
                        <a:srgbClr val="FFFFFF"/>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FD0DA"/>
                    </a:solidFill>
                  </a:tcPr>
                </a:tc>
                <a:extLst>
                  <a:ext uri="{0D108BD9-81ED-4DB2-BD59-A6C34878D82A}">
                    <a16:rowId xmlns:a16="http://schemas.microsoft.com/office/drawing/2014/main" val="2894804783"/>
                  </a:ext>
                </a:extLst>
              </a:tr>
              <a:tr h="406147">
                <a:tc>
                  <a:txBody>
                    <a:bodyPr/>
                    <a:lstStyle/>
                    <a:p>
                      <a:pPr algn="ctr" fontAlgn="b">
                        <a:spcBef>
                          <a:spcPts val="600"/>
                        </a:spcBef>
                        <a:spcAft>
                          <a:spcPts val="600"/>
                        </a:spcAft>
                      </a:pPr>
                      <a:r>
                        <a:rPr lang="en-GB" sz="1200" kern="1200">
                          <a:solidFill>
                            <a:srgbClr val="FFFFFF"/>
                          </a:solidFill>
                          <a:effectLst/>
                          <a:latin typeface="Inter" panose="02000503000000020004" pitchFamily="2" charset="0"/>
                          <a:ea typeface="Times New Roman" panose="02020603050405020304" pitchFamily="18" charset="0"/>
                          <a:cs typeface="Arial" panose="020B0604020202020204" pitchFamily="34" charset="0"/>
                        </a:rPr>
                        <a:t>5.</a:t>
                      </a:r>
                      <a:endParaRPr lang="en-GB" sz="1200">
                        <a:effectLst/>
                        <a:latin typeface="Times New Roman" panose="02020603050405020304" pitchFamily="18" charset="0"/>
                        <a:ea typeface="Times New Roman" panose="02020603050405020304" pitchFamily="18" charset="0"/>
                      </a:endParaRPr>
                    </a:p>
                  </a:txBody>
                  <a:tcPr marL="45720" marR="45720" anchor="ctr">
                    <a:lnL w="12700" cap="flat" cmpd="sng" algn="ctr">
                      <a:solidFill>
                        <a:schemeClr val="tx1"/>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436C"/>
                    </a:solidFill>
                  </a:tcPr>
                </a:tc>
                <a:tc>
                  <a:txBody>
                    <a:bodyPr/>
                    <a:lstStyle/>
                    <a:p>
                      <a:pPr fontAlgn="b">
                        <a:spcBef>
                          <a:spcPts val="600"/>
                        </a:spcBef>
                        <a:spcAft>
                          <a:spcPts val="600"/>
                        </a:spcAft>
                      </a:pPr>
                      <a:r>
                        <a:rPr lang="en-GB" sz="1200" kern="1200">
                          <a:solidFill>
                            <a:srgbClr val="FFFFFF"/>
                          </a:solidFill>
                          <a:effectLst/>
                          <a:latin typeface="Inter" panose="02000503000000020004" pitchFamily="2" charset="0"/>
                          <a:ea typeface="Times New Roman" panose="02020603050405020304" pitchFamily="18" charset="0"/>
                          <a:cs typeface="Arial" panose="020B0604020202020204" pitchFamily="34" charset="0"/>
                        </a:rPr>
                        <a:t>Our involvement and engagement activity will be underpinned by a fair and transparent payment policy.</a:t>
                      </a:r>
                      <a:endParaRPr lang="en-GB" sz="1200">
                        <a:effectLst/>
                        <a:latin typeface="Times New Roman" panose="02020603050405020304" pitchFamily="18" charset="0"/>
                        <a:ea typeface="Times New Roman" panose="02020603050405020304" pitchFamily="18" charset="0"/>
                      </a:endParaRPr>
                    </a:p>
                  </a:txBody>
                  <a:tcPr marL="45720" marR="45720" anchor="ctr">
                    <a:lnL w="12700" cap="flat" cmpd="sng" algn="ctr">
                      <a:solidFill>
                        <a:srgbClr val="FFFFFF"/>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436C"/>
                    </a:solidFill>
                  </a:tcPr>
                </a:tc>
                <a:extLst>
                  <a:ext uri="{0D108BD9-81ED-4DB2-BD59-A6C34878D82A}">
                    <a16:rowId xmlns:a16="http://schemas.microsoft.com/office/drawing/2014/main" val="3031493446"/>
                  </a:ext>
                </a:extLst>
              </a:tr>
              <a:tr h="406147">
                <a:tc>
                  <a:txBody>
                    <a:bodyPr/>
                    <a:lstStyle/>
                    <a:p>
                      <a:pPr algn="ctr" fontAlgn="b">
                        <a:spcBef>
                          <a:spcPts val="600"/>
                        </a:spcBef>
                        <a:spcAft>
                          <a:spcPts val="600"/>
                        </a:spcAft>
                      </a:pPr>
                      <a:r>
                        <a:rPr lang="en-GB" sz="1200" kern="1200">
                          <a:solidFill>
                            <a:srgbClr val="000000"/>
                          </a:solidFill>
                          <a:effectLst/>
                          <a:latin typeface="Inter" panose="02000503000000020004" pitchFamily="2" charset="0"/>
                          <a:ea typeface="Times New Roman" panose="02020603050405020304" pitchFamily="18" charset="0"/>
                          <a:cs typeface="Arial" panose="020B0604020202020204" pitchFamily="34" charset="0"/>
                        </a:rPr>
                        <a:t>6.</a:t>
                      </a:r>
                      <a:endParaRPr lang="en-GB" sz="1200">
                        <a:effectLst/>
                        <a:latin typeface="Times New Roman" panose="02020603050405020304" pitchFamily="18" charset="0"/>
                        <a:ea typeface="Times New Roman" panose="02020603050405020304" pitchFamily="18" charset="0"/>
                      </a:endParaRPr>
                    </a:p>
                  </a:txBody>
                  <a:tcPr marL="45720" marR="45720" anchor="ctr">
                    <a:lnL w="12700" cap="flat" cmpd="sng" algn="ctr">
                      <a:solidFill>
                        <a:schemeClr val="tx1"/>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FD0DA"/>
                    </a:solidFill>
                  </a:tcPr>
                </a:tc>
                <a:tc>
                  <a:txBody>
                    <a:bodyPr/>
                    <a:lstStyle/>
                    <a:p>
                      <a:pPr fontAlgn="b">
                        <a:spcBef>
                          <a:spcPts val="600"/>
                        </a:spcBef>
                        <a:spcAft>
                          <a:spcPts val="600"/>
                        </a:spcAft>
                      </a:pPr>
                      <a:r>
                        <a:rPr lang="en-GB" sz="1200" kern="1200">
                          <a:solidFill>
                            <a:srgbClr val="000000"/>
                          </a:solidFill>
                          <a:effectLst/>
                          <a:latin typeface="Inter" panose="02000503000000020004" pitchFamily="2" charset="0"/>
                          <a:ea typeface="Times New Roman" panose="02020603050405020304" pitchFamily="18" charset="0"/>
                          <a:cs typeface="Arial" panose="020B0604020202020204" pitchFamily="34" charset="0"/>
                        </a:rPr>
                        <a:t>We will use the appropriate terminology throughout all our engagement.</a:t>
                      </a:r>
                      <a:endParaRPr lang="en-GB" sz="1200">
                        <a:effectLst/>
                        <a:latin typeface="Times New Roman" panose="02020603050405020304" pitchFamily="18" charset="0"/>
                        <a:ea typeface="Times New Roman" panose="02020603050405020304" pitchFamily="18" charset="0"/>
                      </a:endParaRPr>
                    </a:p>
                  </a:txBody>
                  <a:tcPr marL="45720" marR="45720" anchor="ctr">
                    <a:lnL w="12700" cap="flat" cmpd="sng" algn="ctr">
                      <a:solidFill>
                        <a:srgbClr val="FFFFFF"/>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FD0DA"/>
                    </a:solidFill>
                  </a:tcPr>
                </a:tc>
                <a:extLst>
                  <a:ext uri="{0D108BD9-81ED-4DB2-BD59-A6C34878D82A}">
                    <a16:rowId xmlns:a16="http://schemas.microsoft.com/office/drawing/2014/main" val="2764566858"/>
                  </a:ext>
                </a:extLst>
              </a:tr>
              <a:tr h="267874">
                <a:tc>
                  <a:txBody>
                    <a:bodyPr/>
                    <a:lstStyle/>
                    <a:p>
                      <a:pPr algn="ctr" fontAlgn="b">
                        <a:spcBef>
                          <a:spcPts val="600"/>
                        </a:spcBef>
                        <a:spcAft>
                          <a:spcPts val="600"/>
                        </a:spcAft>
                      </a:pPr>
                      <a:r>
                        <a:rPr lang="en-GB" sz="1200" kern="1200">
                          <a:solidFill>
                            <a:srgbClr val="FFFFFF"/>
                          </a:solidFill>
                          <a:effectLst/>
                          <a:latin typeface="Inter" panose="02000503000000020004" pitchFamily="2" charset="0"/>
                          <a:ea typeface="Times New Roman" panose="02020603050405020304" pitchFamily="18" charset="0"/>
                          <a:cs typeface="Arial" panose="020B0604020202020204" pitchFamily="34" charset="0"/>
                        </a:rPr>
                        <a:t>7.</a:t>
                      </a:r>
                      <a:endParaRPr lang="en-GB" sz="1200">
                        <a:effectLst/>
                        <a:latin typeface="Times New Roman" panose="02020603050405020304" pitchFamily="18" charset="0"/>
                        <a:ea typeface="Times New Roman" panose="02020603050405020304" pitchFamily="18" charset="0"/>
                      </a:endParaRPr>
                    </a:p>
                  </a:txBody>
                  <a:tcPr marL="45720" marR="45720" anchor="ctr">
                    <a:lnL w="12700" cap="flat" cmpd="sng" algn="ctr">
                      <a:solidFill>
                        <a:schemeClr val="tx1"/>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436C"/>
                    </a:solidFill>
                  </a:tcPr>
                </a:tc>
                <a:tc>
                  <a:txBody>
                    <a:bodyPr/>
                    <a:lstStyle/>
                    <a:p>
                      <a:pPr fontAlgn="b">
                        <a:spcBef>
                          <a:spcPts val="600"/>
                        </a:spcBef>
                        <a:spcAft>
                          <a:spcPts val="600"/>
                        </a:spcAft>
                      </a:pPr>
                      <a:r>
                        <a:rPr lang="en-GB" sz="1200" kern="1200">
                          <a:solidFill>
                            <a:srgbClr val="FFFFFF"/>
                          </a:solidFill>
                          <a:effectLst/>
                          <a:latin typeface="Inter" panose="02000503000000020004" pitchFamily="2" charset="0"/>
                          <a:ea typeface="Times New Roman" panose="02020603050405020304" pitchFamily="18" charset="0"/>
                          <a:cs typeface="Arial" panose="020B0604020202020204" pitchFamily="34" charset="0"/>
                        </a:rPr>
                        <a:t>We will more effectively and consistently listen, use and re-use the insight NICE gets from people and communities to maximise impact and influence.</a:t>
                      </a:r>
                      <a:endParaRPr lang="en-GB" sz="1200">
                        <a:effectLst/>
                        <a:latin typeface="Times New Roman" panose="02020603050405020304" pitchFamily="18" charset="0"/>
                        <a:ea typeface="Times New Roman" panose="02020603050405020304" pitchFamily="18" charset="0"/>
                      </a:endParaRPr>
                    </a:p>
                  </a:txBody>
                  <a:tcPr marL="45720" marR="45720" anchor="ctr">
                    <a:lnL w="12700" cap="flat" cmpd="sng" algn="ctr">
                      <a:solidFill>
                        <a:srgbClr val="FFFFFF"/>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436C"/>
                    </a:solidFill>
                  </a:tcPr>
                </a:tc>
                <a:extLst>
                  <a:ext uri="{0D108BD9-81ED-4DB2-BD59-A6C34878D82A}">
                    <a16:rowId xmlns:a16="http://schemas.microsoft.com/office/drawing/2014/main" val="170210475"/>
                  </a:ext>
                </a:extLst>
              </a:tr>
              <a:tr h="406147">
                <a:tc>
                  <a:txBody>
                    <a:bodyPr/>
                    <a:lstStyle/>
                    <a:p>
                      <a:pPr algn="ctr" fontAlgn="b">
                        <a:spcBef>
                          <a:spcPts val="600"/>
                        </a:spcBef>
                        <a:spcAft>
                          <a:spcPts val="600"/>
                        </a:spcAft>
                      </a:pPr>
                      <a:r>
                        <a:rPr lang="en-GB" sz="1200" kern="1200">
                          <a:solidFill>
                            <a:srgbClr val="000000"/>
                          </a:solidFill>
                          <a:effectLst/>
                          <a:latin typeface="Inter" panose="02000503000000020004" pitchFamily="2" charset="0"/>
                          <a:ea typeface="Times New Roman" panose="02020603050405020304" pitchFamily="18" charset="0"/>
                          <a:cs typeface="Arial" panose="020B0604020202020204" pitchFamily="34" charset="0"/>
                        </a:rPr>
                        <a:t>8.</a:t>
                      </a:r>
                      <a:endParaRPr lang="en-GB" sz="1200">
                        <a:effectLst/>
                        <a:latin typeface="Times New Roman" panose="02020603050405020304" pitchFamily="18" charset="0"/>
                        <a:ea typeface="Times New Roman" panose="02020603050405020304" pitchFamily="18" charset="0"/>
                      </a:endParaRPr>
                    </a:p>
                  </a:txBody>
                  <a:tcPr marL="45720" marR="45720" anchor="ctr">
                    <a:lnL w="12700" cap="flat" cmpd="sng" algn="ctr">
                      <a:solidFill>
                        <a:schemeClr val="tx1"/>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FD0DA"/>
                    </a:solidFill>
                  </a:tcPr>
                </a:tc>
                <a:tc>
                  <a:txBody>
                    <a:bodyPr/>
                    <a:lstStyle/>
                    <a:p>
                      <a:pPr fontAlgn="b">
                        <a:spcBef>
                          <a:spcPts val="600"/>
                        </a:spcBef>
                        <a:spcAft>
                          <a:spcPts val="600"/>
                        </a:spcAft>
                      </a:pPr>
                      <a:r>
                        <a:rPr lang="en-GB" sz="1200" kern="1200">
                          <a:solidFill>
                            <a:srgbClr val="000000"/>
                          </a:solidFill>
                          <a:effectLst/>
                          <a:latin typeface="Inter" panose="02000503000000020004" pitchFamily="2" charset="0"/>
                          <a:ea typeface="Times New Roman" panose="02020603050405020304" pitchFamily="18" charset="0"/>
                          <a:cs typeface="Arial" panose="020B0604020202020204" pitchFamily="34" charset="0"/>
                        </a:rPr>
                        <a:t>Engagement with people and communities is valued by NICE and has visible commitment from the Board and executive team.</a:t>
                      </a:r>
                      <a:endParaRPr lang="en-GB" sz="1200">
                        <a:effectLst/>
                        <a:latin typeface="Times New Roman" panose="02020603050405020304" pitchFamily="18" charset="0"/>
                        <a:ea typeface="Times New Roman" panose="02020603050405020304" pitchFamily="18" charset="0"/>
                      </a:endParaRPr>
                    </a:p>
                  </a:txBody>
                  <a:tcPr marL="45720" marR="45720" anchor="ctr">
                    <a:lnL w="12700" cap="flat" cmpd="sng" algn="ctr">
                      <a:solidFill>
                        <a:srgbClr val="FFFFFF"/>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FD0DA"/>
                    </a:solidFill>
                  </a:tcPr>
                </a:tc>
                <a:extLst>
                  <a:ext uri="{0D108BD9-81ED-4DB2-BD59-A6C34878D82A}">
                    <a16:rowId xmlns:a16="http://schemas.microsoft.com/office/drawing/2014/main" val="1630389422"/>
                  </a:ext>
                </a:extLst>
              </a:tr>
              <a:tr h="406147">
                <a:tc>
                  <a:txBody>
                    <a:bodyPr/>
                    <a:lstStyle/>
                    <a:p>
                      <a:pPr algn="ctr" fontAlgn="b">
                        <a:spcBef>
                          <a:spcPts val="600"/>
                        </a:spcBef>
                        <a:spcAft>
                          <a:spcPts val="600"/>
                        </a:spcAft>
                      </a:pPr>
                      <a:r>
                        <a:rPr lang="en-GB" sz="1200" kern="1200">
                          <a:solidFill>
                            <a:srgbClr val="FFFFFF"/>
                          </a:solidFill>
                          <a:effectLst/>
                          <a:latin typeface="Inter" panose="02000503000000020004" pitchFamily="2" charset="0"/>
                          <a:ea typeface="Times New Roman" panose="02020603050405020304" pitchFamily="18" charset="0"/>
                          <a:cs typeface="Arial" panose="020B0604020202020204" pitchFamily="34" charset="0"/>
                        </a:rPr>
                        <a:t>9.</a:t>
                      </a:r>
                      <a:endParaRPr lang="en-GB" sz="1200">
                        <a:effectLst/>
                        <a:latin typeface="Times New Roman" panose="02020603050405020304" pitchFamily="18" charset="0"/>
                        <a:ea typeface="Times New Roman" panose="02020603050405020304" pitchFamily="18" charset="0"/>
                      </a:endParaRPr>
                    </a:p>
                  </a:txBody>
                  <a:tcPr marL="45720" marR="45720" anchor="ctr">
                    <a:lnL w="12700" cap="flat" cmpd="sng" algn="ctr">
                      <a:solidFill>
                        <a:schemeClr val="tx1"/>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436C"/>
                    </a:solidFill>
                  </a:tcPr>
                </a:tc>
                <a:tc>
                  <a:txBody>
                    <a:bodyPr/>
                    <a:lstStyle/>
                    <a:p>
                      <a:pPr fontAlgn="b">
                        <a:spcBef>
                          <a:spcPts val="600"/>
                        </a:spcBef>
                        <a:spcAft>
                          <a:spcPts val="600"/>
                        </a:spcAft>
                      </a:pPr>
                      <a:r>
                        <a:rPr lang="en-GB" sz="1200" kern="1200">
                          <a:solidFill>
                            <a:srgbClr val="FFFFFF"/>
                          </a:solidFill>
                          <a:effectLst/>
                          <a:latin typeface="Inter" panose="02000503000000020004" pitchFamily="2" charset="0"/>
                          <a:ea typeface="Times New Roman" panose="02020603050405020304" pitchFamily="18" charset="0"/>
                          <a:cs typeface="Arial" panose="020B0604020202020204" pitchFamily="34" charset="0"/>
                        </a:rPr>
                        <a:t>Our work will be evidence-informed and aligned with best practice.</a:t>
                      </a:r>
                      <a:endParaRPr lang="en-GB" sz="1200">
                        <a:effectLst/>
                        <a:latin typeface="Times New Roman" panose="02020603050405020304" pitchFamily="18" charset="0"/>
                        <a:ea typeface="Times New Roman" panose="02020603050405020304" pitchFamily="18" charset="0"/>
                      </a:endParaRPr>
                    </a:p>
                  </a:txBody>
                  <a:tcPr marL="45720" marR="45720" anchor="ctr">
                    <a:lnL w="12700" cap="flat" cmpd="sng" algn="ctr">
                      <a:solidFill>
                        <a:srgbClr val="FFFFFF"/>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436C"/>
                    </a:solidFill>
                  </a:tcPr>
                </a:tc>
                <a:extLst>
                  <a:ext uri="{0D108BD9-81ED-4DB2-BD59-A6C34878D82A}">
                    <a16:rowId xmlns:a16="http://schemas.microsoft.com/office/drawing/2014/main" val="3096949692"/>
                  </a:ext>
                </a:extLst>
              </a:tr>
              <a:tr h="451124">
                <a:tc>
                  <a:txBody>
                    <a:bodyPr/>
                    <a:lstStyle/>
                    <a:p>
                      <a:pPr algn="ctr" fontAlgn="b">
                        <a:spcBef>
                          <a:spcPts val="600"/>
                        </a:spcBef>
                        <a:spcAft>
                          <a:spcPts val="600"/>
                        </a:spcAft>
                      </a:pPr>
                      <a:r>
                        <a:rPr lang="en-GB" sz="1200" kern="1200">
                          <a:solidFill>
                            <a:srgbClr val="000000"/>
                          </a:solidFill>
                          <a:effectLst/>
                          <a:latin typeface="Inter" panose="02000503000000020004" pitchFamily="2" charset="0"/>
                          <a:ea typeface="Times New Roman" panose="02020603050405020304" pitchFamily="18" charset="0"/>
                          <a:cs typeface="Arial" panose="020B0604020202020204" pitchFamily="34" charset="0"/>
                        </a:rPr>
                        <a:t>10.</a:t>
                      </a:r>
                      <a:endParaRPr lang="en-GB" sz="1200">
                        <a:effectLst/>
                        <a:latin typeface="Times New Roman" panose="02020603050405020304" pitchFamily="18" charset="0"/>
                        <a:ea typeface="Times New Roman" panose="02020603050405020304" pitchFamily="18" charset="0"/>
                      </a:endParaRPr>
                    </a:p>
                  </a:txBody>
                  <a:tcPr marL="45720" marR="45720" anchor="ctr">
                    <a:lnL w="12700" cap="flat" cmpd="sng" algn="ctr">
                      <a:solidFill>
                        <a:schemeClr val="tx1"/>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FD0DA"/>
                    </a:solidFill>
                  </a:tcPr>
                </a:tc>
                <a:tc>
                  <a:txBody>
                    <a:bodyPr/>
                    <a:lstStyle/>
                    <a:p>
                      <a:pPr fontAlgn="b">
                        <a:spcBef>
                          <a:spcPts val="600"/>
                        </a:spcBef>
                        <a:spcAft>
                          <a:spcPts val="600"/>
                        </a:spcAft>
                      </a:pPr>
                      <a:r>
                        <a:rPr lang="en-GB" sz="1200" kern="1200">
                          <a:solidFill>
                            <a:srgbClr val="000000"/>
                          </a:solidFill>
                          <a:effectLst/>
                          <a:latin typeface="Inter" panose="02000503000000020004" pitchFamily="2" charset="0"/>
                          <a:ea typeface="Times New Roman" panose="02020603050405020304" pitchFamily="18" charset="0"/>
                          <a:cs typeface="Arial" panose="020B0604020202020204" pitchFamily="34" charset="0"/>
                        </a:rPr>
                        <a:t>We will remove barriers that alienate or discourage involvement, especially from traditionally marginalised, excluded or underrepresented groups and build trust.</a:t>
                      </a:r>
                      <a:endParaRPr lang="en-GB" sz="1200">
                        <a:effectLst/>
                        <a:latin typeface="Times New Roman" panose="02020603050405020304" pitchFamily="18" charset="0"/>
                        <a:ea typeface="Times New Roman" panose="02020603050405020304" pitchFamily="18" charset="0"/>
                      </a:endParaRPr>
                    </a:p>
                  </a:txBody>
                  <a:tcPr marL="45720" marR="45720" anchor="ctr">
                    <a:lnL w="12700" cap="flat" cmpd="sng" algn="ctr">
                      <a:solidFill>
                        <a:srgbClr val="FFFFFF"/>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FD0DA"/>
                    </a:solidFill>
                  </a:tcPr>
                </a:tc>
                <a:extLst>
                  <a:ext uri="{0D108BD9-81ED-4DB2-BD59-A6C34878D82A}">
                    <a16:rowId xmlns:a16="http://schemas.microsoft.com/office/drawing/2014/main" val="423778859"/>
                  </a:ext>
                </a:extLst>
              </a:tr>
              <a:tr h="406147">
                <a:tc>
                  <a:txBody>
                    <a:bodyPr/>
                    <a:lstStyle/>
                    <a:p>
                      <a:pPr algn="ctr" fontAlgn="b">
                        <a:spcBef>
                          <a:spcPts val="600"/>
                        </a:spcBef>
                        <a:spcAft>
                          <a:spcPts val="600"/>
                        </a:spcAft>
                      </a:pPr>
                      <a:r>
                        <a:rPr lang="en-GB" sz="1200" kern="1200">
                          <a:solidFill>
                            <a:srgbClr val="FFFFFF"/>
                          </a:solidFill>
                          <a:effectLst/>
                          <a:latin typeface="Inter" panose="02000503000000020004" pitchFamily="2" charset="0"/>
                          <a:ea typeface="Times New Roman" panose="02020603050405020304" pitchFamily="18" charset="0"/>
                          <a:cs typeface="Arial" panose="020B0604020202020204" pitchFamily="34" charset="0"/>
                        </a:rPr>
                        <a:t>11.</a:t>
                      </a:r>
                      <a:endParaRPr lang="en-GB" sz="1200">
                        <a:effectLst/>
                        <a:latin typeface="Times New Roman" panose="02020603050405020304" pitchFamily="18" charset="0"/>
                        <a:ea typeface="Times New Roman" panose="02020603050405020304" pitchFamily="18" charset="0"/>
                      </a:endParaRPr>
                    </a:p>
                  </a:txBody>
                  <a:tcPr marL="45720" marR="45720" anchor="ctr">
                    <a:lnL w="12700" cap="flat" cmpd="sng" algn="ctr">
                      <a:solidFill>
                        <a:schemeClr val="tx1"/>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436C"/>
                    </a:solidFill>
                  </a:tcPr>
                </a:tc>
                <a:tc>
                  <a:txBody>
                    <a:bodyPr/>
                    <a:lstStyle/>
                    <a:p>
                      <a:pPr fontAlgn="b">
                        <a:spcBef>
                          <a:spcPts val="600"/>
                        </a:spcBef>
                        <a:spcAft>
                          <a:spcPts val="600"/>
                        </a:spcAft>
                      </a:pPr>
                      <a:r>
                        <a:rPr lang="en-GB" sz="1200" kern="1200">
                          <a:solidFill>
                            <a:srgbClr val="FFFFFF"/>
                          </a:solidFill>
                          <a:effectLst/>
                          <a:latin typeface="Inter" panose="02000503000000020004" pitchFamily="2" charset="0"/>
                          <a:ea typeface="Times New Roman" panose="02020603050405020304" pitchFamily="18" charset="0"/>
                          <a:cs typeface="Arial" panose="020B0604020202020204" pitchFamily="34" charset="0"/>
                        </a:rPr>
                        <a:t>We will create the conditions, culture and processes for staff to embed and value impactful people and community involvement.</a:t>
                      </a:r>
                      <a:endParaRPr lang="en-GB" sz="1200">
                        <a:effectLst/>
                        <a:latin typeface="Times New Roman" panose="02020603050405020304" pitchFamily="18" charset="0"/>
                        <a:ea typeface="Times New Roman" panose="02020603050405020304" pitchFamily="18" charset="0"/>
                      </a:endParaRPr>
                    </a:p>
                  </a:txBody>
                  <a:tcPr marL="45720" marR="45720" anchor="ctr">
                    <a:lnL w="12700" cap="flat" cmpd="sng" algn="ctr">
                      <a:solidFill>
                        <a:srgbClr val="FFFFFF"/>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436C"/>
                    </a:solidFill>
                  </a:tcPr>
                </a:tc>
                <a:extLst>
                  <a:ext uri="{0D108BD9-81ED-4DB2-BD59-A6C34878D82A}">
                    <a16:rowId xmlns:a16="http://schemas.microsoft.com/office/drawing/2014/main" val="1626820977"/>
                  </a:ext>
                </a:extLst>
              </a:tr>
              <a:tr h="406147">
                <a:tc>
                  <a:txBody>
                    <a:bodyPr/>
                    <a:lstStyle/>
                    <a:p>
                      <a:pPr algn="ctr" fontAlgn="b">
                        <a:spcBef>
                          <a:spcPts val="600"/>
                        </a:spcBef>
                        <a:spcAft>
                          <a:spcPts val="600"/>
                        </a:spcAft>
                      </a:pPr>
                      <a:r>
                        <a:rPr lang="en-GB" sz="1200" kern="1200">
                          <a:solidFill>
                            <a:srgbClr val="000000"/>
                          </a:solidFill>
                          <a:effectLst/>
                          <a:latin typeface="Inter" panose="02000503000000020004" pitchFamily="2" charset="0"/>
                          <a:ea typeface="Times New Roman" panose="02020603050405020304" pitchFamily="18" charset="0"/>
                          <a:cs typeface="Arial" panose="020B0604020202020204" pitchFamily="34" charset="0"/>
                        </a:rPr>
                        <a:t>12.</a:t>
                      </a:r>
                      <a:endParaRPr lang="en-GB" sz="1200">
                        <a:effectLst/>
                        <a:latin typeface="Times New Roman" panose="02020603050405020304" pitchFamily="18" charset="0"/>
                        <a:ea typeface="Times New Roman" panose="02020603050405020304" pitchFamily="18" charset="0"/>
                      </a:endParaRPr>
                    </a:p>
                  </a:txBody>
                  <a:tcPr marL="45720" marR="45720" anchor="ctr">
                    <a:lnL w="12700" cap="flat" cmpd="sng" algn="ctr">
                      <a:solidFill>
                        <a:schemeClr val="tx1"/>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FD0DA"/>
                    </a:solidFill>
                  </a:tcPr>
                </a:tc>
                <a:tc>
                  <a:txBody>
                    <a:bodyPr/>
                    <a:lstStyle/>
                    <a:p>
                      <a:pPr fontAlgn="b">
                        <a:spcBef>
                          <a:spcPts val="600"/>
                        </a:spcBef>
                        <a:spcAft>
                          <a:spcPts val="600"/>
                        </a:spcAft>
                      </a:pPr>
                      <a:r>
                        <a:rPr lang="en-GB" sz="1200" kern="1200" dirty="0">
                          <a:solidFill>
                            <a:srgbClr val="000000"/>
                          </a:solidFill>
                          <a:effectLst/>
                          <a:latin typeface="Inter" panose="02000503000000020004" pitchFamily="2" charset="0"/>
                          <a:ea typeface="Times New Roman" panose="02020603050405020304" pitchFamily="18" charset="0"/>
                          <a:cs typeface="Arial" panose="020B0604020202020204" pitchFamily="34" charset="0"/>
                        </a:rPr>
                        <a:t>We will try new ways of working, learn and adapt together, valuing people’s diverse skills.</a:t>
                      </a:r>
                      <a:endParaRPr lang="en-GB" sz="1200" dirty="0">
                        <a:effectLst/>
                        <a:latin typeface="Times New Roman" panose="02020603050405020304" pitchFamily="18" charset="0"/>
                        <a:ea typeface="Times New Roman" panose="02020603050405020304" pitchFamily="18" charset="0"/>
                      </a:endParaRPr>
                    </a:p>
                  </a:txBody>
                  <a:tcPr marL="45720" marR="45720" anchor="ctr">
                    <a:lnL w="12700" cap="flat" cmpd="sng" algn="ctr">
                      <a:solidFill>
                        <a:srgbClr val="FFFFFF"/>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FD0DA"/>
                    </a:solidFill>
                  </a:tcPr>
                </a:tc>
                <a:extLst>
                  <a:ext uri="{0D108BD9-81ED-4DB2-BD59-A6C34878D82A}">
                    <a16:rowId xmlns:a16="http://schemas.microsoft.com/office/drawing/2014/main" val="2477166093"/>
                  </a:ext>
                </a:extLst>
              </a:tr>
            </a:tbl>
          </a:graphicData>
        </a:graphic>
      </p:graphicFrame>
    </p:spTree>
    <p:extLst>
      <p:ext uri="{BB962C8B-B14F-4D97-AF65-F5344CB8AC3E}">
        <p14:creationId xmlns:p14="http://schemas.microsoft.com/office/powerpoint/2010/main" val="14394315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032201-0496-4E2C-2F14-60BF6C796B0F}"/>
              </a:ext>
            </a:extLst>
          </p:cNvPr>
          <p:cNvSpPr>
            <a:spLocks noGrp="1"/>
          </p:cNvSpPr>
          <p:nvPr>
            <p:ph type="ctrTitle"/>
          </p:nvPr>
        </p:nvSpPr>
        <p:spPr>
          <a:xfrm>
            <a:off x="297808" y="50188"/>
            <a:ext cx="11178381" cy="1160319"/>
          </a:xfrm>
        </p:spPr>
        <p:txBody>
          <a:bodyPr/>
          <a:lstStyle/>
          <a:p>
            <a:r>
              <a:rPr lang="en-GB" dirty="0"/>
              <a:t>Executive Summary </a:t>
            </a:r>
          </a:p>
        </p:txBody>
      </p:sp>
      <p:sp>
        <p:nvSpPr>
          <p:cNvPr id="3" name="Text Placeholder 2">
            <a:extLst>
              <a:ext uri="{FF2B5EF4-FFF2-40B4-BE49-F238E27FC236}">
                <a16:creationId xmlns:a16="http://schemas.microsoft.com/office/drawing/2014/main" id="{FA97AF2B-2D08-4921-D278-E463F6DB45A0}"/>
              </a:ext>
            </a:extLst>
          </p:cNvPr>
          <p:cNvSpPr>
            <a:spLocks noGrp="1"/>
          </p:cNvSpPr>
          <p:nvPr>
            <p:ph type="body" sz="quarter" idx="12"/>
          </p:nvPr>
        </p:nvSpPr>
        <p:spPr>
          <a:xfrm>
            <a:off x="297808" y="630347"/>
            <a:ext cx="11596384" cy="5877565"/>
          </a:xfrm>
          <a:solidFill>
            <a:schemeClr val="accent2"/>
          </a:solidFill>
        </p:spPr>
        <p:txBody>
          <a:bodyPr vert="horz" lIns="91440" tIns="45720" rIns="91440" bIns="45720" rtlCol="0" anchor="t">
            <a:noAutofit/>
          </a:bodyPr>
          <a:lstStyle/>
          <a:p>
            <a:pPr>
              <a:spcBef>
                <a:spcPts val="300"/>
              </a:spcBef>
            </a:pPr>
            <a:r>
              <a:rPr lang="en-GB" sz="1350" dirty="0">
                <a:solidFill>
                  <a:schemeClr val="bg2"/>
                </a:solidFill>
              </a:rPr>
              <a:t>NICE continues to work closely with our system partners to deliver government priorities, support the NHS, and get the best care to patients fast while ensuring value for the taxpayer. In recent weeks there has been progress on significant initiatives in which NICE plays a central part:</a:t>
            </a:r>
          </a:p>
          <a:p>
            <a:pPr marL="285750" indent="-285750">
              <a:spcBef>
                <a:spcPts val="300"/>
              </a:spcBef>
              <a:buFont typeface="Arial" panose="020B0604020202020204" pitchFamily="34" charset="0"/>
              <a:buChar char="•"/>
            </a:pPr>
            <a:r>
              <a:rPr lang="en-GB" sz="1350" dirty="0">
                <a:solidFill>
                  <a:schemeClr val="bg2"/>
                </a:solidFill>
              </a:rPr>
              <a:t>Developers of new medicines can now submit licensing applications through the Medicines and Healthcare products Regulatory Agency’s new International Recognition Procedure (IRP). NICE will continue conducting timely appraisals for medicines which receive regulatory approval through the IRP. To do this, we are reviewing development pipelines at an earlier stage and cross-referencing identified medicines with UK </a:t>
            </a:r>
            <a:r>
              <a:rPr lang="en-GB" sz="1350" dirty="0" err="1">
                <a:solidFill>
                  <a:schemeClr val="bg2"/>
                </a:solidFill>
              </a:rPr>
              <a:t>PharmaScan</a:t>
            </a:r>
            <a:r>
              <a:rPr lang="en-GB" sz="1350" dirty="0">
                <a:solidFill>
                  <a:schemeClr val="bg2"/>
                </a:solidFill>
              </a:rPr>
              <a:t>.  We will also publish information on our website about the impact that different evidence expectations of international regulators at the time of launch have on companies’ health technology evaluation submissions to NICE.</a:t>
            </a:r>
          </a:p>
          <a:p>
            <a:pPr marL="285750" indent="-285750">
              <a:spcBef>
                <a:spcPts val="300"/>
              </a:spcBef>
              <a:buFont typeface="Arial" panose="020B0604020202020204" pitchFamily="34" charset="0"/>
              <a:buChar char="•"/>
            </a:pPr>
            <a:r>
              <a:rPr lang="en-GB" sz="1350" dirty="0">
                <a:solidFill>
                  <a:schemeClr val="bg2"/>
                </a:solidFill>
                <a:latin typeface="Inter"/>
              </a:rPr>
              <a:t>The government has announced a £10 million funding package to boost access to medical technology through the Innovative Devices Access Pathway (IDAP). IDAP is delivered by the Medicines and Healthcare products Regulatory Agency (MHRA), The National Institute for Health and Care Excellence (NICE), NHS England, Health Technology Wales, and Scottish Health Technology Group. NICE, working with our partners, provides tailored, intensive advice on regulatory approval, health tech assessments and access to the NHS. Currently in the pilot stage, the funding will be used to test the new technologies for use on a large scale as quickly as possible.</a:t>
            </a:r>
          </a:p>
          <a:p>
            <a:pPr>
              <a:spcBef>
                <a:spcPts val="300"/>
              </a:spcBef>
            </a:pPr>
            <a:r>
              <a:rPr lang="en-GB" sz="1350" dirty="0">
                <a:solidFill>
                  <a:schemeClr val="bg2"/>
                </a:solidFill>
                <a:latin typeface="Inter"/>
              </a:rPr>
              <a:t>We continue to deliver on our 2023/24 business plan priorities, including consulting on our new approach to prioritising guidance and our interim methods for Late Stage Assessment in HealthTech (slides 3 and 7). We are also consulting on our new strategy for involvement and engagement to improve the way we work alongside people and communities (slides 8-10). </a:t>
            </a:r>
          </a:p>
          <a:p>
            <a:pPr>
              <a:spcBef>
                <a:spcPts val="300"/>
              </a:spcBef>
            </a:pPr>
            <a:r>
              <a:rPr lang="en-GB" sz="1350" dirty="0">
                <a:solidFill>
                  <a:schemeClr val="bg2"/>
                </a:solidFill>
                <a:latin typeface="Inter"/>
              </a:rPr>
              <a:t>Other recent highlights included in this report include guidance highlights which focus on what matters most by recommending the first treatment for severe alopecia areata (slide 4) and tackle sepsis and </a:t>
            </a:r>
            <a:r>
              <a:rPr lang="en-GB" sz="1350">
                <a:solidFill>
                  <a:schemeClr val="bg2"/>
                </a:solidFill>
                <a:latin typeface="Inter"/>
              </a:rPr>
              <a:t>antibiotic resistance </a:t>
            </a:r>
            <a:r>
              <a:rPr lang="en-GB" sz="1350" dirty="0">
                <a:solidFill>
                  <a:schemeClr val="bg2"/>
                </a:solidFill>
                <a:latin typeface="Inter"/>
              </a:rPr>
              <a:t>(slide 5), as well as new useful and useable guidance recommending digital technologies providing rehabilitation for people with chronic obstructive pulmonary disease (slide 6).</a:t>
            </a:r>
          </a:p>
        </p:txBody>
      </p:sp>
    </p:spTree>
    <p:extLst>
      <p:ext uri="{BB962C8B-B14F-4D97-AF65-F5344CB8AC3E}">
        <p14:creationId xmlns:p14="http://schemas.microsoft.com/office/powerpoint/2010/main" val="35605023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F9CEAB5E-800D-5CB9-D7F9-993213857831}"/>
              </a:ext>
              <a:ext uri="{C183D7F6-B498-43B3-948B-1728B52AA6E4}">
                <adec:decorative xmlns:adec="http://schemas.microsoft.com/office/drawing/2017/decorative" val="1"/>
              </a:ext>
            </a:extLst>
          </p:cNvPr>
          <p:cNvSpPr/>
          <p:nvPr/>
        </p:nvSpPr>
        <p:spPr>
          <a:xfrm>
            <a:off x="274319" y="97717"/>
            <a:ext cx="11714480" cy="479675"/>
          </a:xfrm>
          <a:prstGeom prst="rect">
            <a:avLst/>
          </a:prstGeom>
          <a:solidFill>
            <a:srgbClr val="00436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srgbClr val="FFFFFF"/>
              </a:solidFill>
              <a:effectLst/>
              <a:uLnTx/>
              <a:uFillTx/>
              <a:latin typeface="Inter"/>
              <a:ea typeface="+mn-ea"/>
              <a:cs typeface="+mn-cs"/>
            </a:endParaRPr>
          </a:p>
        </p:txBody>
      </p:sp>
      <p:sp>
        <p:nvSpPr>
          <p:cNvPr id="9" name="Title 2">
            <a:extLst>
              <a:ext uri="{FF2B5EF4-FFF2-40B4-BE49-F238E27FC236}">
                <a16:creationId xmlns:a16="http://schemas.microsoft.com/office/drawing/2014/main" id="{C41DA6FA-15AE-50F1-30F0-C2AD75FAB300}"/>
              </a:ext>
            </a:extLst>
          </p:cNvPr>
          <p:cNvSpPr txBox="1">
            <a:spLocks/>
          </p:cNvSpPr>
          <p:nvPr/>
        </p:nvSpPr>
        <p:spPr>
          <a:xfrm>
            <a:off x="274319" y="136783"/>
            <a:ext cx="11444198" cy="314811"/>
          </a:xfrm>
          <a:prstGeom prst="rect">
            <a:avLst/>
          </a:prstGeom>
        </p:spPr>
        <p:txBody>
          <a:bodyPr vert="horz" lIns="91440" tIns="45720" rIns="91440" bIns="45720" rtlCol="0" anchor="t" anchorCtr="0">
            <a:noAutofit/>
          </a:bodyPr>
          <a:lstStyle>
            <a:lvl1pPr algn="l" defTabSz="914400" rtl="0" eaLnBrk="1" latinLnBrk="0" hangingPunct="1">
              <a:lnSpc>
                <a:spcPct val="90000"/>
              </a:lnSpc>
              <a:spcBef>
                <a:spcPct val="0"/>
              </a:spcBef>
              <a:buNone/>
              <a:defRPr sz="4000" b="1" i="0" kern="1200">
                <a:solidFill>
                  <a:srgbClr val="222222"/>
                </a:solidFill>
                <a:latin typeface="+mj-lt"/>
                <a:ea typeface="Lora SemiBold" charset="0"/>
                <a:cs typeface="Lora SemiBold" charset="0"/>
              </a:defRPr>
            </a:lvl1pPr>
          </a:lstStyle>
          <a:p>
            <a:pPr marL="457200" indent="-457200">
              <a:buFontTx/>
              <a:buAutoNum type="arabicPeriod"/>
            </a:pPr>
            <a:r>
              <a:rPr lang="en-GB" sz="2400" dirty="0">
                <a:solidFill>
                  <a:schemeClr val="bg2"/>
                </a:solidFill>
              </a:rPr>
              <a:t>Focussing on what matters most</a:t>
            </a:r>
            <a:endParaRPr lang="en-US" sz="2400" dirty="0">
              <a:solidFill>
                <a:schemeClr val="bg2"/>
              </a:solidFill>
            </a:endParaRPr>
          </a:p>
        </p:txBody>
      </p:sp>
      <p:sp>
        <p:nvSpPr>
          <p:cNvPr id="2" name="Title 1">
            <a:extLst>
              <a:ext uri="{FF2B5EF4-FFF2-40B4-BE49-F238E27FC236}">
                <a16:creationId xmlns:a16="http://schemas.microsoft.com/office/drawing/2014/main" id="{28999A36-5759-7262-35B5-E3D9E1A355D3}"/>
              </a:ext>
            </a:extLst>
          </p:cNvPr>
          <p:cNvSpPr>
            <a:spLocks noGrp="1"/>
          </p:cNvSpPr>
          <p:nvPr>
            <p:ph type="ctrTitle"/>
          </p:nvPr>
        </p:nvSpPr>
        <p:spPr>
          <a:xfrm>
            <a:off x="286981" y="632985"/>
            <a:ext cx="11080069" cy="1276350"/>
          </a:xfrm>
        </p:spPr>
        <p:txBody>
          <a:bodyPr>
            <a:normAutofit/>
          </a:bodyPr>
          <a:lstStyle/>
          <a:p>
            <a:r>
              <a:rPr lang="en-GB" sz="3200" dirty="0">
                <a:solidFill>
                  <a:srgbClr val="00436C"/>
                </a:solidFill>
              </a:rPr>
              <a:t>Consulting on our new approach to prioritising guidance </a:t>
            </a:r>
          </a:p>
        </p:txBody>
      </p:sp>
      <p:sp>
        <p:nvSpPr>
          <p:cNvPr id="4" name="Rectangle 3">
            <a:extLst>
              <a:ext uri="{FF2B5EF4-FFF2-40B4-BE49-F238E27FC236}">
                <a16:creationId xmlns:a16="http://schemas.microsoft.com/office/drawing/2014/main" id="{43790BE0-5737-404B-9B09-CBF2AAB42A02}"/>
              </a:ext>
              <a:ext uri="{C183D7F6-B498-43B3-948B-1728B52AA6E4}">
                <adec:decorative xmlns:adec="http://schemas.microsoft.com/office/drawing/2017/decorative" val="1"/>
              </a:ext>
            </a:extLst>
          </p:cNvPr>
          <p:cNvSpPr/>
          <p:nvPr/>
        </p:nvSpPr>
        <p:spPr>
          <a:xfrm>
            <a:off x="274319" y="1680245"/>
            <a:ext cx="11701817" cy="4886809"/>
          </a:xfrm>
          <a:prstGeom prst="rect">
            <a:avLst/>
          </a:prstGeom>
          <a:solidFill>
            <a:srgbClr val="00436C"/>
          </a:solidFill>
          <a:ln>
            <a:solidFill>
              <a:srgbClr val="F7F4F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srgbClr val="FFFFFF"/>
              </a:solidFill>
              <a:effectLst/>
              <a:uLnTx/>
              <a:uFillTx/>
              <a:latin typeface="Inter"/>
              <a:ea typeface="+mn-ea"/>
              <a:cs typeface="+mn-cs"/>
            </a:endParaRPr>
          </a:p>
        </p:txBody>
      </p:sp>
      <p:sp>
        <p:nvSpPr>
          <p:cNvPr id="3" name="Text Placeholder 2">
            <a:extLst>
              <a:ext uri="{FF2B5EF4-FFF2-40B4-BE49-F238E27FC236}">
                <a16:creationId xmlns:a16="http://schemas.microsoft.com/office/drawing/2014/main" id="{7DD68D11-7392-BC29-8031-DB18DCD2490D}"/>
              </a:ext>
            </a:extLst>
          </p:cNvPr>
          <p:cNvSpPr>
            <a:spLocks noGrp="1"/>
          </p:cNvSpPr>
          <p:nvPr>
            <p:ph type="body" sz="quarter" idx="12"/>
          </p:nvPr>
        </p:nvSpPr>
        <p:spPr>
          <a:xfrm>
            <a:off x="1646066" y="1703180"/>
            <a:ext cx="10330070" cy="4863873"/>
          </a:xfrm>
        </p:spPr>
        <p:txBody>
          <a:bodyPr vert="horz" lIns="91440" tIns="45720" rIns="91440" bIns="45720" rtlCol="0" anchor="t">
            <a:noAutofit/>
          </a:bodyPr>
          <a:lstStyle/>
          <a:p>
            <a:pPr marL="0" indent="0">
              <a:spcBef>
                <a:spcPts val="600"/>
              </a:spcBef>
              <a:buNone/>
            </a:pPr>
            <a:r>
              <a:rPr lang="en-GB" sz="1600" dirty="0">
                <a:solidFill>
                  <a:schemeClr val="bg2"/>
                </a:solidFill>
                <a:latin typeface="Inter"/>
                <a:ea typeface="Inter"/>
              </a:rPr>
              <a:t>Establishing a new integrated prioritisation board and prioritisation framework to enable NICE to focus on what matters most was a central commitment in our 2023/24 business plan. We are now consulting on this approach ahead of formally implementing our new way of working from May 2024. </a:t>
            </a:r>
          </a:p>
          <a:p>
            <a:pPr marL="0" indent="0">
              <a:spcBef>
                <a:spcPts val="600"/>
              </a:spcBef>
              <a:buNone/>
            </a:pPr>
            <a:r>
              <a:rPr lang="en-GB" sz="1600" dirty="0">
                <a:solidFill>
                  <a:schemeClr val="bg2"/>
                </a:solidFill>
                <a:latin typeface="Inter"/>
                <a:ea typeface="Inter"/>
              </a:rPr>
              <a:t>Our new approach to better focus on what matters most includes:</a:t>
            </a:r>
          </a:p>
          <a:p>
            <a:pPr>
              <a:spcBef>
                <a:spcPts val="600"/>
              </a:spcBef>
            </a:pPr>
            <a:r>
              <a:rPr lang="en-GB" sz="1600" dirty="0">
                <a:solidFill>
                  <a:schemeClr val="bg2"/>
                </a:solidFill>
                <a:latin typeface="Inter"/>
                <a:ea typeface="Inter"/>
              </a:rPr>
              <a:t>The establishment of an integrated prioritisation board. This will use a common prioritisation framework to decide priorities and coordinate delivery.</a:t>
            </a:r>
          </a:p>
          <a:p>
            <a:pPr>
              <a:spcBef>
                <a:spcPts val="600"/>
              </a:spcBef>
            </a:pPr>
            <a:r>
              <a:rPr lang="en-GB" sz="1600" dirty="0">
                <a:solidFill>
                  <a:schemeClr val="bg2"/>
                </a:solidFill>
                <a:latin typeface="Inter"/>
                <a:ea typeface="Inter"/>
              </a:rPr>
              <a:t>The development of a common prioritisation framework. This will apply to all topics and products considered by NICE in a consistent and transparent way.</a:t>
            </a:r>
          </a:p>
          <a:p>
            <a:pPr>
              <a:spcBef>
                <a:spcPts val="600"/>
              </a:spcBef>
            </a:pPr>
            <a:r>
              <a:rPr lang="en-GB" sz="1600" dirty="0">
                <a:solidFill>
                  <a:schemeClr val="bg2"/>
                </a:solidFill>
                <a:latin typeface="Inter"/>
                <a:ea typeface="Inter"/>
              </a:rPr>
              <a:t>The development of our strategic principles for public health, social care and rare diseases to ensure these three areas are not disadvantaged by the new process.</a:t>
            </a:r>
          </a:p>
          <a:p>
            <a:pPr marL="0" indent="0">
              <a:spcBef>
                <a:spcPts val="600"/>
              </a:spcBef>
              <a:buNone/>
            </a:pPr>
            <a:r>
              <a:rPr lang="en-GB" sz="1600" dirty="0">
                <a:solidFill>
                  <a:schemeClr val="bg2"/>
                </a:solidFill>
                <a:latin typeface="Inter"/>
                <a:ea typeface="Inter"/>
                <a:cs typeface="Calibri"/>
              </a:rPr>
              <a:t>The </a:t>
            </a:r>
            <a:r>
              <a:rPr lang="en-GB" sz="1600" dirty="0">
                <a:solidFill>
                  <a:schemeClr val="bg2"/>
                </a:solidFill>
                <a:latin typeface="Inter"/>
                <a:ea typeface="Inter"/>
                <a:cs typeface="Calibri"/>
                <a:hlinkClick r:id="rId3">
                  <a:extLst>
                    <a:ext uri="{A12FA001-AC4F-418D-AE19-62706E023703}">
                      <ahyp:hlinkClr xmlns:ahyp="http://schemas.microsoft.com/office/drawing/2018/hyperlinkcolor" val="tx"/>
                    </a:ext>
                  </a:extLst>
                </a:hlinkClick>
              </a:rPr>
              <a:t>consultation</a:t>
            </a:r>
            <a:r>
              <a:rPr lang="en-GB" sz="1600" dirty="0">
                <a:solidFill>
                  <a:schemeClr val="bg2"/>
                </a:solidFill>
                <a:latin typeface="Inter"/>
                <a:ea typeface="Inter"/>
                <a:cs typeface="Calibri"/>
              </a:rPr>
              <a:t> runs until 4</a:t>
            </a:r>
            <a:r>
              <a:rPr lang="en-GB" sz="1600" baseline="30000" dirty="0">
                <a:solidFill>
                  <a:schemeClr val="bg2"/>
                </a:solidFill>
                <a:latin typeface="Inter"/>
                <a:ea typeface="Inter"/>
                <a:cs typeface="Calibri"/>
              </a:rPr>
              <a:t>th</a:t>
            </a:r>
            <a:r>
              <a:rPr lang="en-GB" sz="1600" dirty="0">
                <a:solidFill>
                  <a:schemeClr val="bg2"/>
                </a:solidFill>
                <a:latin typeface="Inter"/>
                <a:ea typeface="Inter"/>
                <a:cs typeface="Calibri"/>
              </a:rPr>
              <a:t> April, following which we will publish our integrated prioritisation manual and formally establish the prioritisation board by the end of May. </a:t>
            </a:r>
          </a:p>
        </p:txBody>
      </p:sp>
      <p:pic>
        <p:nvPicPr>
          <p:cNvPr id="5" name="Picture 4">
            <a:extLst>
              <a:ext uri="{FF2B5EF4-FFF2-40B4-BE49-F238E27FC236}">
                <a16:creationId xmlns:a16="http://schemas.microsoft.com/office/drawing/2014/main" id="{5C9C6F87-096A-10F0-2C01-AE507054DBAA}"/>
              </a:ext>
              <a:ext uri="{C183D7F6-B498-43B3-948B-1728B52AA6E4}">
                <adec:decorative xmlns:adec="http://schemas.microsoft.com/office/drawing/2017/decorative" val="1"/>
              </a:ext>
            </a:extLst>
          </p:cNvPr>
          <p:cNvPicPr>
            <a:picLocks noChangeAspect="1"/>
          </p:cNvPicPr>
          <p:nvPr/>
        </p:nvPicPr>
        <p:blipFill rotWithShape="1">
          <a:blip r:embed="rId4"/>
          <a:srcRect l="15975" t="4273" r="14699" b="4270"/>
          <a:stretch/>
        </p:blipFill>
        <p:spPr>
          <a:xfrm>
            <a:off x="527653" y="1891037"/>
            <a:ext cx="1015214" cy="1015214"/>
          </a:xfrm>
          <a:prstGeom prst="rect">
            <a:avLst/>
          </a:prstGeom>
        </p:spPr>
      </p:pic>
    </p:spTree>
    <p:extLst>
      <p:ext uri="{BB962C8B-B14F-4D97-AF65-F5344CB8AC3E}">
        <p14:creationId xmlns:p14="http://schemas.microsoft.com/office/powerpoint/2010/main" val="31284262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F9CEAB5E-800D-5CB9-D7F9-993213857831}"/>
              </a:ext>
              <a:ext uri="{C183D7F6-B498-43B3-948B-1728B52AA6E4}">
                <adec:decorative xmlns:adec="http://schemas.microsoft.com/office/drawing/2017/decorative" val="1"/>
              </a:ext>
            </a:extLst>
          </p:cNvPr>
          <p:cNvSpPr/>
          <p:nvPr/>
        </p:nvSpPr>
        <p:spPr>
          <a:xfrm>
            <a:off x="274319" y="97717"/>
            <a:ext cx="11714480" cy="479675"/>
          </a:xfrm>
          <a:prstGeom prst="rect">
            <a:avLst/>
          </a:prstGeom>
          <a:solidFill>
            <a:srgbClr val="00436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srgbClr val="FFFFFF"/>
              </a:solidFill>
              <a:effectLst/>
              <a:uLnTx/>
              <a:uFillTx/>
              <a:latin typeface="Inter"/>
              <a:ea typeface="+mn-ea"/>
              <a:cs typeface="+mn-cs"/>
            </a:endParaRPr>
          </a:p>
        </p:txBody>
      </p:sp>
      <p:sp>
        <p:nvSpPr>
          <p:cNvPr id="9" name="Title 2">
            <a:extLst>
              <a:ext uri="{FF2B5EF4-FFF2-40B4-BE49-F238E27FC236}">
                <a16:creationId xmlns:a16="http://schemas.microsoft.com/office/drawing/2014/main" id="{C41DA6FA-15AE-50F1-30F0-C2AD75FAB300}"/>
              </a:ext>
            </a:extLst>
          </p:cNvPr>
          <p:cNvSpPr txBox="1">
            <a:spLocks/>
          </p:cNvSpPr>
          <p:nvPr/>
        </p:nvSpPr>
        <p:spPr>
          <a:xfrm>
            <a:off x="274319" y="136783"/>
            <a:ext cx="11444198" cy="314811"/>
          </a:xfrm>
          <a:prstGeom prst="rect">
            <a:avLst/>
          </a:prstGeom>
        </p:spPr>
        <p:txBody>
          <a:bodyPr vert="horz" lIns="91440" tIns="45720" rIns="91440" bIns="45720" rtlCol="0" anchor="t" anchorCtr="0">
            <a:noAutofit/>
          </a:bodyPr>
          <a:lstStyle>
            <a:lvl1pPr algn="l" defTabSz="914400" rtl="0" eaLnBrk="1" latinLnBrk="0" hangingPunct="1">
              <a:lnSpc>
                <a:spcPct val="90000"/>
              </a:lnSpc>
              <a:spcBef>
                <a:spcPct val="0"/>
              </a:spcBef>
              <a:buNone/>
              <a:defRPr sz="4000" b="1" i="0" kern="1200">
                <a:solidFill>
                  <a:srgbClr val="222222"/>
                </a:solidFill>
                <a:latin typeface="+mj-lt"/>
                <a:ea typeface="Lora SemiBold" charset="0"/>
                <a:cs typeface="Lora SemiBold" charset="0"/>
              </a:defRPr>
            </a:lvl1pPr>
          </a:lstStyle>
          <a:p>
            <a:pPr marL="457200" indent="-457200">
              <a:buFontTx/>
              <a:buAutoNum type="arabicPeriod"/>
            </a:pPr>
            <a:r>
              <a:rPr lang="en-GB" sz="2400" dirty="0">
                <a:solidFill>
                  <a:schemeClr val="bg2"/>
                </a:solidFill>
              </a:rPr>
              <a:t>Focussing on what matters most</a:t>
            </a:r>
            <a:endParaRPr lang="en-US" sz="2400" dirty="0">
              <a:solidFill>
                <a:schemeClr val="bg2"/>
              </a:solidFill>
            </a:endParaRPr>
          </a:p>
        </p:txBody>
      </p:sp>
      <p:sp>
        <p:nvSpPr>
          <p:cNvPr id="2" name="Title 1">
            <a:extLst>
              <a:ext uri="{FF2B5EF4-FFF2-40B4-BE49-F238E27FC236}">
                <a16:creationId xmlns:a16="http://schemas.microsoft.com/office/drawing/2014/main" id="{28999A36-5759-7262-35B5-E3D9E1A355D3}"/>
              </a:ext>
            </a:extLst>
          </p:cNvPr>
          <p:cNvSpPr>
            <a:spLocks noGrp="1"/>
          </p:cNvSpPr>
          <p:nvPr>
            <p:ph type="ctrTitle"/>
          </p:nvPr>
        </p:nvSpPr>
        <p:spPr>
          <a:xfrm>
            <a:off x="286981" y="632985"/>
            <a:ext cx="11080069" cy="1276350"/>
          </a:xfrm>
        </p:spPr>
        <p:txBody>
          <a:bodyPr>
            <a:normAutofit/>
          </a:bodyPr>
          <a:lstStyle/>
          <a:p>
            <a:r>
              <a:rPr lang="en-GB" sz="3200" dirty="0">
                <a:solidFill>
                  <a:srgbClr val="00436C"/>
                </a:solidFill>
              </a:rPr>
              <a:t>Benefiting thousands of people with severe hair loss by recommending the first medicine for severe alopecia areata </a:t>
            </a:r>
          </a:p>
        </p:txBody>
      </p:sp>
      <p:sp>
        <p:nvSpPr>
          <p:cNvPr id="4" name="Rectangle 3">
            <a:extLst>
              <a:ext uri="{FF2B5EF4-FFF2-40B4-BE49-F238E27FC236}">
                <a16:creationId xmlns:a16="http://schemas.microsoft.com/office/drawing/2014/main" id="{43790BE0-5737-404B-9B09-CBF2AAB42A02}"/>
              </a:ext>
              <a:ext uri="{C183D7F6-B498-43B3-948B-1728B52AA6E4}">
                <adec:decorative xmlns:adec="http://schemas.microsoft.com/office/drawing/2017/decorative" val="1"/>
              </a:ext>
            </a:extLst>
          </p:cNvPr>
          <p:cNvSpPr/>
          <p:nvPr/>
        </p:nvSpPr>
        <p:spPr>
          <a:xfrm>
            <a:off x="274319" y="1680246"/>
            <a:ext cx="11701817" cy="4286445"/>
          </a:xfrm>
          <a:prstGeom prst="rect">
            <a:avLst/>
          </a:prstGeom>
          <a:solidFill>
            <a:srgbClr val="00436C"/>
          </a:solidFill>
          <a:ln>
            <a:solidFill>
              <a:srgbClr val="F7F4F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srgbClr val="FFFFFF"/>
              </a:solidFill>
              <a:effectLst/>
              <a:uLnTx/>
              <a:uFillTx/>
              <a:latin typeface="Inter"/>
              <a:ea typeface="+mn-ea"/>
              <a:cs typeface="+mn-cs"/>
            </a:endParaRPr>
          </a:p>
        </p:txBody>
      </p:sp>
      <p:sp>
        <p:nvSpPr>
          <p:cNvPr id="3" name="Text Placeholder 2">
            <a:extLst>
              <a:ext uri="{FF2B5EF4-FFF2-40B4-BE49-F238E27FC236}">
                <a16:creationId xmlns:a16="http://schemas.microsoft.com/office/drawing/2014/main" id="{7DD68D11-7392-BC29-8031-DB18DCD2490D}"/>
              </a:ext>
            </a:extLst>
          </p:cNvPr>
          <p:cNvSpPr>
            <a:spLocks noGrp="1"/>
          </p:cNvSpPr>
          <p:nvPr>
            <p:ph type="body" sz="quarter" idx="12"/>
          </p:nvPr>
        </p:nvSpPr>
        <p:spPr>
          <a:xfrm>
            <a:off x="1646066" y="1703181"/>
            <a:ext cx="10258953" cy="4456518"/>
          </a:xfrm>
        </p:spPr>
        <p:txBody>
          <a:bodyPr vert="horz" lIns="91440" tIns="45720" rIns="91440" bIns="45720" rtlCol="0" anchor="t">
            <a:noAutofit/>
          </a:bodyPr>
          <a:lstStyle/>
          <a:p>
            <a:pPr marL="0" indent="0">
              <a:spcBef>
                <a:spcPts val="600"/>
              </a:spcBef>
              <a:buNone/>
            </a:pPr>
            <a:r>
              <a:rPr lang="en-GB" sz="1600" dirty="0">
                <a:solidFill>
                  <a:schemeClr val="bg2"/>
                </a:solidFill>
                <a:latin typeface="Inter"/>
                <a:ea typeface="Inter"/>
              </a:rPr>
              <a:t>Up to 14,000 people could benefit from the first treatment for severe alopecia following a new NICE recommendation for </a:t>
            </a:r>
            <a:r>
              <a:rPr lang="en-GB" sz="1600" dirty="0" err="1">
                <a:solidFill>
                  <a:schemeClr val="bg2"/>
                </a:solidFill>
                <a:latin typeface="Inter"/>
                <a:ea typeface="Inter"/>
              </a:rPr>
              <a:t>ritlecitinib</a:t>
            </a:r>
            <a:r>
              <a:rPr lang="en-GB" sz="1600" dirty="0">
                <a:solidFill>
                  <a:schemeClr val="bg2"/>
                </a:solidFill>
                <a:latin typeface="Inter"/>
                <a:ea typeface="Inter"/>
              </a:rPr>
              <a:t>, a new one-a-day capsule to help treat the condition. </a:t>
            </a:r>
            <a:r>
              <a:rPr lang="en-GB" sz="1600" dirty="0">
                <a:solidFill>
                  <a:schemeClr val="bg2"/>
                </a:solidFill>
                <a:latin typeface="Inter"/>
                <a:ea typeface="Inter"/>
                <a:cs typeface="Calibri"/>
              </a:rPr>
              <a:t>The treatment, taken as a daily pill at home, works by reducing the enzymes that cause inflammation and subsequent hair loss at the follicle. </a:t>
            </a:r>
            <a:endParaRPr lang="en-GB" sz="1600" dirty="0">
              <a:solidFill>
                <a:schemeClr val="bg2"/>
              </a:solidFill>
              <a:latin typeface="Inter"/>
              <a:ea typeface="Inter"/>
            </a:endParaRPr>
          </a:p>
          <a:p>
            <a:pPr marL="0" indent="0">
              <a:spcBef>
                <a:spcPts val="600"/>
              </a:spcBef>
              <a:buNone/>
            </a:pPr>
            <a:r>
              <a:rPr lang="en-GB" sz="1600" dirty="0">
                <a:solidFill>
                  <a:schemeClr val="bg2"/>
                </a:solidFill>
                <a:latin typeface="Inter"/>
                <a:ea typeface="Inter"/>
                <a:cs typeface="Calibri"/>
              </a:rPr>
              <a:t>Severe alopecia areata can have a significant impact on people’s health and quality of life and until now there were no treatments recommended by NICE for use on the NHS. NICE was able to recommend the treatment after an independent appraisal committee initially did not recommend the medicine; this was updated following a public consultation and the company providing additional information and an improved discount to its price. Even with this revision, NICE was able to recommend </a:t>
            </a:r>
            <a:r>
              <a:rPr lang="en-GB" sz="1600" dirty="0" err="1">
                <a:solidFill>
                  <a:schemeClr val="bg2"/>
                </a:solidFill>
                <a:latin typeface="Inter"/>
                <a:ea typeface="Inter"/>
                <a:cs typeface="Calibri"/>
              </a:rPr>
              <a:t>ritlecitinib</a:t>
            </a:r>
            <a:r>
              <a:rPr lang="en-GB" sz="1600" dirty="0">
                <a:solidFill>
                  <a:schemeClr val="bg2"/>
                </a:solidFill>
                <a:latin typeface="Inter"/>
                <a:ea typeface="Inter"/>
                <a:cs typeface="Calibri"/>
              </a:rPr>
              <a:t> just 16 weeks after it was granted a licence by the Medicines and Healthcare products Regulatory Authority (MHRA).</a:t>
            </a:r>
          </a:p>
        </p:txBody>
      </p:sp>
      <p:pic>
        <p:nvPicPr>
          <p:cNvPr id="5" name="Picture 4">
            <a:extLst>
              <a:ext uri="{FF2B5EF4-FFF2-40B4-BE49-F238E27FC236}">
                <a16:creationId xmlns:a16="http://schemas.microsoft.com/office/drawing/2014/main" id="{F2647CCE-D0EE-9C2B-78AA-84F711DDCC7A}"/>
              </a:ext>
              <a:ext uri="{C183D7F6-B498-43B3-948B-1728B52AA6E4}">
                <adec:decorative xmlns:adec="http://schemas.microsoft.com/office/drawing/2017/decorative" val="1"/>
              </a:ext>
            </a:extLst>
          </p:cNvPr>
          <p:cNvPicPr>
            <a:picLocks noChangeAspect="1"/>
          </p:cNvPicPr>
          <p:nvPr/>
        </p:nvPicPr>
        <p:blipFill rotWithShape="1">
          <a:blip r:embed="rId3"/>
          <a:srcRect l="16181" t="4142" r="14563" b="4142"/>
          <a:stretch/>
        </p:blipFill>
        <p:spPr>
          <a:xfrm>
            <a:off x="529373" y="1909335"/>
            <a:ext cx="1015214" cy="1015214"/>
          </a:xfrm>
          <a:prstGeom prst="rect">
            <a:avLst/>
          </a:prstGeom>
        </p:spPr>
      </p:pic>
    </p:spTree>
    <p:extLst>
      <p:ext uri="{BB962C8B-B14F-4D97-AF65-F5344CB8AC3E}">
        <p14:creationId xmlns:p14="http://schemas.microsoft.com/office/powerpoint/2010/main" val="29092732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F9CEAB5E-800D-5CB9-D7F9-993213857831}"/>
              </a:ext>
              <a:ext uri="{C183D7F6-B498-43B3-948B-1728B52AA6E4}">
                <adec:decorative xmlns:adec="http://schemas.microsoft.com/office/drawing/2017/decorative" val="1"/>
              </a:ext>
            </a:extLst>
          </p:cNvPr>
          <p:cNvSpPr/>
          <p:nvPr/>
        </p:nvSpPr>
        <p:spPr>
          <a:xfrm>
            <a:off x="274319" y="97717"/>
            <a:ext cx="11714480" cy="479675"/>
          </a:xfrm>
          <a:prstGeom prst="rect">
            <a:avLst/>
          </a:prstGeom>
          <a:solidFill>
            <a:srgbClr val="00436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srgbClr val="FFFFFF"/>
              </a:solidFill>
              <a:effectLst/>
              <a:uLnTx/>
              <a:uFillTx/>
              <a:latin typeface="Inter"/>
              <a:ea typeface="+mn-ea"/>
              <a:cs typeface="+mn-cs"/>
            </a:endParaRPr>
          </a:p>
        </p:txBody>
      </p:sp>
      <p:sp>
        <p:nvSpPr>
          <p:cNvPr id="9" name="Title 2">
            <a:extLst>
              <a:ext uri="{FF2B5EF4-FFF2-40B4-BE49-F238E27FC236}">
                <a16:creationId xmlns:a16="http://schemas.microsoft.com/office/drawing/2014/main" id="{C41DA6FA-15AE-50F1-30F0-C2AD75FAB300}"/>
              </a:ext>
            </a:extLst>
          </p:cNvPr>
          <p:cNvSpPr txBox="1">
            <a:spLocks/>
          </p:cNvSpPr>
          <p:nvPr/>
        </p:nvSpPr>
        <p:spPr>
          <a:xfrm>
            <a:off x="274319" y="136783"/>
            <a:ext cx="11444198" cy="314811"/>
          </a:xfrm>
          <a:prstGeom prst="rect">
            <a:avLst/>
          </a:prstGeom>
        </p:spPr>
        <p:txBody>
          <a:bodyPr vert="horz" lIns="91440" tIns="45720" rIns="91440" bIns="45720" rtlCol="0" anchor="t" anchorCtr="0">
            <a:noAutofit/>
          </a:bodyPr>
          <a:lstStyle>
            <a:lvl1pPr algn="l" defTabSz="914400" rtl="0" eaLnBrk="1" latinLnBrk="0" hangingPunct="1">
              <a:lnSpc>
                <a:spcPct val="90000"/>
              </a:lnSpc>
              <a:spcBef>
                <a:spcPct val="0"/>
              </a:spcBef>
              <a:buNone/>
              <a:defRPr sz="4000" b="1" i="0" kern="1200">
                <a:solidFill>
                  <a:srgbClr val="222222"/>
                </a:solidFill>
                <a:latin typeface="+mj-lt"/>
                <a:ea typeface="Lora SemiBold" charset="0"/>
                <a:cs typeface="Lora SemiBold" charset="0"/>
              </a:defRPr>
            </a:lvl1pPr>
          </a:lstStyle>
          <a:p>
            <a:pPr marL="457200" indent="-457200">
              <a:buFontTx/>
              <a:buAutoNum type="arabicPeriod"/>
            </a:pPr>
            <a:r>
              <a:rPr lang="en-GB" sz="2400" dirty="0">
                <a:solidFill>
                  <a:schemeClr val="bg2"/>
                </a:solidFill>
              </a:rPr>
              <a:t>Focussing on what matters most</a:t>
            </a:r>
            <a:endParaRPr lang="en-US" sz="2400" dirty="0">
              <a:solidFill>
                <a:schemeClr val="bg2"/>
              </a:solidFill>
            </a:endParaRPr>
          </a:p>
        </p:txBody>
      </p:sp>
      <p:sp>
        <p:nvSpPr>
          <p:cNvPr id="2" name="Title 1">
            <a:extLst>
              <a:ext uri="{FF2B5EF4-FFF2-40B4-BE49-F238E27FC236}">
                <a16:creationId xmlns:a16="http://schemas.microsoft.com/office/drawing/2014/main" id="{28999A36-5759-7262-35B5-E3D9E1A355D3}"/>
              </a:ext>
            </a:extLst>
          </p:cNvPr>
          <p:cNvSpPr>
            <a:spLocks noGrp="1"/>
          </p:cNvSpPr>
          <p:nvPr>
            <p:ph type="ctrTitle"/>
          </p:nvPr>
        </p:nvSpPr>
        <p:spPr>
          <a:xfrm>
            <a:off x="286981" y="632985"/>
            <a:ext cx="11080069" cy="1276350"/>
          </a:xfrm>
        </p:spPr>
        <p:txBody>
          <a:bodyPr>
            <a:normAutofit/>
          </a:bodyPr>
          <a:lstStyle/>
          <a:p>
            <a:r>
              <a:rPr lang="en-GB" sz="3200" dirty="0">
                <a:solidFill>
                  <a:srgbClr val="00436C"/>
                </a:solidFill>
              </a:rPr>
              <a:t>Tackling sepsis and antibiotic resistance through updated guidance recommending better targeting of antibiotics </a:t>
            </a:r>
          </a:p>
        </p:txBody>
      </p:sp>
      <p:sp>
        <p:nvSpPr>
          <p:cNvPr id="4" name="Rectangle 3">
            <a:extLst>
              <a:ext uri="{FF2B5EF4-FFF2-40B4-BE49-F238E27FC236}">
                <a16:creationId xmlns:a16="http://schemas.microsoft.com/office/drawing/2014/main" id="{43790BE0-5737-404B-9B09-CBF2AAB42A02}"/>
              </a:ext>
              <a:ext uri="{C183D7F6-B498-43B3-948B-1728B52AA6E4}">
                <adec:decorative xmlns:adec="http://schemas.microsoft.com/office/drawing/2017/decorative" val="1"/>
              </a:ext>
            </a:extLst>
          </p:cNvPr>
          <p:cNvSpPr/>
          <p:nvPr/>
        </p:nvSpPr>
        <p:spPr>
          <a:xfrm>
            <a:off x="274319" y="1899054"/>
            <a:ext cx="11701817" cy="4064772"/>
          </a:xfrm>
          <a:prstGeom prst="rect">
            <a:avLst/>
          </a:prstGeom>
          <a:solidFill>
            <a:srgbClr val="00436C"/>
          </a:solidFill>
          <a:ln>
            <a:solidFill>
              <a:srgbClr val="F7F4F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srgbClr val="FFFFFF"/>
              </a:solidFill>
              <a:effectLst/>
              <a:uLnTx/>
              <a:uFillTx/>
              <a:latin typeface="Inter"/>
              <a:ea typeface="+mn-ea"/>
              <a:cs typeface="+mn-cs"/>
            </a:endParaRPr>
          </a:p>
        </p:txBody>
      </p:sp>
      <p:sp>
        <p:nvSpPr>
          <p:cNvPr id="3" name="Text Placeholder 2">
            <a:extLst>
              <a:ext uri="{FF2B5EF4-FFF2-40B4-BE49-F238E27FC236}">
                <a16:creationId xmlns:a16="http://schemas.microsoft.com/office/drawing/2014/main" id="{7DD68D11-7392-BC29-8031-DB18DCD2490D}"/>
              </a:ext>
            </a:extLst>
          </p:cNvPr>
          <p:cNvSpPr>
            <a:spLocks noGrp="1"/>
          </p:cNvSpPr>
          <p:nvPr>
            <p:ph type="body" sz="quarter" idx="12"/>
          </p:nvPr>
        </p:nvSpPr>
        <p:spPr>
          <a:xfrm>
            <a:off x="1630885" y="1820141"/>
            <a:ext cx="10258953" cy="4456518"/>
          </a:xfrm>
        </p:spPr>
        <p:txBody>
          <a:bodyPr vert="horz" lIns="91440" tIns="45720" rIns="91440" bIns="45720" rtlCol="0" anchor="t">
            <a:noAutofit/>
          </a:bodyPr>
          <a:lstStyle/>
          <a:p>
            <a:pPr marL="0" indent="0">
              <a:spcBef>
                <a:spcPts val="600"/>
              </a:spcBef>
              <a:buNone/>
            </a:pPr>
            <a:r>
              <a:rPr lang="en-GB" sz="1600" dirty="0">
                <a:solidFill>
                  <a:schemeClr val="bg2"/>
                </a:solidFill>
                <a:latin typeface="Inter"/>
                <a:ea typeface="Inter"/>
              </a:rPr>
              <a:t>NICE has updated our guideline to recommend better targeting of antibiotics for suspected sepsis to ensure the right people receive treatment as soon as possible but the medicines are not overused, which can lead to antibiotic resistance.  </a:t>
            </a:r>
          </a:p>
          <a:p>
            <a:pPr marL="0" indent="0">
              <a:spcBef>
                <a:spcPts val="600"/>
              </a:spcBef>
              <a:buNone/>
            </a:pPr>
            <a:r>
              <a:rPr lang="en-GB" sz="1600" dirty="0">
                <a:solidFill>
                  <a:schemeClr val="bg2"/>
                </a:solidFill>
                <a:latin typeface="Inter"/>
                <a:ea typeface="Inter"/>
                <a:cs typeface="Calibri"/>
              </a:rPr>
              <a:t>NICE’s guidance update provides clarity for health professionals about how to manage this vital and rapidly evolving area of need, ensuring alignment with Academy of Medical Royal Colleges (</a:t>
            </a:r>
            <a:r>
              <a:rPr lang="en-GB" sz="1600" dirty="0" err="1">
                <a:solidFill>
                  <a:schemeClr val="bg2"/>
                </a:solidFill>
                <a:latin typeface="Inter"/>
                <a:ea typeface="Inter"/>
                <a:cs typeface="Calibri"/>
              </a:rPr>
              <a:t>AoMRC</a:t>
            </a:r>
            <a:r>
              <a:rPr lang="en-GB" sz="1600" dirty="0">
                <a:solidFill>
                  <a:schemeClr val="bg2"/>
                </a:solidFill>
                <a:latin typeface="Inter"/>
                <a:ea typeface="Inter"/>
                <a:cs typeface="Calibri"/>
              </a:rPr>
              <a:t>) statement on the initial antimicrobial treatment of sepsis.  </a:t>
            </a:r>
          </a:p>
          <a:p>
            <a:pPr marL="0" indent="0">
              <a:spcBef>
                <a:spcPts val="600"/>
              </a:spcBef>
              <a:buNone/>
            </a:pPr>
            <a:r>
              <a:rPr lang="en-GB" sz="1600" dirty="0">
                <a:solidFill>
                  <a:schemeClr val="bg2"/>
                </a:solidFill>
                <a:latin typeface="Inter"/>
                <a:ea typeface="Inter"/>
                <a:cs typeface="Calibri"/>
              </a:rPr>
              <a:t>The updated guideline recommends using the </a:t>
            </a:r>
            <a:r>
              <a:rPr lang="en-GB" sz="1600" b="0" i="0" dirty="0">
                <a:solidFill>
                  <a:schemeClr val="bg2"/>
                </a:solidFill>
                <a:effectLst/>
                <a:latin typeface="Inter" panose="02000503000000020004" pitchFamily="2" charset="0"/>
              </a:rPr>
              <a:t>National Early Warning Score (</a:t>
            </a:r>
            <a:r>
              <a:rPr lang="en-GB" sz="1600" b="0" i="0" dirty="0">
                <a:solidFill>
                  <a:schemeClr val="bg2"/>
                </a:solidFill>
                <a:effectLst/>
                <a:latin typeface="Inter" panose="02000503000000020004" pitchFamily="2" charset="0"/>
                <a:hlinkClick r:id="rId3">
                  <a:extLst>
                    <a:ext uri="{A12FA001-AC4F-418D-AE19-62706E023703}">
                      <ahyp:hlinkClr xmlns:ahyp="http://schemas.microsoft.com/office/drawing/2018/hyperlinkcolor" val="tx"/>
                    </a:ext>
                  </a:extLst>
                </a:hlinkClick>
              </a:rPr>
              <a:t>NEWS2</a:t>
            </a:r>
            <a:r>
              <a:rPr lang="en-GB" sz="1600" b="0" i="0" dirty="0">
                <a:solidFill>
                  <a:schemeClr val="bg2"/>
                </a:solidFill>
                <a:effectLst/>
                <a:latin typeface="Inter" panose="02000503000000020004" pitchFamily="2" charset="0"/>
              </a:rPr>
              <a:t>) to help ensure antibiotics are targeted to those at the greatest risk of severe sepsis, so they get rapid and effective treatment. It also supports clinicians to make informed, balanced decisions when prescribing antibiotics.   </a:t>
            </a:r>
            <a:endParaRPr lang="en-GB" sz="1600" dirty="0">
              <a:solidFill>
                <a:schemeClr val="bg2"/>
              </a:solidFill>
              <a:latin typeface="Inter"/>
              <a:ea typeface="Inter"/>
              <a:cs typeface="Calibri"/>
            </a:endParaRPr>
          </a:p>
        </p:txBody>
      </p:sp>
      <p:pic>
        <p:nvPicPr>
          <p:cNvPr id="8" name="Picture 7">
            <a:extLst>
              <a:ext uri="{FF2B5EF4-FFF2-40B4-BE49-F238E27FC236}">
                <a16:creationId xmlns:a16="http://schemas.microsoft.com/office/drawing/2014/main" id="{603BDFDC-A440-CE81-A338-1E01B861BAF0}"/>
              </a:ext>
              <a:ext uri="{C183D7F6-B498-43B3-948B-1728B52AA6E4}">
                <adec:decorative xmlns:adec="http://schemas.microsoft.com/office/drawing/2017/decorative" val="1"/>
              </a:ext>
            </a:extLst>
          </p:cNvPr>
          <p:cNvPicPr>
            <a:picLocks noChangeAspect="1"/>
          </p:cNvPicPr>
          <p:nvPr/>
        </p:nvPicPr>
        <p:blipFill rotWithShape="1">
          <a:blip r:embed="rId4"/>
          <a:srcRect l="15861" t="4365" r="14813" b="3825"/>
          <a:stretch/>
        </p:blipFill>
        <p:spPr>
          <a:xfrm>
            <a:off x="529373" y="1909335"/>
            <a:ext cx="1015214" cy="1015214"/>
          </a:xfrm>
          <a:prstGeom prst="rect">
            <a:avLst/>
          </a:prstGeom>
        </p:spPr>
      </p:pic>
    </p:spTree>
    <p:extLst>
      <p:ext uri="{BB962C8B-B14F-4D97-AF65-F5344CB8AC3E}">
        <p14:creationId xmlns:p14="http://schemas.microsoft.com/office/powerpoint/2010/main" val="283665486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AB527429-4EBE-6C58-27BB-1A30514D7FE7}"/>
              </a:ext>
              <a:ext uri="{C183D7F6-B498-43B3-948B-1728B52AA6E4}">
                <adec:decorative xmlns:adec="http://schemas.microsoft.com/office/drawing/2017/decorative" val="1"/>
              </a:ext>
            </a:extLst>
          </p:cNvPr>
          <p:cNvSpPr/>
          <p:nvPr/>
        </p:nvSpPr>
        <p:spPr>
          <a:xfrm>
            <a:off x="274319" y="117099"/>
            <a:ext cx="11643362" cy="492501"/>
          </a:xfrm>
          <a:prstGeom prst="rect">
            <a:avLst/>
          </a:prstGeom>
          <a:solidFill>
            <a:srgbClr val="00436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srgbClr val="FFFFFF"/>
              </a:solidFill>
              <a:effectLst/>
              <a:uLnTx/>
              <a:uFillTx/>
              <a:latin typeface="Inter"/>
              <a:ea typeface="+mn-ea"/>
              <a:cs typeface="+mn-cs"/>
            </a:endParaRPr>
          </a:p>
        </p:txBody>
      </p:sp>
      <p:sp>
        <p:nvSpPr>
          <p:cNvPr id="9" name="Title 2">
            <a:extLst>
              <a:ext uri="{FF2B5EF4-FFF2-40B4-BE49-F238E27FC236}">
                <a16:creationId xmlns:a16="http://schemas.microsoft.com/office/drawing/2014/main" id="{1D739099-CD07-F42A-8D8A-9C7A72965699}"/>
              </a:ext>
            </a:extLst>
          </p:cNvPr>
          <p:cNvSpPr txBox="1">
            <a:spLocks/>
          </p:cNvSpPr>
          <p:nvPr/>
        </p:nvSpPr>
        <p:spPr>
          <a:xfrm>
            <a:off x="274319" y="154388"/>
            <a:ext cx="11444198" cy="314811"/>
          </a:xfrm>
          <a:prstGeom prst="rect">
            <a:avLst/>
          </a:prstGeom>
        </p:spPr>
        <p:txBody>
          <a:bodyPr vert="horz" lIns="91440" tIns="45720" rIns="91440" bIns="45720" rtlCol="0" anchor="t" anchorCtr="0">
            <a:noAutofit/>
          </a:bodyPr>
          <a:lstStyle>
            <a:lvl1pPr algn="l" defTabSz="914400" rtl="0" eaLnBrk="1" latinLnBrk="0" hangingPunct="1">
              <a:lnSpc>
                <a:spcPct val="90000"/>
              </a:lnSpc>
              <a:spcBef>
                <a:spcPct val="0"/>
              </a:spcBef>
              <a:buNone/>
              <a:defRPr sz="4000" b="1" i="0" kern="1200">
                <a:solidFill>
                  <a:srgbClr val="222222"/>
                </a:solidFill>
                <a:latin typeface="+mj-lt"/>
                <a:ea typeface="Lora SemiBold" charset="0"/>
                <a:cs typeface="Lora SemiBold" charset="0"/>
              </a:defRPr>
            </a:lvl1pPr>
          </a:lstStyle>
          <a:p>
            <a:r>
              <a:rPr lang="en-GB" sz="2400">
                <a:solidFill>
                  <a:schemeClr val="bg2"/>
                </a:solidFill>
              </a:rPr>
              <a:t>2. Creating useful and useable advice </a:t>
            </a:r>
          </a:p>
        </p:txBody>
      </p:sp>
      <p:sp>
        <p:nvSpPr>
          <p:cNvPr id="8" name="Rectangle 7">
            <a:extLst>
              <a:ext uri="{FF2B5EF4-FFF2-40B4-BE49-F238E27FC236}">
                <a16:creationId xmlns:a16="http://schemas.microsoft.com/office/drawing/2014/main" id="{B7C8FADD-A379-DF8B-45C0-C72DEC9AAE97}"/>
              </a:ext>
              <a:ext uri="{C183D7F6-B498-43B3-948B-1728B52AA6E4}">
                <adec:decorative xmlns:adec="http://schemas.microsoft.com/office/drawing/2017/decorative" val="1"/>
              </a:ext>
            </a:extLst>
          </p:cNvPr>
          <p:cNvSpPr/>
          <p:nvPr/>
        </p:nvSpPr>
        <p:spPr>
          <a:xfrm>
            <a:off x="362400" y="2105743"/>
            <a:ext cx="11704711" cy="3948583"/>
          </a:xfrm>
          <a:prstGeom prst="rect">
            <a:avLst/>
          </a:prstGeom>
          <a:solidFill>
            <a:srgbClr val="00436C"/>
          </a:solidFill>
          <a:ln>
            <a:solidFill>
              <a:srgbClr val="F7F4F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srgbClr val="FFFFFF"/>
              </a:solidFill>
              <a:effectLst/>
              <a:uLnTx/>
              <a:uFillTx/>
              <a:latin typeface="Inter"/>
              <a:ea typeface="+mn-ea"/>
              <a:cs typeface="+mn-cs"/>
            </a:endParaRPr>
          </a:p>
        </p:txBody>
      </p:sp>
      <p:sp>
        <p:nvSpPr>
          <p:cNvPr id="3" name="Title 2">
            <a:extLst>
              <a:ext uri="{FF2B5EF4-FFF2-40B4-BE49-F238E27FC236}">
                <a16:creationId xmlns:a16="http://schemas.microsoft.com/office/drawing/2014/main" id="{5DD4CF27-2E14-355A-48A3-06095F1B3EB0}"/>
              </a:ext>
            </a:extLst>
          </p:cNvPr>
          <p:cNvSpPr>
            <a:spLocks noGrp="1"/>
          </p:cNvSpPr>
          <p:nvPr>
            <p:ph type="ctrTitle"/>
          </p:nvPr>
        </p:nvSpPr>
        <p:spPr>
          <a:xfrm>
            <a:off x="274319" y="739022"/>
            <a:ext cx="11704711" cy="1431374"/>
          </a:xfrm>
        </p:spPr>
        <p:txBody>
          <a:bodyPr>
            <a:normAutofit/>
          </a:bodyPr>
          <a:lstStyle/>
          <a:p>
            <a:r>
              <a:rPr lang="en-GB" sz="2800" dirty="0">
                <a:solidFill>
                  <a:srgbClr val="00436C"/>
                </a:solidFill>
              </a:rPr>
              <a:t>Addressing unmet need through new useful and useable recommendations for digital technologies providing rehabilitation programmes for people with chronic obstructive pulmonary disease </a:t>
            </a:r>
          </a:p>
        </p:txBody>
      </p:sp>
      <p:sp>
        <p:nvSpPr>
          <p:cNvPr id="4" name="Text Placeholder 2">
            <a:extLst>
              <a:ext uri="{FF2B5EF4-FFF2-40B4-BE49-F238E27FC236}">
                <a16:creationId xmlns:a16="http://schemas.microsoft.com/office/drawing/2014/main" id="{201F1E04-BCFF-F8F5-B60E-C6927531DDD2}"/>
              </a:ext>
            </a:extLst>
          </p:cNvPr>
          <p:cNvSpPr>
            <a:spLocks noGrp="1"/>
          </p:cNvSpPr>
          <p:nvPr>
            <p:ph type="body" sz="quarter" idx="12"/>
          </p:nvPr>
        </p:nvSpPr>
        <p:spPr>
          <a:xfrm>
            <a:off x="1801712" y="2105744"/>
            <a:ext cx="10265399" cy="4119568"/>
          </a:xfrm>
        </p:spPr>
        <p:txBody>
          <a:bodyPr vert="horz" lIns="91440" tIns="45720" rIns="91440" bIns="45720" rtlCol="0" anchor="t">
            <a:normAutofit fontScale="92500" lnSpcReduction="20000"/>
          </a:bodyPr>
          <a:lstStyle/>
          <a:p>
            <a:pPr marL="0" indent="0">
              <a:spcBef>
                <a:spcPts val="600"/>
              </a:spcBef>
              <a:buNone/>
            </a:pPr>
            <a:r>
              <a:rPr lang="en-GB" sz="1600" b="0" i="0" dirty="0">
                <a:solidFill>
                  <a:schemeClr val="bg2"/>
                </a:solidFill>
                <a:effectLst/>
                <a:latin typeface="Inter" panose="02000503000000020004" pitchFamily="2" charset="0"/>
                <a:hlinkClick r:id="rId3">
                  <a:extLst>
                    <a:ext uri="{A12FA001-AC4F-418D-AE19-62706E023703}">
                      <ahyp:hlinkClr xmlns:ahyp="http://schemas.microsoft.com/office/drawing/2018/hyperlinkcolor" val="tx"/>
                    </a:ext>
                  </a:extLst>
                </a:hlinkClick>
              </a:rPr>
              <a:t>NICE's medical technologies advisory committee</a:t>
            </a:r>
            <a:r>
              <a:rPr lang="en-GB" sz="1600" b="0" i="0" dirty="0">
                <a:solidFill>
                  <a:schemeClr val="bg2"/>
                </a:solidFill>
                <a:effectLst/>
                <a:latin typeface="Inter" panose="02000503000000020004" pitchFamily="2" charset="0"/>
              </a:rPr>
              <a:t> has recommended two digital technologies– </a:t>
            </a:r>
            <a:r>
              <a:rPr lang="en-GB" sz="1600" b="0" i="0" dirty="0" err="1">
                <a:solidFill>
                  <a:schemeClr val="bg2"/>
                </a:solidFill>
                <a:effectLst/>
                <a:latin typeface="Inter" panose="02000503000000020004" pitchFamily="2" charset="0"/>
              </a:rPr>
              <a:t>myCOPD</a:t>
            </a:r>
            <a:r>
              <a:rPr lang="en-GB" sz="1600" b="0" i="0" dirty="0">
                <a:solidFill>
                  <a:schemeClr val="bg2"/>
                </a:solidFill>
                <a:effectLst/>
                <a:latin typeface="Inter" panose="02000503000000020004" pitchFamily="2" charset="0"/>
              </a:rPr>
              <a:t> and SPACE for COPD – to deliver pulmonary rehabilitation programmes for people with chronic obstructive pulmonary disease (COPD). These digital technologies </a:t>
            </a:r>
            <a:r>
              <a:rPr lang="en-GB" sz="1600" dirty="0">
                <a:solidFill>
                  <a:schemeClr val="bg2"/>
                </a:solidFill>
              </a:rPr>
              <a:t>offer exercise and education sessions </a:t>
            </a:r>
            <a:r>
              <a:rPr lang="en-GB" sz="1600" b="0" i="0" dirty="0">
                <a:solidFill>
                  <a:schemeClr val="bg2"/>
                </a:solidFill>
                <a:effectLst/>
                <a:latin typeface="Inter" panose="02000503000000020004" pitchFamily="2" charset="0"/>
              </a:rPr>
              <a:t>to help with people with COPD manage their own condition in a place and time of their choosing.</a:t>
            </a:r>
          </a:p>
          <a:p>
            <a:pPr marL="0" indent="0">
              <a:spcBef>
                <a:spcPts val="600"/>
              </a:spcBef>
              <a:buNone/>
            </a:pPr>
            <a:r>
              <a:rPr lang="en-GB" sz="1600" b="0" i="0" dirty="0">
                <a:solidFill>
                  <a:schemeClr val="bg2"/>
                </a:solidFill>
                <a:effectLst/>
                <a:latin typeface="Inter" panose="02000503000000020004" pitchFamily="2" charset="0"/>
              </a:rPr>
              <a:t>Evidence suggests that 90% of patients who complete a face-to-face pulmonary rehabilitation programme experience increased exercise capacity and improved quality of life. However according to </a:t>
            </a:r>
            <a:r>
              <a:rPr lang="en-GB" sz="1600" b="0" i="0" dirty="0">
                <a:solidFill>
                  <a:schemeClr val="bg2"/>
                </a:solidFill>
                <a:effectLst/>
                <a:latin typeface="Inter" panose="02000503000000020004" pitchFamily="2" charset="0"/>
                <a:hlinkClick r:id="rId4">
                  <a:extLst>
                    <a:ext uri="{A12FA001-AC4F-418D-AE19-62706E023703}">
                      <ahyp:hlinkClr xmlns:ahyp="http://schemas.microsoft.com/office/drawing/2018/hyperlinkcolor" val="tx"/>
                    </a:ext>
                  </a:extLst>
                </a:hlinkClick>
              </a:rPr>
              <a:t>the NHS Long Term Plan</a:t>
            </a:r>
            <a:r>
              <a:rPr lang="en-GB" sz="1600" b="0" i="0" dirty="0">
                <a:solidFill>
                  <a:schemeClr val="bg2"/>
                </a:solidFill>
                <a:effectLst/>
                <a:latin typeface="Inter" panose="02000503000000020004" pitchFamily="2" charset="0"/>
              </a:rPr>
              <a:t>, they are currently only offered to 13% of eligible patients, with a focus on those with more severe COPD. </a:t>
            </a:r>
            <a:endParaRPr lang="en-GB" sz="1600" dirty="0">
              <a:solidFill>
                <a:schemeClr val="bg2"/>
              </a:solidFill>
            </a:endParaRPr>
          </a:p>
          <a:p>
            <a:pPr marL="0" indent="0">
              <a:spcBef>
                <a:spcPts val="600"/>
              </a:spcBef>
              <a:buNone/>
            </a:pPr>
            <a:r>
              <a:rPr lang="en-GB" sz="1600" dirty="0">
                <a:solidFill>
                  <a:schemeClr val="bg2"/>
                </a:solidFill>
                <a:latin typeface="Inter"/>
              </a:rPr>
              <a:t>These new digital technologies recommended by NICE can help people living in areas without access to an in-person service to receive the care they need. </a:t>
            </a:r>
          </a:p>
          <a:p>
            <a:pPr marL="0" indent="0">
              <a:spcBef>
                <a:spcPts val="600"/>
              </a:spcBef>
              <a:buNone/>
            </a:pPr>
            <a:r>
              <a:rPr lang="en-GB" sz="1600" dirty="0">
                <a:solidFill>
                  <a:schemeClr val="bg2"/>
                </a:solidFill>
                <a:latin typeface="Inter"/>
              </a:rPr>
              <a:t>The committee recommended the two digital technologies are used by the NHS whilst further evidence is generated to address evidence gaps. These technologies can be used once they have appropriate regulatory approval and meet the standards within NHS England’s Digital Technology Assessment Criteria.</a:t>
            </a:r>
          </a:p>
        </p:txBody>
      </p:sp>
      <p:pic>
        <p:nvPicPr>
          <p:cNvPr id="5" name="Picture 4">
            <a:extLst>
              <a:ext uri="{FF2B5EF4-FFF2-40B4-BE49-F238E27FC236}">
                <a16:creationId xmlns:a16="http://schemas.microsoft.com/office/drawing/2014/main" id="{33542230-0CB6-34AF-9C41-1321D874C630}"/>
              </a:ext>
              <a:ext uri="{C183D7F6-B498-43B3-948B-1728B52AA6E4}">
                <adec:decorative xmlns:adec="http://schemas.microsoft.com/office/drawing/2017/decorative" val="1"/>
              </a:ext>
            </a:extLst>
          </p:cNvPr>
          <p:cNvPicPr>
            <a:picLocks noChangeAspect="1"/>
          </p:cNvPicPr>
          <p:nvPr/>
        </p:nvPicPr>
        <p:blipFill rotWithShape="1">
          <a:blip r:embed="rId5"/>
          <a:srcRect l="15762" t="4320" r="14616" b="3476"/>
          <a:stretch/>
        </p:blipFill>
        <p:spPr>
          <a:xfrm>
            <a:off x="530637" y="2238896"/>
            <a:ext cx="984481" cy="984481"/>
          </a:xfrm>
          <a:prstGeom prst="rect">
            <a:avLst/>
          </a:prstGeom>
        </p:spPr>
      </p:pic>
    </p:spTree>
    <p:extLst>
      <p:ext uri="{BB962C8B-B14F-4D97-AF65-F5344CB8AC3E}">
        <p14:creationId xmlns:p14="http://schemas.microsoft.com/office/powerpoint/2010/main" val="150956658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112B6307-0CDE-4041-658D-13FF4DCCA55B}"/>
              </a:ext>
              <a:ext uri="{C183D7F6-B498-43B3-948B-1728B52AA6E4}">
                <adec:decorative xmlns:adec="http://schemas.microsoft.com/office/drawing/2017/decorative" val="1"/>
              </a:ext>
            </a:extLst>
          </p:cNvPr>
          <p:cNvSpPr/>
          <p:nvPr/>
        </p:nvSpPr>
        <p:spPr>
          <a:xfrm>
            <a:off x="274319" y="2087418"/>
            <a:ext cx="11714480" cy="3805382"/>
          </a:xfrm>
          <a:prstGeom prst="rect">
            <a:avLst/>
          </a:prstGeom>
          <a:solidFill>
            <a:srgbClr val="00436C"/>
          </a:solidFill>
          <a:ln>
            <a:solidFill>
              <a:srgbClr val="F7F4F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srgbClr val="FFFFFF"/>
              </a:solidFill>
              <a:effectLst/>
              <a:uLnTx/>
              <a:uFillTx/>
              <a:latin typeface="Inter"/>
              <a:ea typeface="+mn-ea"/>
              <a:cs typeface="+mn-cs"/>
            </a:endParaRPr>
          </a:p>
        </p:txBody>
      </p:sp>
      <p:sp>
        <p:nvSpPr>
          <p:cNvPr id="2" name="Title 1">
            <a:extLst>
              <a:ext uri="{FF2B5EF4-FFF2-40B4-BE49-F238E27FC236}">
                <a16:creationId xmlns:a16="http://schemas.microsoft.com/office/drawing/2014/main" id="{960FD044-D89D-10A3-69D4-40C4FF1858ED}"/>
              </a:ext>
            </a:extLst>
          </p:cNvPr>
          <p:cNvSpPr>
            <a:spLocks noGrp="1"/>
          </p:cNvSpPr>
          <p:nvPr>
            <p:ph type="ctrTitle"/>
          </p:nvPr>
        </p:nvSpPr>
        <p:spPr>
          <a:xfrm>
            <a:off x="274319" y="678811"/>
            <a:ext cx="11797938" cy="753082"/>
          </a:xfrm>
        </p:spPr>
        <p:txBody>
          <a:bodyPr>
            <a:normAutofit fontScale="90000"/>
          </a:bodyPr>
          <a:lstStyle/>
          <a:p>
            <a:r>
              <a:rPr lang="en-GB" sz="3600" dirty="0">
                <a:solidFill>
                  <a:srgbClr val="00436C"/>
                </a:solidFill>
              </a:rPr>
              <a:t>Supporting the NHS to use resources as effectively as possible through new methods for Late Stage Assessment in </a:t>
            </a:r>
            <a:r>
              <a:rPr lang="en-GB" sz="3600" dirty="0" err="1">
                <a:solidFill>
                  <a:srgbClr val="00436C"/>
                </a:solidFill>
              </a:rPr>
              <a:t>HealthTech</a:t>
            </a:r>
            <a:r>
              <a:rPr lang="en-GB" sz="3600" dirty="0">
                <a:solidFill>
                  <a:srgbClr val="00436C"/>
                </a:solidFill>
              </a:rPr>
              <a:t> </a:t>
            </a:r>
          </a:p>
        </p:txBody>
      </p:sp>
      <p:sp>
        <p:nvSpPr>
          <p:cNvPr id="3" name="Text Placeholder 2">
            <a:extLst>
              <a:ext uri="{FF2B5EF4-FFF2-40B4-BE49-F238E27FC236}">
                <a16:creationId xmlns:a16="http://schemas.microsoft.com/office/drawing/2014/main" id="{14FA1BFF-4AE3-2A16-7ABA-E7D855EA584F}"/>
              </a:ext>
            </a:extLst>
          </p:cNvPr>
          <p:cNvSpPr>
            <a:spLocks noGrp="1"/>
          </p:cNvSpPr>
          <p:nvPr>
            <p:ph type="body" sz="quarter" idx="12"/>
          </p:nvPr>
        </p:nvSpPr>
        <p:spPr>
          <a:xfrm>
            <a:off x="1669500" y="2131297"/>
            <a:ext cx="10167365" cy="3663352"/>
          </a:xfrm>
        </p:spPr>
        <p:txBody>
          <a:bodyPr vert="horz" lIns="91440" tIns="45720" rIns="91440" bIns="45720" rtlCol="0" anchor="t">
            <a:normAutofit lnSpcReduction="10000"/>
          </a:bodyPr>
          <a:lstStyle/>
          <a:p>
            <a:pPr marL="0" indent="0">
              <a:spcBef>
                <a:spcPts val="600"/>
              </a:spcBef>
              <a:buNone/>
            </a:pPr>
            <a:r>
              <a:rPr lang="en-GB" sz="1600" dirty="0">
                <a:solidFill>
                  <a:schemeClr val="bg2"/>
                </a:solidFill>
                <a:latin typeface="Inter"/>
                <a:ea typeface="Inter"/>
              </a:rPr>
              <a:t>We are extending NICE’s </a:t>
            </a:r>
            <a:r>
              <a:rPr lang="en-GB" sz="1600" dirty="0" err="1">
                <a:solidFill>
                  <a:schemeClr val="bg2"/>
                </a:solidFill>
                <a:latin typeface="Inter"/>
                <a:ea typeface="Inter"/>
              </a:rPr>
              <a:t>HealthTech</a:t>
            </a:r>
            <a:r>
              <a:rPr lang="en-GB" sz="1600" dirty="0">
                <a:solidFill>
                  <a:schemeClr val="bg2"/>
                </a:solidFill>
                <a:latin typeface="Inter"/>
                <a:ea typeface="Inter"/>
              </a:rPr>
              <a:t> programmes to cover technologies which are already adopted and used in the NHS through Late Stage Assessment (LSA). </a:t>
            </a:r>
          </a:p>
          <a:p>
            <a:pPr marL="0" indent="0">
              <a:spcBef>
                <a:spcPts val="600"/>
              </a:spcBef>
              <a:buNone/>
            </a:pPr>
            <a:r>
              <a:rPr lang="en-GB" sz="1600" dirty="0">
                <a:solidFill>
                  <a:schemeClr val="bg2"/>
                </a:solidFill>
                <a:latin typeface="Inter"/>
                <a:ea typeface="Inter"/>
              </a:rPr>
              <a:t>The Medicines and Healthcare Regulatory Agency (MHRA) has over 3 million different technologies registered for use in the UK, with around 500,000 regularly used in the NHS. NICE’s advice for these product classes will help direct purchasing and clinical decisions towards the most clinically and cost-effective products, helping improve patient outcomes and make the best use of public money. These appraisals will also support new, more beneficial technologies to enter the market. </a:t>
            </a:r>
          </a:p>
          <a:p>
            <a:pPr marL="0" indent="0">
              <a:spcBef>
                <a:spcPts val="600"/>
              </a:spcBef>
              <a:buNone/>
            </a:pPr>
            <a:r>
              <a:rPr lang="en-GB" sz="1600" dirty="0">
                <a:solidFill>
                  <a:schemeClr val="bg2"/>
                </a:solidFill>
                <a:latin typeface="Inter"/>
                <a:ea typeface="Inter"/>
              </a:rPr>
              <a:t>Developing an approach for LSA is a key objective in our 2023/24 business plan; we </a:t>
            </a:r>
            <a:r>
              <a:rPr lang="en-GB" sz="1600" dirty="0">
                <a:solidFill>
                  <a:schemeClr val="bg2"/>
                </a:solidFill>
                <a:latin typeface="Inter"/>
                <a:ea typeface="Inter"/>
                <a:hlinkClick r:id="rId3">
                  <a:extLst>
                    <a:ext uri="{A12FA001-AC4F-418D-AE19-62706E023703}">
                      <ahyp:hlinkClr xmlns:ahyp="http://schemas.microsoft.com/office/drawing/2018/hyperlinkcolor" val="tx"/>
                    </a:ext>
                  </a:extLst>
                </a:hlinkClick>
              </a:rPr>
              <a:t>are now consulting on an interim methods and process statement </a:t>
            </a:r>
            <a:r>
              <a:rPr lang="en-GB" sz="1600" dirty="0">
                <a:solidFill>
                  <a:schemeClr val="bg2"/>
                </a:solidFill>
                <a:latin typeface="Inter"/>
                <a:ea typeface="Inter"/>
              </a:rPr>
              <a:t>to help deliver this aim and support the approach to late-stage assessment (LSA) launched in October 2023. The consultation closes on 28</a:t>
            </a:r>
            <a:r>
              <a:rPr lang="en-GB" sz="1600" baseline="30000" dirty="0">
                <a:solidFill>
                  <a:schemeClr val="bg2"/>
                </a:solidFill>
                <a:latin typeface="Inter"/>
                <a:ea typeface="Inter"/>
              </a:rPr>
              <a:t>th</a:t>
            </a:r>
            <a:r>
              <a:rPr lang="en-GB" sz="1600" dirty="0">
                <a:solidFill>
                  <a:schemeClr val="bg2"/>
                </a:solidFill>
                <a:latin typeface="Inter"/>
                <a:ea typeface="Inter"/>
              </a:rPr>
              <a:t> March. </a:t>
            </a:r>
          </a:p>
        </p:txBody>
      </p:sp>
      <p:sp>
        <p:nvSpPr>
          <p:cNvPr id="4" name="Rectangle 3">
            <a:extLst>
              <a:ext uri="{FF2B5EF4-FFF2-40B4-BE49-F238E27FC236}">
                <a16:creationId xmlns:a16="http://schemas.microsoft.com/office/drawing/2014/main" id="{9C653161-B8AC-764A-DBDA-241DAC9C78C3}"/>
              </a:ext>
              <a:ext uri="{C183D7F6-B498-43B3-948B-1728B52AA6E4}">
                <adec:decorative xmlns:adec="http://schemas.microsoft.com/office/drawing/2017/decorative" val="1"/>
              </a:ext>
            </a:extLst>
          </p:cNvPr>
          <p:cNvSpPr/>
          <p:nvPr/>
        </p:nvSpPr>
        <p:spPr>
          <a:xfrm>
            <a:off x="274319" y="117099"/>
            <a:ext cx="11643362" cy="492501"/>
          </a:xfrm>
          <a:prstGeom prst="rect">
            <a:avLst/>
          </a:prstGeom>
          <a:solidFill>
            <a:srgbClr val="00436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srgbClr val="FFFFFF"/>
              </a:solidFill>
              <a:effectLst/>
              <a:uLnTx/>
              <a:uFillTx/>
              <a:latin typeface="Inter"/>
              <a:ea typeface="+mn-ea"/>
              <a:cs typeface="+mn-cs"/>
            </a:endParaRPr>
          </a:p>
        </p:txBody>
      </p:sp>
      <p:sp>
        <p:nvSpPr>
          <p:cNvPr id="5" name="Title 2">
            <a:extLst>
              <a:ext uri="{FF2B5EF4-FFF2-40B4-BE49-F238E27FC236}">
                <a16:creationId xmlns:a16="http://schemas.microsoft.com/office/drawing/2014/main" id="{D584A804-E963-E04E-79F8-961063E342F1}"/>
              </a:ext>
              <a:ext uri="{C183D7F6-B498-43B3-948B-1728B52AA6E4}">
                <adec:decorative xmlns:adec="http://schemas.microsoft.com/office/drawing/2017/decorative" val="1"/>
              </a:ext>
            </a:extLst>
          </p:cNvPr>
          <p:cNvSpPr txBox="1">
            <a:spLocks/>
          </p:cNvSpPr>
          <p:nvPr/>
        </p:nvSpPr>
        <p:spPr>
          <a:xfrm>
            <a:off x="274319" y="154388"/>
            <a:ext cx="11444198" cy="314811"/>
          </a:xfrm>
          <a:prstGeom prst="rect">
            <a:avLst/>
          </a:prstGeom>
        </p:spPr>
        <p:txBody>
          <a:bodyPr vert="horz" lIns="91440" tIns="45720" rIns="91440" bIns="45720" rtlCol="0" anchor="t" anchorCtr="0">
            <a:noAutofit/>
          </a:bodyPr>
          <a:lstStyle>
            <a:lvl1pPr algn="l" defTabSz="914400" rtl="0" eaLnBrk="1" latinLnBrk="0" hangingPunct="1">
              <a:lnSpc>
                <a:spcPct val="90000"/>
              </a:lnSpc>
              <a:spcBef>
                <a:spcPct val="0"/>
              </a:spcBef>
              <a:buNone/>
              <a:defRPr sz="4000" b="1" i="0" kern="1200">
                <a:solidFill>
                  <a:srgbClr val="222222"/>
                </a:solidFill>
                <a:latin typeface="+mj-lt"/>
                <a:ea typeface="Lora SemiBold" charset="0"/>
                <a:cs typeface="Lora SemiBold" charset="0"/>
              </a:defRPr>
            </a:lvl1pPr>
          </a:lstStyle>
          <a:p>
            <a:r>
              <a:rPr lang="en-GB" sz="2400">
                <a:solidFill>
                  <a:schemeClr val="bg2"/>
                </a:solidFill>
              </a:rPr>
              <a:t>2. Creating useful and useable advice </a:t>
            </a:r>
          </a:p>
        </p:txBody>
      </p:sp>
      <p:pic>
        <p:nvPicPr>
          <p:cNvPr id="8" name="Picture 7">
            <a:extLst>
              <a:ext uri="{FF2B5EF4-FFF2-40B4-BE49-F238E27FC236}">
                <a16:creationId xmlns:a16="http://schemas.microsoft.com/office/drawing/2014/main" id="{84366688-32BA-2E15-A2FD-0EB763754411}"/>
              </a:ext>
              <a:ext uri="{C183D7F6-B498-43B3-948B-1728B52AA6E4}">
                <adec:decorative xmlns:adec="http://schemas.microsoft.com/office/drawing/2017/decorative" val="1"/>
              </a:ext>
            </a:extLst>
          </p:cNvPr>
          <p:cNvPicPr>
            <a:picLocks noChangeAspect="1"/>
          </p:cNvPicPr>
          <p:nvPr/>
        </p:nvPicPr>
        <p:blipFill rotWithShape="1">
          <a:blip r:embed="rId4"/>
          <a:srcRect l="15568" t="3793" r="14651" b="3793"/>
          <a:stretch/>
        </p:blipFill>
        <p:spPr>
          <a:xfrm>
            <a:off x="455901" y="2415754"/>
            <a:ext cx="1061666" cy="1061666"/>
          </a:xfrm>
          <a:prstGeom prst="rect">
            <a:avLst/>
          </a:prstGeom>
        </p:spPr>
      </p:pic>
    </p:spTree>
    <p:extLst>
      <p:ext uri="{BB962C8B-B14F-4D97-AF65-F5344CB8AC3E}">
        <p14:creationId xmlns:p14="http://schemas.microsoft.com/office/powerpoint/2010/main" val="13207434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112B6307-0CDE-4041-658D-13FF4DCCA55B}"/>
              </a:ext>
              <a:ext uri="{C183D7F6-B498-43B3-948B-1728B52AA6E4}">
                <adec:decorative xmlns:adec="http://schemas.microsoft.com/office/drawing/2017/decorative" val="1"/>
              </a:ext>
            </a:extLst>
          </p:cNvPr>
          <p:cNvSpPr/>
          <p:nvPr/>
        </p:nvSpPr>
        <p:spPr>
          <a:xfrm>
            <a:off x="274319" y="2118577"/>
            <a:ext cx="11714480" cy="3708579"/>
          </a:xfrm>
          <a:prstGeom prst="rect">
            <a:avLst/>
          </a:prstGeom>
          <a:solidFill>
            <a:srgbClr val="00436C"/>
          </a:solidFill>
          <a:ln>
            <a:solidFill>
              <a:srgbClr val="F7F4F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srgbClr val="FFFFFF"/>
              </a:solidFill>
              <a:effectLst/>
              <a:uLnTx/>
              <a:uFillTx/>
              <a:latin typeface="Inter"/>
              <a:ea typeface="+mn-ea"/>
              <a:cs typeface="+mn-cs"/>
            </a:endParaRPr>
          </a:p>
        </p:txBody>
      </p:sp>
      <p:sp>
        <p:nvSpPr>
          <p:cNvPr id="2" name="Title 1">
            <a:extLst>
              <a:ext uri="{FF2B5EF4-FFF2-40B4-BE49-F238E27FC236}">
                <a16:creationId xmlns:a16="http://schemas.microsoft.com/office/drawing/2014/main" id="{960FD044-D89D-10A3-69D4-40C4FF1858ED}"/>
              </a:ext>
            </a:extLst>
          </p:cNvPr>
          <p:cNvSpPr>
            <a:spLocks noGrp="1"/>
          </p:cNvSpPr>
          <p:nvPr>
            <p:ph type="ctrTitle"/>
          </p:nvPr>
        </p:nvSpPr>
        <p:spPr>
          <a:xfrm>
            <a:off x="274319" y="654827"/>
            <a:ext cx="11797938" cy="753082"/>
          </a:xfrm>
        </p:spPr>
        <p:txBody>
          <a:bodyPr>
            <a:normAutofit fontScale="90000"/>
          </a:bodyPr>
          <a:lstStyle/>
          <a:p>
            <a:r>
              <a:rPr lang="en-GB" sz="3600" dirty="0">
                <a:solidFill>
                  <a:srgbClr val="00436C"/>
                </a:solidFill>
              </a:rPr>
              <a:t>Improving the way we work alongside people and communities in our new strategy for involvement and engagement </a:t>
            </a:r>
          </a:p>
        </p:txBody>
      </p:sp>
      <p:sp>
        <p:nvSpPr>
          <p:cNvPr id="3" name="Text Placeholder 2">
            <a:extLst>
              <a:ext uri="{FF2B5EF4-FFF2-40B4-BE49-F238E27FC236}">
                <a16:creationId xmlns:a16="http://schemas.microsoft.com/office/drawing/2014/main" id="{14FA1BFF-4AE3-2A16-7ABA-E7D855EA584F}"/>
              </a:ext>
            </a:extLst>
          </p:cNvPr>
          <p:cNvSpPr>
            <a:spLocks noGrp="1"/>
          </p:cNvSpPr>
          <p:nvPr>
            <p:ph type="body" sz="quarter" idx="12"/>
          </p:nvPr>
        </p:nvSpPr>
        <p:spPr>
          <a:xfrm>
            <a:off x="1638226" y="2163804"/>
            <a:ext cx="10167365" cy="3663352"/>
          </a:xfrm>
        </p:spPr>
        <p:txBody>
          <a:bodyPr vert="horz" lIns="91440" tIns="45720" rIns="91440" bIns="45720" rtlCol="0" anchor="t">
            <a:normAutofit/>
          </a:bodyPr>
          <a:lstStyle/>
          <a:p>
            <a:pPr marL="0" indent="0">
              <a:spcBef>
                <a:spcPts val="600"/>
              </a:spcBef>
              <a:buNone/>
            </a:pPr>
            <a:r>
              <a:rPr lang="en-GB" sz="1700" dirty="0">
                <a:solidFill>
                  <a:schemeClr val="bg2"/>
                </a:solidFill>
                <a:latin typeface="Inter"/>
                <a:ea typeface="Inter"/>
              </a:rPr>
              <a:t>NICE is </a:t>
            </a:r>
            <a:r>
              <a:rPr lang="en-GB" sz="1700" dirty="0">
                <a:solidFill>
                  <a:schemeClr val="bg2"/>
                </a:solidFill>
                <a:latin typeface="Inter"/>
                <a:ea typeface="Inter"/>
                <a:hlinkClick r:id="rId2">
                  <a:extLst>
                    <a:ext uri="{A12FA001-AC4F-418D-AE19-62706E023703}">
                      <ahyp:hlinkClr xmlns:ahyp="http://schemas.microsoft.com/office/drawing/2018/hyperlinkcolor" val="tx"/>
                    </a:ext>
                  </a:extLst>
                </a:hlinkClick>
              </a:rPr>
              <a:t>consulting on our new </a:t>
            </a:r>
            <a:r>
              <a:rPr lang="en-GB" sz="1700" b="0" i="0" u="none" strike="noStrike" dirty="0">
                <a:solidFill>
                  <a:schemeClr val="bg2"/>
                </a:solidFill>
                <a:effectLst/>
                <a:hlinkClick r:id="rId2">
                  <a:extLst>
                    <a:ext uri="{A12FA001-AC4F-418D-AE19-62706E023703}">
                      <ahyp:hlinkClr xmlns:ahyp="http://schemas.microsoft.com/office/drawing/2018/hyperlinkcolor" val="tx"/>
                    </a:ext>
                  </a:extLst>
                </a:hlinkClick>
              </a:rPr>
              <a:t>3-year strategy </a:t>
            </a:r>
            <a:r>
              <a:rPr lang="en-GB" sz="1700" b="0" i="0" u="none" strike="noStrike" dirty="0">
                <a:solidFill>
                  <a:schemeClr val="bg2"/>
                </a:solidFill>
                <a:effectLst/>
                <a:latin typeface="Inter" panose="02000503000000020004" pitchFamily="2" charset="0"/>
              </a:rPr>
              <a:t>for involvement and engagement, 2024 to 2027. This strategy wil</a:t>
            </a:r>
            <a:r>
              <a:rPr lang="en-GB" sz="1700" dirty="0">
                <a:solidFill>
                  <a:schemeClr val="bg2"/>
                </a:solidFill>
              </a:rPr>
              <a:t>l help deliver our vision t</a:t>
            </a:r>
            <a:r>
              <a:rPr lang="en-GB" sz="1700" b="0" i="0" u="none" strike="noStrike" dirty="0">
                <a:solidFill>
                  <a:schemeClr val="bg2"/>
                </a:solidFill>
                <a:effectLst/>
                <a:latin typeface="Inter" panose="02000503000000020004" pitchFamily="2" charset="0"/>
              </a:rPr>
              <a:t>o have a best-practice approach to involvement and engagement, to improve the impact of our guidance and ensure the best care for people and communities.</a:t>
            </a:r>
          </a:p>
          <a:p>
            <a:pPr marL="0" indent="0">
              <a:spcBef>
                <a:spcPts val="600"/>
              </a:spcBef>
              <a:buNone/>
            </a:pPr>
            <a:r>
              <a:rPr lang="en-GB" sz="1700" dirty="0">
                <a:solidFill>
                  <a:schemeClr val="bg2"/>
                </a:solidFill>
                <a:latin typeface="Inter"/>
                <a:ea typeface="Inter"/>
              </a:rPr>
              <a:t>Our new strategy continues the impactful engagement we have already undertaken, builds on substantial additional engagement to inform our new approach, and seeks to be more curious about what matters to people and communities. We believe this will deliver more impactful involvement and engagement. </a:t>
            </a:r>
          </a:p>
          <a:p>
            <a:pPr marL="0" indent="0">
              <a:spcBef>
                <a:spcPts val="600"/>
              </a:spcBef>
              <a:buNone/>
            </a:pPr>
            <a:r>
              <a:rPr lang="en-GB" sz="1700" dirty="0">
                <a:solidFill>
                  <a:schemeClr val="bg2"/>
                </a:solidFill>
                <a:latin typeface="Inter"/>
                <a:ea typeface="Inter"/>
              </a:rPr>
              <a:t>We launched the strategy at a webinar attended by 270 people. Our public consultation of the draft strategy ends on 27</a:t>
            </a:r>
            <a:r>
              <a:rPr lang="en-GB" sz="1700" baseline="30000" dirty="0">
                <a:solidFill>
                  <a:schemeClr val="bg2"/>
                </a:solidFill>
                <a:latin typeface="Inter"/>
                <a:ea typeface="Inter"/>
              </a:rPr>
              <a:t>th</a:t>
            </a:r>
            <a:r>
              <a:rPr lang="en-GB" sz="1700" dirty="0">
                <a:solidFill>
                  <a:schemeClr val="bg2"/>
                </a:solidFill>
                <a:latin typeface="Inter"/>
                <a:ea typeface="Inter"/>
              </a:rPr>
              <a:t> March 2024. You can share your thoughts on the strategy at </a:t>
            </a:r>
            <a:r>
              <a:rPr lang="en-GB" sz="1700" dirty="0">
                <a:solidFill>
                  <a:schemeClr val="bg2"/>
                </a:solidFill>
                <a:latin typeface="Inter"/>
                <a:ea typeface="Inter"/>
                <a:hlinkClick r:id="rId3">
                  <a:extLst>
                    <a:ext uri="{A12FA001-AC4F-418D-AE19-62706E023703}">
                      <ahyp:hlinkClr xmlns:ahyp="http://schemas.microsoft.com/office/drawing/2018/hyperlinkcolor" val="tx"/>
                    </a:ext>
                  </a:extLst>
                </a:hlinkClick>
              </a:rPr>
              <a:t>PeopleAndCommunityStrategy@nice.org.uk</a:t>
            </a:r>
            <a:r>
              <a:rPr lang="en-GB" sz="1700" dirty="0">
                <a:solidFill>
                  <a:schemeClr val="bg2"/>
                </a:solidFill>
                <a:latin typeface="Inter"/>
                <a:ea typeface="Inter"/>
              </a:rPr>
              <a:t> </a:t>
            </a:r>
          </a:p>
          <a:p>
            <a:pPr marL="0" indent="0">
              <a:spcBef>
                <a:spcPts val="0"/>
              </a:spcBef>
              <a:buNone/>
            </a:pPr>
            <a:endParaRPr lang="en-GB" sz="1600" dirty="0">
              <a:solidFill>
                <a:schemeClr val="bg2"/>
              </a:solidFill>
              <a:latin typeface="Inter"/>
              <a:ea typeface="Inter"/>
            </a:endParaRPr>
          </a:p>
        </p:txBody>
      </p:sp>
      <p:sp>
        <p:nvSpPr>
          <p:cNvPr id="4" name="Rectangle 3">
            <a:extLst>
              <a:ext uri="{FF2B5EF4-FFF2-40B4-BE49-F238E27FC236}">
                <a16:creationId xmlns:a16="http://schemas.microsoft.com/office/drawing/2014/main" id="{9C653161-B8AC-764A-DBDA-241DAC9C78C3}"/>
              </a:ext>
              <a:ext uri="{C183D7F6-B498-43B3-948B-1728B52AA6E4}">
                <adec:decorative xmlns:adec="http://schemas.microsoft.com/office/drawing/2017/decorative" val="1"/>
              </a:ext>
            </a:extLst>
          </p:cNvPr>
          <p:cNvSpPr/>
          <p:nvPr/>
        </p:nvSpPr>
        <p:spPr>
          <a:xfrm>
            <a:off x="274319" y="117099"/>
            <a:ext cx="11643362" cy="492501"/>
          </a:xfrm>
          <a:prstGeom prst="rect">
            <a:avLst/>
          </a:prstGeom>
          <a:solidFill>
            <a:srgbClr val="00436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srgbClr val="FFFFFF"/>
              </a:solidFill>
              <a:effectLst/>
              <a:uLnTx/>
              <a:uFillTx/>
              <a:latin typeface="Inter"/>
              <a:ea typeface="+mn-ea"/>
              <a:cs typeface="+mn-cs"/>
            </a:endParaRPr>
          </a:p>
        </p:txBody>
      </p:sp>
      <p:sp>
        <p:nvSpPr>
          <p:cNvPr id="5" name="Title 2">
            <a:extLst>
              <a:ext uri="{FF2B5EF4-FFF2-40B4-BE49-F238E27FC236}">
                <a16:creationId xmlns:a16="http://schemas.microsoft.com/office/drawing/2014/main" id="{D584A804-E963-E04E-79F8-961063E342F1}"/>
              </a:ext>
              <a:ext uri="{C183D7F6-B498-43B3-948B-1728B52AA6E4}">
                <adec:decorative xmlns:adec="http://schemas.microsoft.com/office/drawing/2017/decorative" val="1"/>
              </a:ext>
            </a:extLst>
          </p:cNvPr>
          <p:cNvSpPr txBox="1">
            <a:spLocks/>
          </p:cNvSpPr>
          <p:nvPr/>
        </p:nvSpPr>
        <p:spPr>
          <a:xfrm>
            <a:off x="274319" y="154388"/>
            <a:ext cx="11444198" cy="314811"/>
          </a:xfrm>
          <a:prstGeom prst="rect">
            <a:avLst/>
          </a:prstGeom>
        </p:spPr>
        <p:txBody>
          <a:bodyPr vert="horz" lIns="91440" tIns="45720" rIns="91440" bIns="45720" rtlCol="0" anchor="t" anchorCtr="0">
            <a:noAutofit/>
          </a:bodyPr>
          <a:lstStyle>
            <a:lvl1pPr algn="l" defTabSz="914400" rtl="0" eaLnBrk="1" latinLnBrk="0" hangingPunct="1">
              <a:lnSpc>
                <a:spcPct val="90000"/>
              </a:lnSpc>
              <a:spcBef>
                <a:spcPct val="0"/>
              </a:spcBef>
              <a:buNone/>
              <a:defRPr sz="4000" b="1" i="0" kern="1200">
                <a:solidFill>
                  <a:srgbClr val="222222"/>
                </a:solidFill>
                <a:latin typeface="+mj-lt"/>
                <a:ea typeface="Lora SemiBold" charset="0"/>
                <a:cs typeface="Lora SemiBold" charset="0"/>
              </a:defRPr>
            </a:lvl1pPr>
          </a:lstStyle>
          <a:p>
            <a:r>
              <a:rPr lang="en-GB" sz="2400" dirty="0">
                <a:solidFill>
                  <a:schemeClr val="bg2"/>
                </a:solidFill>
              </a:rPr>
              <a:t>2. Demonstrable impact by learning from data and implementation </a:t>
            </a:r>
          </a:p>
        </p:txBody>
      </p:sp>
      <p:pic>
        <p:nvPicPr>
          <p:cNvPr id="9" name="Picture 8">
            <a:extLst>
              <a:ext uri="{FF2B5EF4-FFF2-40B4-BE49-F238E27FC236}">
                <a16:creationId xmlns:a16="http://schemas.microsoft.com/office/drawing/2014/main" id="{4B1B0B42-D974-DA2D-5008-CE14AFB994B9}"/>
              </a:ext>
              <a:ext uri="{C183D7F6-B498-43B3-948B-1728B52AA6E4}">
                <adec:decorative xmlns:adec="http://schemas.microsoft.com/office/drawing/2017/decorative" val="1"/>
              </a:ext>
            </a:extLst>
          </p:cNvPr>
          <p:cNvPicPr>
            <a:picLocks noChangeAspect="1"/>
          </p:cNvPicPr>
          <p:nvPr/>
        </p:nvPicPr>
        <p:blipFill rotWithShape="1">
          <a:blip r:embed="rId4"/>
          <a:srcRect l="16482" t="4230" r="14396" b="4230"/>
          <a:stretch/>
        </p:blipFill>
        <p:spPr>
          <a:xfrm>
            <a:off x="386409" y="2275287"/>
            <a:ext cx="926287" cy="926287"/>
          </a:xfrm>
          <a:prstGeom prst="rect">
            <a:avLst/>
          </a:prstGeom>
        </p:spPr>
      </p:pic>
    </p:spTree>
    <p:extLst>
      <p:ext uri="{BB962C8B-B14F-4D97-AF65-F5344CB8AC3E}">
        <p14:creationId xmlns:p14="http://schemas.microsoft.com/office/powerpoint/2010/main" val="150883209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97D66D-2EF3-802E-DDB1-6231EE248240}"/>
              </a:ext>
            </a:extLst>
          </p:cNvPr>
          <p:cNvSpPr>
            <a:spLocks noGrp="1"/>
          </p:cNvSpPr>
          <p:nvPr>
            <p:ph type="ctrTitle"/>
          </p:nvPr>
        </p:nvSpPr>
        <p:spPr>
          <a:xfrm>
            <a:off x="475552" y="266622"/>
            <a:ext cx="11086016" cy="1276350"/>
          </a:xfrm>
        </p:spPr>
        <p:txBody>
          <a:bodyPr>
            <a:noAutofit/>
          </a:bodyPr>
          <a:lstStyle/>
          <a:p>
            <a:r>
              <a:rPr lang="en-GB" dirty="0"/>
              <a:t>Five core areas of focus in our new strategy for involvement and engagement  </a:t>
            </a:r>
          </a:p>
        </p:txBody>
      </p:sp>
      <p:sp>
        <p:nvSpPr>
          <p:cNvPr id="14" name="Rounded Rectangle 13">
            <a:extLst>
              <a:ext uri="{FF2B5EF4-FFF2-40B4-BE49-F238E27FC236}">
                <a16:creationId xmlns:a16="http://schemas.microsoft.com/office/drawing/2014/main" id="{8D6D896A-8FD5-6018-0F70-D3A02F6E74B3}"/>
              </a:ext>
              <a:ext uri="{C183D7F6-B498-43B3-948B-1728B52AA6E4}">
                <adec:decorative xmlns:adec="http://schemas.microsoft.com/office/drawing/2017/decorative" val="1"/>
              </a:ext>
            </a:extLst>
          </p:cNvPr>
          <p:cNvSpPr>
            <a:spLocks noChangeArrowheads="1"/>
          </p:cNvSpPr>
          <p:nvPr/>
        </p:nvSpPr>
        <p:spPr bwMode="auto">
          <a:xfrm>
            <a:off x="822960" y="5426319"/>
            <a:ext cx="10666476" cy="113772"/>
          </a:xfrm>
          <a:prstGeom prst="roundRect">
            <a:avLst>
              <a:gd name="adj" fmla="val 50000"/>
            </a:avLst>
          </a:prstGeom>
          <a:solidFill>
            <a:schemeClr val="bg1">
              <a:lumMod val="85000"/>
            </a:schemeClr>
          </a:solidFill>
          <a:ln>
            <a:noFill/>
          </a:ln>
          <a:effectLst/>
        </p:spPr>
        <p:txBody>
          <a:bodyPr wrap="none" anchor="ctr"/>
          <a:lstStyle/>
          <a:p>
            <a:endParaRPr lang="en-US" sz="3266">
              <a:latin typeface="Lato Light" panose="020F0502020204030203" pitchFamily="34" charset="0"/>
            </a:endParaRPr>
          </a:p>
        </p:txBody>
      </p:sp>
      <p:sp>
        <p:nvSpPr>
          <p:cNvPr id="15" name="Freeform 14">
            <a:extLst>
              <a:ext uri="{FF2B5EF4-FFF2-40B4-BE49-F238E27FC236}">
                <a16:creationId xmlns:a16="http://schemas.microsoft.com/office/drawing/2014/main" id="{BDF34320-1337-04BD-9801-C3DC0729E0C2}"/>
              </a:ext>
              <a:ext uri="{C183D7F6-B498-43B3-948B-1728B52AA6E4}">
                <adec:decorative xmlns:adec="http://schemas.microsoft.com/office/drawing/2017/decorative" val="1"/>
              </a:ext>
            </a:extLst>
          </p:cNvPr>
          <p:cNvSpPr>
            <a:spLocks noChangeArrowheads="1"/>
          </p:cNvSpPr>
          <p:nvPr/>
        </p:nvSpPr>
        <p:spPr bwMode="auto">
          <a:xfrm>
            <a:off x="3654254" y="5166458"/>
            <a:ext cx="615743" cy="615743"/>
          </a:xfrm>
          <a:custGeom>
            <a:avLst/>
            <a:gdLst>
              <a:gd name="T0" fmla="*/ 1441 w 1442"/>
              <a:gd name="T1" fmla="*/ 721 h 1444"/>
              <a:gd name="T2" fmla="*/ 1441 w 1442"/>
              <a:gd name="T3" fmla="*/ 721 h 1444"/>
              <a:gd name="T4" fmla="*/ 721 w 1442"/>
              <a:gd name="T5" fmla="*/ 0 h 1444"/>
              <a:gd name="T6" fmla="*/ 721 w 1442"/>
              <a:gd name="T7" fmla="*/ 0 h 1444"/>
              <a:gd name="T8" fmla="*/ 0 w 1442"/>
              <a:gd name="T9" fmla="*/ 721 h 1444"/>
              <a:gd name="T10" fmla="*/ 0 w 1442"/>
              <a:gd name="T11" fmla="*/ 721 h 1444"/>
              <a:gd name="T12" fmla="*/ 721 w 1442"/>
              <a:gd name="T13" fmla="*/ 1443 h 1444"/>
              <a:gd name="T14" fmla="*/ 721 w 1442"/>
              <a:gd name="T15" fmla="*/ 1443 h 1444"/>
              <a:gd name="T16" fmla="*/ 1441 w 1442"/>
              <a:gd name="T17" fmla="*/ 721 h 14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442" h="1444">
                <a:moveTo>
                  <a:pt x="1441" y="721"/>
                </a:moveTo>
                <a:lnTo>
                  <a:pt x="1441" y="721"/>
                </a:lnTo>
                <a:cubicBezTo>
                  <a:pt x="1441" y="323"/>
                  <a:pt x="1119" y="0"/>
                  <a:pt x="721" y="0"/>
                </a:cubicBezTo>
                <a:lnTo>
                  <a:pt x="721" y="0"/>
                </a:lnTo>
                <a:cubicBezTo>
                  <a:pt x="323" y="0"/>
                  <a:pt x="0" y="323"/>
                  <a:pt x="0" y="721"/>
                </a:cubicBezTo>
                <a:lnTo>
                  <a:pt x="0" y="721"/>
                </a:lnTo>
                <a:cubicBezTo>
                  <a:pt x="0" y="1120"/>
                  <a:pt x="323" y="1443"/>
                  <a:pt x="721" y="1443"/>
                </a:cubicBezTo>
                <a:lnTo>
                  <a:pt x="721" y="1443"/>
                </a:lnTo>
                <a:cubicBezTo>
                  <a:pt x="1119" y="1443"/>
                  <a:pt x="1441" y="1120"/>
                  <a:pt x="1441" y="721"/>
                </a:cubicBezTo>
              </a:path>
            </a:pathLst>
          </a:custGeom>
          <a:solidFill>
            <a:schemeClr val="accent2"/>
          </a:solidFill>
          <a:ln>
            <a:noFill/>
          </a:ln>
          <a:effectLst/>
        </p:spPr>
        <p:txBody>
          <a:bodyPr wrap="none" anchor="ctr"/>
          <a:lstStyle/>
          <a:p>
            <a:endParaRPr lang="en-US" sz="3266">
              <a:latin typeface="Lato Light" panose="020F0502020204030203" pitchFamily="34" charset="0"/>
            </a:endParaRPr>
          </a:p>
        </p:txBody>
      </p:sp>
      <p:sp useBgFill="1">
        <p:nvSpPr>
          <p:cNvPr id="16" name="Freeform 15">
            <a:extLst>
              <a:ext uri="{FF2B5EF4-FFF2-40B4-BE49-F238E27FC236}">
                <a16:creationId xmlns:a16="http://schemas.microsoft.com/office/drawing/2014/main" id="{2C4DB00F-997E-43AD-660E-D9F1A8E27FDD}"/>
              </a:ext>
              <a:ext uri="{C183D7F6-B498-43B3-948B-1728B52AA6E4}">
                <adec:decorative xmlns:adec="http://schemas.microsoft.com/office/drawing/2017/decorative" val="1"/>
              </a:ext>
            </a:extLst>
          </p:cNvPr>
          <p:cNvSpPr>
            <a:spLocks noChangeArrowheads="1"/>
          </p:cNvSpPr>
          <p:nvPr/>
        </p:nvSpPr>
        <p:spPr bwMode="auto">
          <a:xfrm>
            <a:off x="3821842" y="5335928"/>
            <a:ext cx="276803" cy="278686"/>
          </a:xfrm>
          <a:custGeom>
            <a:avLst/>
            <a:gdLst>
              <a:gd name="T0" fmla="*/ 649 w 650"/>
              <a:gd name="T1" fmla="*/ 325 h 652"/>
              <a:gd name="T2" fmla="*/ 649 w 650"/>
              <a:gd name="T3" fmla="*/ 325 h 652"/>
              <a:gd name="T4" fmla="*/ 325 w 650"/>
              <a:gd name="T5" fmla="*/ 0 h 652"/>
              <a:gd name="T6" fmla="*/ 325 w 650"/>
              <a:gd name="T7" fmla="*/ 0 h 652"/>
              <a:gd name="T8" fmla="*/ 0 w 650"/>
              <a:gd name="T9" fmla="*/ 325 h 652"/>
              <a:gd name="T10" fmla="*/ 0 w 650"/>
              <a:gd name="T11" fmla="*/ 325 h 652"/>
              <a:gd name="T12" fmla="*/ 325 w 650"/>
              <a:gd name="T13" fmla="*/ 651 h 652"/>
              <a:gd name="T14" fmla="*/ 325 w 650"/>
              <a:gd name="T15" fmla="*/ 651 h 652"/>
              <a:gd name="T16" fmla="*/ 649 w 650"/>
              <a:gd name="T17" fmla="*/ 325 h 6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50" h="652">
                <a:moveTo>
                  <a:pt x="649" y="325"/>
                </a:moveTo>
                <a:lnTo>
                  <a:pt x="649" y="325"/>
                </a:lnTo>
                <a:cubicBezTo>
                  <a:pt x="649" y="146"/>
                  <a:pt x="505" y="0"/>
                  <a:pt x="325" y="0"/>
                </a:cubicBezTo>
                <a:lnTo>
                  <a:pt x="325" y="0"/>
                </a:lnTo>
                <a:cubicBezTo>
                  <a:pt x="146" y="0"/>
                  <a:pt x="0" y="146"/>
                  <a:pt x="0" y="325"/>
                </a:cubicBezTo>
                <a:lnTo>
                  <a:pt x="0" y="325"/>
                </a:lnTo>
                <a:cubicBezTo>
                  <a:pt x="0" y="505"/>
                  <a:pt x="146" y="651"/>
                  <a:pt x="325" y="651"/>
                </a:cubicBezTo>
                <a:lnTo>
                  <a:pt x="325" y="651"/>
                </a:lnTo>
                <a:cubicBezTo>
                  <a:pt x="505" y="651"/>
                  <a:pt x="649" y="505"/>
                  <a:pt x="649" y="325"/>
                </a:cubicBezTo>
              </a:path>
            </a:pathLst>
          </a:custGeom>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3266">
              <a:latin typeface="Lato Light" panose="020F0502020204030203" pitchFamily="34" charset="0"/>
            </a:endParaRPr>
          </a:p>
        </p:txBody>
      </p:sp>
      <p:sp>
        <p:nvSpPr>
          <p:cNvPr id="17" name="Freeform 16">
            <a:extLst>
              <a:ext uri="{FF2B5EF4-FFF2-40B4-BE49-F238E27FC236}">
                <a16:creationId xmlns:a16="http://schemas.microsoft.com/office/drawing/2014/main" id="{B921D529-40AE-1407-A6D5-932D35D3E0B8}"/>
              </a:ext>
              <a:ext uri="{C183D7F6-B498-43B3-948B-1728B52AA6E4}">
                <adec:decorative xmlns:adec="http://schemas.microsoft.com/office/drawing/2017/decorative" val="1"/>
              </a:ext>
            </a:extLst>
          </p:cNvPr>
          <p:cNvSpPr>
            <a:spLocks noChangeArrowheads="1"/>
          </p:cNvSpPr>
          <p:nvPr/>
        </p:nvSpPr>
        <p:spPr bwMode="auto">
          <a:xfrm>
            <a:off x="3017797" y="1763861"/>
            <a:ext cx="1888657" cy="3110730"/>
          </a:xfrm>
          <a:custGeom>
            <a:avLst/>
            <a:gdLst>
              <a:gd name="T0" fmla="*/ 3862 w 4423"/>
              <a:gd name="T1" fmla="*/ 0 h 7286"/>
              <a:gd name="T2" fmla="*/ 559 w 4423"/>
              <a:gd name="T3" fmla="*/ 0 h 7286"/>
              <a:gd name="T4" fmla="*/ 559 w 4423"/>
              <a:gd name="T5" fmla="*/ 0 h 7286"/>
              <a:gd name="T6" fmla="*/ 0 w 4423"/>
              <a:gd name="T7" fmla="*/ 559 h 7286"/>
              <a:gd name="T8" fmla="*/ 0 w 4423"/>
              <a:gd name="T9" fmla="*/ 5348 h 7286"/>
              <a:gd name="T10" fmla="*/ 0 w 4423"/>
              <a:gd name="T11" fmla="*/ 5348 h 7286"/>
              <a:gd name="T12" fmla="*/ 559 w 4423"/>
              <a:gd name="T13" fmla="*/ 5908 h 7286"/>
              <a:gd name="T14" fmla="*/ 1323 w 4423"/>
              <a:gd name="T15" fmla="*/ 5908 h 7286"/>
              <a:gd name="T16" fmla="*/ 2044 w 4423"/>
              <a:gd name="T17" fmla="*/ 7157 h 7286"/>
              <a:gd name="T18" fmla="*/ 2044 w 4423"/>
              <a:gd name="T19" fmla="*/ 7157 h 7286"/>
              <a:gd name="T20" fmla="*/ 2378 w 4423"/>
              <a:gd name="T21" fmla="*/ 7157 h 7286"/>
              <a:gd name="T22" fmla="*/ 3098 w 4423"/>
              <a:gd name="T23" fmla="*/ 5908 h 7286"/>
              <a:gd name="T24" fmla="*/ 3862 w 4423"/>
              <a:gd name="T25" fmla="*/ 5908 h 7286"/>
              <a:gd name="T26" fmla="*/ 3862 w 4423"/>
              <a:gd name="T27" fmla="*/ 5908 h 7286"/>
              <a:gd name="T28" fmla="*/ 4422 w 4423"/>
              <a:gd name="T29" fmla="*/ 5348 h 7286"/>
              <a:gd name="T30" fmla="*/ 4422 w 4423"/>
              <a:gd name="T31" fmla="*/ 559 h 7286"/>
              <a:gd name="T32" fmla="*/ 4422 w 4423"/>
              <a:gd name="T33" fmla="*/ 559 h 7286"/>
              <a:gd name="T34" fmla="*/ 3862 w 4423"/>
              <a:gd name="T35" fmla="*/ 0 h 72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4423" h="7286">
                <a:moveTo>
                  <a:pt x="3862" y="0"/>
                </a:moveTo>
                <a:lnTo>
                  <a:pt x="559" y="0"/>
                </a:lnTo>
                <a:lnTo>
                  <a:pt x="559" y="0"/>
                </a:lnTo>
                <a:cubicBezTo>
                  <a:pt x="250" y="0"/>
                  <a:pt x="0" y="250"/>
                  <a:pt x="0" y="559"/>
                </a:cubicBezTo>
                <a:lnTo>
                  <a:pt x="0" y="5348"/>
                </a:lnTo>
                <a:lnTo>
                  <a:pt x="0" y="5348"/>
                </a:lnTo>
                <a:cubicBezTo>
                  <a:pt x="0" y="5657"/>
                  <a:pt x="250" y="5908"/>
                  <a:pt x="559" y="5908"/>
                </a:cubicBezTo>
                <a:lnTo>
                  <a:pt x="1323" y="5908"/>
                </a:lnTo>
                <a:lnTo>
                  <a:pt x="2044" y="7157"/>
                </a:lnTo>
                <a:lnTo>
                  <a:pt x="2044" y="7157"/>
                </a:lnTo>
                <a:cubicBezTo>
                  <a:pt x="2118" y="7285"/>
                  <a:pt x="2304" y="7285"/>
                  <a:pt x="2378" y="7157"/>
                </a:cubicBezTo>
                <a:lnTo>
                  <a:pt x="3098" y="5908"/>
                </a:lnTo>
                <a:lnTo>
                  <a:pt x="3862" y="5908"/>
                </a:lnTo>
                <a:lnTo>
                  <a:pt x="3862" y="5908"/>
                </a:lnTo>
                <a:cubicBezTo>
                  <a:pt x="4171" y="5908"/>
                  <a:pt x="4422" y="5657"/>
                  <a:pt x="4422" y="5348"/>
                </a:cubicBezTo>
                <a:lnTo>
                  <a:pt x="4422" y="559"/>
                </a:lnTo>
                <a:lnTo>
                  <a:pt x="4422" y="559"/>
                </a:lnTo>
                <a:cubicBezTo>
                  <a:pt x="4422" y="250"/>
                  <a:pt x="4171" y="0"/>
                  <a:pt x="3862" y="0"/>
                </a:cubicBezTo>
              </a:path>
            </a:pathLst>
          </a:custGeom>
          <a:solidFill>
            <a:schemeClr val="accent2"/>
          </a:solidFill>
          <a:ln>
            <a:noFill/>
          </a:ln>
          <a:effectLst/>
        </p:spPr>
        <p:txBody>
          <a:bodyPr wrap="none" anchor="ctr"/>
          <a:lstStyle/>
          <a:p>
            <a:endParaRPr lang="en-US" sz="3266">
              <a:latin typeface="Lato Light" panose="020F0502020204030203" pitchFamily="34" charset="0"/>
            </a:endParaRPr>
          </a:p>
        </p:txBody>
      </p:sp>
      <p:sp>
        <p:nvSpPr>
          <p:cNvPr id="18" name="Freeform 17">
            <a:extLst>
              <a:ext uri="{FF2B5EF4-FFF2-40B4-BE49-F238E27FC236}">
                <a16:creationId xmlns:a16="http://schemas.microsoft.com/office/drawing/2014/main" id="{AE61CB62-C466-C17E-CA35-DFE2847821C1}"/>
              </a:ext>
              <a:ext uri="{C183D7F6-B498-43B3-948B-1728B52AA6E4}">
                <adec:decorative xmlns:adec="http://schemas.microsoft.com/office/drawing/2017/decorative" val="1"/>
              </a:ext>
            </a:extLst>
          </p:cNvPr>
          <p:cNvSpPr>
            <a:spLocks noChangeArrowheads="1"/>
          </p:cNvSpPr>
          <p:nvPr/>
        </p:nvSpPr>
        <p:spPr bwMode="auto">
          <a:xfrm>
            <a:off x="1457534" y="5166458"/>
            <a:ext cx="615743" cy="615743"/>
          </a:xfrm>
          <a:custGeom>
            <a:avLst/>
            <a:gdLst>
              <a:gd name="T0" fmla="*/ 1443 w 1444"/>
              <a:gd name="T1" fmla="*/ 721 h 1444"/>
              <a:gd name="T2" fmla="*/ 1443 w 1444"/>
              <a:gd name="T3" fmla="*/ 721 h 1444"/>
              <a:gd name="T4" fmla="*/ 722 w 1444"/>
              <a:gd name="T5" fmla="*/ 0 h 1444"/>
              <a:gd name="T6" fmla="*/ 722 w 1444"/>
              <a:gd name="T7" fmla="*/ 0 h 1444"/>
              <a:gd name="T8" fmla="*/ 0 w 1444"/>
              <a:gd name="T9" fmla="*/ 721 h 1444"/>
              <a:gd name="T10" fmla="*/ 0 w 1444"/>
              <a:gd name="T11" fmla="*/ 721 h 1444"/>
              <a:gd name="T12" fmla="*/ 722 w 1444"/>
              <a:gd name="T13" fmla="*/ 1443 h 1444"/>
              <a:gd name="T14" fmla="*/ 722 w 1444"/>
              <a:gd name="T15" fmla="*/ 1443 h 1444"/>
              <a:gd name="T16" fmla="*/ 1443 w 1444"/>
              <a:gd name="T17" fmla="*/ 721 h 14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444" h="1444">
                <a:moveTo>
                  <a:pt x="1443" y="721"/>
                </a:moveTo>
                <a:lnTo>
                  <a:pt x="1443" y="721"/>
                </a:lnTo>
                <a:cubicBezTo>
                  <a:pt x="1443" y="323"/>
                  <a:pt x="1120" y="0"/>
                  <a:pt x="722" y="0"/>
                </a:cubicBezTo>
                <a:lnTo>
                  <a:pt x="722" y="0"/>
                </a:lnTo>
                <a:cubicBezTo>
                  <a:pt x="323" y="0"/>
                  <a:pt x="0" y="323"/>
                  <a:pt x="0" y="721"/>
                </a:cubicBezTo>
                <a:lnTo>
                  <a:pt x="0" y="721"/>
                </a:lnTo>
                <a:cubicBezTo>
                  <a:pt x="0" y="1120"/>
                  <a:pt x="323" y="1443"/>
                  <a:pt x="722" y="1443"/>
                </a:cubicBezTo>
                <a:lnTo>
                  <a:pt x="722" y="1443"/>
                </a:lnTo>
                <a:cubicBezTo>
                  <a:pt x="1120" y="1443"/>
                  <a:pt x="1443" y="1120"/>
                  <a:pt x="1443" y="721"/>
                </a:cubicBezTo>
              </a:path>
            </a:pathLst>
          </a:custGeom>
          <a:solidFill>
            <a:schemeClr val="accent1"/>
          </a:solidFill>
          <a:ln>
            <a:noFill/>
          </a:ln>
          <a:effectLst/>
        </p:spPr>
        <p:txBody>
          <a:bodyPr wrap="none" anchor="ctr"/>
          <a:lstStyle/>
          <a:p>
            <a:endParaRPr lang="en-US" sz="3266">
              <a:latin typeface="Lato Light" panose="020F0502020204030203" pitchFamily="34" charset="0"/>
            </a:endParaRPr>
          </a:p>
        </p:txBody>
      </p:sp>
      <p:sp useBgFill="1">
        <p:nvSpPr>
          <p:cNvPr id="19" name="Freeform 18">
            <a:extLst>
              <a:ext uri="{FF2B5EF4-FFF2-40B4-BE49-F238E27FC236}">
                <a16:creationId xmlns:a16="http://schemas.microsoft.com/office/drawing/2014/main" id="{4635E0DC-C483-650B-A82C-710AFAAA76A6}"/>
              </a:ext>
              <a:ext uri="{C183D7F6-B498-43B3-948B-1728B52AA6E4}">
                <adec:decorative xmlns:adec="http://schemas.microsoft.com/office/drawing/2017/decorative" val="1"/>
              </a:ext>
            </a:extLst>
          </p:cNvPr>
          <p:cNvSpPr>
            <a:spLocks noChangeArrowheads="1"/>
          </p:cNvSpPr>
          <p:nvPr/>
        </p:nvSpPr>
        <p:spPr bwMode="auto">
          <a:xfrm>
            <a:off x="1627005" y="5335928"/>
            <a:ext cx="278686" cy="278686"/>
          </a:xfrm>
          <a:custGeom>
            <a:avLst/>
            <a:gdLst>
              <a:gd name="T0" fmla="*/ 650 w 651"/>
              <a:gd name="T1" fmla="*/ 325 h 652"/>
              <a:gd name="T2" fmla="*/ 650 w 651"/>
              <a:gd name="T3" fmla="*/ 325 h 652"/>
              <a:gd name="T4" fmla="*/ 326 w 651"/>
              <a:gd name="T5" fmla="*/ 0 h 652"/>
              <a:gd name="T6" fmla="*/ 326 w 651"/>
              <a:gd name="T7" fmla="*/ 0 h 652"/>
              <a:gd name="T8" fmla="*/ 0 w 651"/>
              <a:gd name="T9" fmla="*/ 325 h 652"/>
              <a:gd name="T10" fmla="*/ 0 w 651"/>
              <a:gd name="T11" fmla="*/ 325 h 652"/>
              <a:gd name="T12" fmla="*/ 326 w 651"/>
              <a:gd name="T13" fmla="*/ 651 h 652"/>
              <a:gd name="T14" fmla="*/ 326 w 651"/>
              <a:gd name="T15" fmla="*/ 651 h 652"/>
              <a:gd name="T16" fmla="*/ 650 w 651"/>
              <a:gd name="T17" fmla="*/ 325 h 6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51" h="652">
                <a:moveTo>
                  <a:pt x="650" y="325"/>
                </a:moveTo>
                <a:lnTo>
                  <a:pt x="650" y="325"/>
                </a:lnTo>
                <a:cubicBezTo>
                  <a:pt x="650" y="146"/>
                  <a:pt x="505" y="0"/>
                  <a:pt x="326" y="0"/>
                </a:cubicBezTo>
                <a:lnTo>
                  <a:pt x="326" y="0"/>
                </a:lnTo>
                <a:cubicBezTo>
                  <a:pt x="146" y="0"/>
                  <a:pt x="0" y="146"/>
                  <a:pt x="0" y="325"/>
                </a:cubicBezTo>
                <a:lnTo>
                  <a:pt x="0" y="325"/>
                </a:lnTo>
                <a:cubicBezTo>
                  <a:pt x="0" y="505"/>
                  <a:pt x="146" y="651"/>
                  <a:pt x="326" y="651"/>
                </a:cubicBezTo>
                <a:lnTo>
                  <a:pt x="326" y="651"/>
                </a:lnTo>
                <a:cubicBezTo>
                  <a:pt x="505" y="651"/>
                  <a:pt x="650" y="505"/>
                  <a:pt x="650" y="325"/>
                </a:cubicBezTo>
              </a:path>
            </a:pathLst>
          </a:custGeom>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3266">
              <a:latin typeface="Lato Light" panose="020F0502020204030203" pitchFamily="34" charset="0"/>
            </a:endParaRPr>
          </a:p>
        </p:txBody>
      </p:sp>
      <p:sp>
        <p:nvSpPr>
          <p:cNvPr id="20" name="Freeform 19">
            <a:extLst>
              <a:ext uri="{FF2B5EF4-FFF2-40B4-BE49-F238E27FC236}">
                <a16:creationId xmlns:a16="http://schemas.microsoft.com/office/drawing/2014/main" id="{2BFD7368-2F67-7466-2736-D9AE6301DE59}"/>
              </a:ext>
              <a:ext uri="{C183D7F6-B498-43B3-948B-1728B52AA6E4}">
                <adec:decorative xmlns:adec="http://schemas.microsoft.com/office/drawing/2017/decorative" val="1"/>
              </a:ext>
            </a:extLst>
          </p:cNvPr>
          <p:cNvSpPr>
            <a:spLocks noChangeArrowheads="1"/>
          </p:cNvSpPr>
          <p:nvPr/>
        </p:nvSpPr>
        <p:spPr bwMode="auto">
          <a:xfrm>
            <a:off x="822960" y="1763860"/>
            <a:ext cx="1888658" cy="3110731"/>
          </a:xfrm>
          <a:custGeom>
            <a:avLst/>
            <a:gdLst>
              <a:gd name="T0" fmla="*/ 3864 w 4424"/>
              <a:gd name="T1" fmla="*/ 0 h 7286"/>
              <a:gd name="T2" fmla="*/ 559 w 4424"/>
              <a:gd name="T3" fmla="*/ 0 h 7286"/>
              <a:gd name="T4" fmla="*/ 559 w 4424"/>
              <a:gd name="T5" fmla="*/ 0 h 7286"/>
              <a:gd name="T6" fmla="*/ 0 w 4424"/>
              <a:gd name="T7" fmla="*/ 559 h 7286"/>
              <a:gd name="T8" fmla="*/ 0 w 4424"/>
              <a:gd name="T9" fmla="*/ 5348 h 7286"/>
              <a:gd name="T10" fmla="*/ 0 w 4424"/>
              <a:gd name="T11" fmla="*/ 5348 h 7286"/>
              <a:gd name="T12" fmla="*/ 559 w 4424"/>
              <a:gd name="T13" fmla="*/ 5908 h 7286"/>
              <a:gd name="T14" fmla="*/ 1323 w 4424"/>
              <a:gd name="T15" fmla="*/ 5908 h 7286"/>
              <a:gd name="T16" fmla="*/ 2044 w 4424"/>
              <a:gd name="T17" fmla="*/ 7157 h 7286"/>
              <a:gd name="T18" fmla="*/ 2044 w 4424"/>
              <a:gd name="T19" fmla="*/ 7157 h 7286"/>
              <a:gd name="T20" fmla="*/ 2378 w 4424"/>
              <a:gd name="T21" fmla="*/ 7157 h 7286"/>
              <a:gd name="T22" fmla="*/ 3099 w 4424"/>
              <a:gd name="T23" fmla="*/ 5908 h 7286"/>
              <a:gd name="T24" fmla="*/ 3864 w 4424"/>
              <a:gd name="T25" fmla="*/ 5908 h 7286"/>
              <a:gd name="T26" fmla="*/ 3864 w 4424"/>
              <a:gd name="T27" fmla="*/ 5908 h 7286"/>
              <a:gd name="T28" fmla="*/ 4423 w 4424"/>
              <a:gd name="T29" fmla="*/ 5348 h 7286"/>
              <a:gd name="T30" fmla="*/ 4423 w 4424"/>
              <a:gd name="T31" fmla="*/ 559 h 7286"/>
              <a:gd name="T32" fmla="*/ 4423 w 4424"/>
              <a:gd name="T33" fmla="*/ 559 h 7286"/>
              <a:gd name="T34" fmla="*/ 3864 w 4424"/>
              <a:gd name="T35" fmla="*/ 0 h 72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4424" h="7286">
                <a:moveTo>
                  <a:pt x="3864" y="0"/>
                </a:moveTo>
                <a:lnTo>
                  <a:pt x="559" y="0"/>
                </a:lnTo>
                <a:lnTo>
                  <a:pt x="559" y="0"/>
                </a:lnTo>
                <a:cubicBezTo>
                  <a:pt x="250" y="0"/>
                  <a:pt x="0" y="250"/>
                  <a:pt x="0" y="559"/>
                </a:cubicBezTo>
                <a:lnTo>
                  <a:pt x="0" y="5348"/>
                </a:lnTo>
                <a:lnTo>
                  <a:pt x="0" y="5348"/>
                </a:lnTo>
                <a:cubicBezTo>
                  <a:pt x="0" y="5657"/>
                  <a:pt x="250" y="5908"/>
                  <a:pt x="559" y="5908"/>
                </a:cubicBezTo>
                <a:lnTo>
                  <a:pt x="1323" y="5908"/>
                </a:lnTo>
                <a:lnTo>
                  <a:pt x="2044" y="7157"/>
                </a:lnTo>
                <a:lnTo>
                  <a:pt x="2044" y="7157"/>
                </a:lnTo>
                <a:cubicBezTo>
                  <a:pt x="2119" y="7285"/>
                  <a:pt x="2304" y="7285"/>
                  <a:pt x="2378" y="7157"/>
                </a:cubicBezTo>
                <a:lnTo>
                  <a:pt x="3099" y="5908"/>
                </a:lnTo>
                <a:lnTo>
                  <a:pt x="3864" y="5908"/>
                </a:lnTo>
                <a:lnTo>
                  <a:pt x="3864" y="5908"/>
                </a:lnTo>
                <a:cubicBezTo>
                  <a:pt x="4172" y="5908"/>
                  <a:pt x="4423" y="5657"/>
                  <a:pt x="4423" y="5348"/>
                </a:cubicBezTo>
                <a:lnTo>
                  <a:pt x="4423" y="559"/>
                </a:lnTo>
                <a:lnTo>
                  <a:pt x="4423" y="559"/>
                </a:lnTo>
                <a:cubicBezTo>
                  <a:pt x="4423" y="250"/>
                  <a:pt x="4172" y="0"/>
                  <a:pt x="3864" y="0"/>
                </a:cubicBezTo>
              </a:path>
            </a:pathLst>
          </a:custGeom>
          <a:solidFill>
            <a:schemeClr val="accent1"/>
          </a:solidFill>
          <a:ln>
            <a:noFill/>
          </a:ln>
          <a:effectLst/>
        </p:spPr>
        <p:txBody>
          <a:bodyPr wrap="none" anchor="ctr"/>
          <a:lstStyle/>
          <a:p>
            <a:endParaRPr lang="en-US" sz="3266">
              <a:latin typeface="Inter" panose="02000503000000020004" pitchFamily="2" charset="0"/>
              <a:ea typeface="Inter" panose="02000503000000020004" pitchFamily="2" charset="0"/>
            </a:endParaRPr>
          </a:p>
        </p:txBody>
      </p:sp>
      <p:sp>
        <p:nvSpPr>
          <p:cNvPr id="21" name="Freeform 20">
            <a:extLst>
              <a:ext uri="{FF2B5EF4-FFF2-40B4-BE49-F238E27FC236}">
                <a16:creationId xmlns:a16="http://schemas.microsoft.com/office/drawing/2014/main" id="{72B6E2DC-D386-88E1-45C3-72E8E8F3F73E}"/>
              </a:ext>
              <a:ext uri="{C183D7F6-B498-43B3-948B-1728B52AA6E4}">
                <adec:decorative xmlns:adec="http://schemas.microsoft.com/office/drawing/2017/decorative" val="1"/>
              </a:ext>
            </a:extLst>
          </p:cNvPr>
          <p:cNvSpPr>
            <a:spLocks noChangeArrowheads="1"/>
          </p:cNvSpPr>
          <p:nvPr/>
        </p:nvSpPr>
        <p:spPr bwMode="auto">
          <a:xfrm>
            <a:off x="5847732" y="5166458"/>
            <a:ext cx="615743" cy="615743"/>
          </a:xfrm>
          <a:custGeom>
            <a:avLst/>
            <a:gdLst>
              <a:gd name="T0" fmla="*/ 1442 w 1443"/>
              <a:gd name="T1" fmla="*/ 721 h 1444"/>
              <a:gd name="T2" fmla="*/ 1442 w 1443"/>
              <a:gd name="T3" fmla="*/ 721 h 1444"/>
              <a:gd name="T4" fmla="*/ 721 w 1443"/>
              <a:gd name="T5" fmla="*/ 0 h 1444"/>
              <a:gd name="T6" fmla="*/ 721 w 1443"/>
              <a:gd name="T7" fmla="*/ 0 h 1444"/>
              <a:gd name="T8" fmla="*/ 0 w 1443"/>
              <a:gd name="T9" fmla="*/ 721 h 1444"/>
              <a:gd name="T10" fmla="*/ 0 w 1443"/>
              <a:gd name="T11" fmla="*/ 721 h 1444"/>
              <a:gd name="T12" fmla="*/ 721 w 1443"/>
              <a:gd name="T13" fmla="*/ 1443 h 1444"/>
              <a:gd name="T14" fmla="*/ 721 w 1443"/>
              <a:gd name="T15" fmla="*/ 1443 h 1444"/>
              <a:gd name="T16" fmla="*/ 1442 w 1443"/>
              <a:gd name="T17" fmla="*/ 721 h 14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443" h="1444">
                <a:moveTo>
                  <a:pt x="1442" y="721"/>
                </a:moveTo>
                <a:lnTo>
                  <a:pt x="1442" y="721"/>
                </a:lnTo>
                <a:cubicBezTo>
                  <a:pt x="1442" y="323"/>
                  <a:pt x="1119" y="0"/>
                  <a:pt x="721" y="0"/>
                </a:cubicBezTo>
                <a:lnTo>
                  <a:pt x="721" y="0"/>
                </a:lnTo>
                <a:cubicBezTo>
                  <a:pt x="323" y="0"/>
                  <a:pt x="0" y="323"/>
                  <a:pt x="0" y="721"/>
                </a:cubicBezTo>
                <a:lnTo>
                  <a:pt x="0" y="721"/>
                </a:lnTo>
                <a:cubicBezTo>
                  <a:pt x="0" y="1120"/>
                  <a:pt x="323" y="1443"/>
                  <a:pt x="721" y="1443"/>
                </a:cubicBezTo>
                <a:lnTo>
                  <a:pt x="721" y="1443"/>
                </a:lnTo>
                <a:cubicBezTo>
                  <a:pt x="1119" y="1443"/>
                  <a:pt x="1442" y="1120"/>
                  <a:pt x="1442" y="721"/>
                </a:cubicBezTo>
              </a:path>
            </a:pathLst>
          </a:custGeom>
          <a:solidFill>
            <a:srgbClr val="EAD054"/>
          </a:solidFill>
          <a:ln>
            <a:noFill/>
          </a:ln>
          <a:effectLst/>
        </p:spPr>
        <p:txBody>
          <a:bodyPr wrap="none" anchor="ctr"/>
          <a:lstStyle/>
          <a:p>
            <a:endParaRPr lang="en-US" sz="3266">
              <a:latin typeface="Lato Light" panose="020F0502020204030203" pitchFamily="34" charset="0"/>
            </a:endParaRPr>
          </a:p>
        </p:txBody>
      </p:sp>
      <p:sp useBgFill="1">
        <p:nvSpPr>
          <p:cNvPr id="22" name="Freeform 21">
            <a:extLst>
              <a:ext uri="{FF2B5EF4-FFF2-40B4-BE49-F238E27FC236}">
                <a16:creationId xmlns:a16="http://schemas.microsoft.com/office/drawing/2014/main" id="{E36ADFA8-F045-6398-F75B-09CA33F3D512}"/>
              </a:ext>
              <a:ext uri="{C183D7F6-B498-43B3-948B-1728B52AA6E4}">
                <adec:decorative xmlns:adec="http://schemas.microsoft.com/office/drawing/2017/decorative" val="1"/>
              </a:ext>
            </a:extLst>
          </p:cNvPr>
          <p:cNvSpPr>
            <a:spLocks noChangeArrowheads="1"/>
          </p:cNvSpPr>
          <p:nvPr/>
        </p:nvSpPr>
        <p:spPr bwMode="auto">
          <a:xfrm>
            <a:off x="6018560" y="5335928"/>
            <a:ext cx="278686" cy="278686"/>
          </a:xfrm>
          <a:custGeom>
            <a:avLst/>
            <a:gdLst>
              <a:gd name="T0" fmla="*/ 650 w 651"/>
              <a:gd name="T1" fmla="*/ 325 h 652"/>
              <a:gd name="T2" fmla="*/ 650 w 651"/>
              <a:gd name="T3" fmla="*/ 325 h 652"/>
              <a:gd name="T4" fmla="*/ 325 w 651"/>
              <a:gd name="T5" fmla="*/ 0 h 652"/>
              <a:gd name="T6" fmla="*/ 325 w 651"/>
              <a:gd name="T7" fmla="*/ 0 h 652"/>
              <a:gd name="T8" fmla="*/ 0 w 651"/>
              <a:gd name="T9" fmla="*/ 325 h 652"/>
              <a:gd name="T10" fmla="*/ 0 w 651"/>
              <a:gd name="T11" fmla="*/ 325 h 652"/>
              <a:gd name="T12" fmla="*/ 325 w 651"/>
              <a:gd name="T13" fmla="*/ 651 h 652"/>
              <a:gd name="T14" fmla="*/ 325 w 651"/>
              <a:gd name="T15" fmla="*/ 651 h 652"/>
              <a:gd name="T16" fmla="*/ 650 w 651"/>
              <a:gd name="T17" fmla="*/ 325 h 6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51" h="652">
                <a:moveTo>
                  <a:pt x="650" y="325"/>
                </a:moveTo>
                <a:lnTo>
                  <a:pt x="650" y="325"/>
                </a:lnTo>
                <a:cubicBezTo>
                  <a:pt x="650" y="146"/>
                  <a:pt x="505" y="0"/>
                  <a:pt x="325" y="0"/>
                </a:cubicBezTo>
                <a:lnTo>
                  <a:pt x="325" y="0"/>
                </a:lnTo>
                <a:cubicBezTo>
                  <a:pt x="145" y="0"/>
                  <a:pt x="0" y="146"/>
                  <a:pt x="0" y="325"/>
                </a:cubicBezTo>
                <a:lnTo>
                  <a:pt x="0" y="325"/>
                </a:lnTo>
                <a:cubicBezTo>
                  <a:pt x="0" y="505"/>
                  <a:pt x="145" y="651"/>
                  <a:pt x="325" y="651"/>
                </a:cubicBezTo>
                <a:lnTo>
                  <a:pt x="325" y="651"/>
                </a:lnTo>
                <a:cubicBezTo>
                  <a:pt x="505" y="651"/>
                  <a:pt x="650" y="505"/>
                  <a:pt x="650" y="325"/>
                </a:cubicBezTo>
              </a:path>
            </a:pathLst>
          </a:custGeom>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3266">
              <a:latin typeface="Lato Light" panose="020F0502020204030203" pitchFamily="34" charset="0"/>
            </a:endParaRPr>
          </a:p>
        </p:txBody>
      </p:sp>
      <p:sp>
        <p:nvSpPr>
          <p:cNvPr id="23" name="Freeform 22">
            <a:extLst>
              <a:ext uri="{FF2B5EF4-FFF2-40B4-BE49-F238E27FC236}">
                <a16:creationId xmlns:a16="http://schemas.microsoft.com/office/drawing/2014/main" id="{F49F7149-2D9B-2E50-5AE1-C2CFD78B150B}"/>
              </a:ext>
              <a:ext uri="{C183D7F6-B498-43B3-948B-1728B52AA6E4}">
                <adec:decorative xmlns:adec="http://schemas.microsoft.com/office/drawing/2017/decorative" val="1"/>
              </a:ext>
            </a:extLst>
          </p:cNvPr>
          <p:cNvSpPr>
            <a:spLocks noChangeArrowheads="1"/>
          </p:cNvSpPr>
          <p:nvPr/>
        </p:nvSpPr>
        <p:spPr bwMode="auto">
          <a:xfrm>
            <a:off x="5212633" y="1763861"/>
            <a:ext cx="1888657" cy="3110730"/>
          </a:xfrm>
          <a:custGeom>
            <a:avLst/>
            <a:gdLst>
              <a:gd name="T0" fmla="*/ 3864 w 4425"/>
              <a:gd name="T1" fmla="*/ 0 h 7286"/>
              <a:gd name="T2" fmla="*/ 560 w 4425"/>
              <a:gd name="T3" fmla="*/ 0 h 7286"/>
              <a:gd name="T4" fmla="*/ 560 w 4425"/>
              <a:gd name="T5" fmla="*/ 0 h 7286"/>
              <a:gd name="T6" fmla="*/ 0 w 4425"/>
              <a:gd name="T7" fmla="*/ 559 h 7286"/>
              <a:gd name="T8" fmla="*/ 0 w 4425"/>
              <a:gd name="T9" fmla="*/ 5348 h 7286"/>
              <a:gd name="T10" fmla="*/ 0 w 4425"/>
              <a:gd name="T11" fmla="*/ 5348 h 7286"/>
              <a:gd name="T12" fmla="*/ 560 w 4425"/>
              <a:gd name="T13" fmla="*/ 5908 h 7286"/>
              <a:gd name="T14" fmla="*/ 1324 w 4425"/>
              <a:gd name="T15" fmla="*/ 5908 h 7286"/>
              <a:gd name="T16" fmla="*/ 2045 w 4425"/>
              <a:gd name="T17" fmla="*/ 7157 h 7286"/>
              <a:gd name="T18" fmla="*/ 2045 w 4425"/>
              <a:gd name="T19" fmla="*/ 7157 h 7286"/>
              <a:gd name="T20" fmla="*/ 2379 w 4425"/>
              <a:gd name="T21" fmla="*/ 7157 h 7286"/>
              <a:gd name="T22" fmla="*/ 3100 w 4425"/>
              <a:gd name="T23" fmla="*/ 5908 h 7286"/>
              <a:gd name="T24" fmla="*/ 3864 w 4425"/>
              <a:gd name="T25" fmla="*/ 5908 h 7286"/>
              <a:gd name="T26" fmla="*/ 3864 w 4425"/>
              <a:gd name="T27" fmla="*/ 5908 h 7286"/>
              <a:gd name="T28" fmla="*/ 4424 w 4425"/>
              <a:gd name="T29" fmla="*/ 5348 h 7286"/>
              <a:gd name="T30" fmla="*/ 4424 w 4425"/>
              <a:gd name="T31" fmla="*/ 559 h 7286"/>
              <a:gd name="T32" fmla="*/ 4424 w 4425"/>
              <a:gd name="T33" fmla="*/ 559 h 7286"/>
              <a:gd name="T34" fmla="*/ 3864 w 4425"/>
              <a:gd name="T35" fmla="*/ 0 h 72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4425" h="7286">
                <a:moveTo>
                  <a:pt x="3864" y="0"/>
                </a:moveTo>
                <a:lnTo>
                  <a:pt x="560" y="0"/>
                </a:lnTo>
                <a:lnTo>
                  <a:pt x="560" y="0"/>
                </a:lnTo>
                <a:cubicBezTo>
                  <a:pt x="251" y="0"/>
                  <a:pt x="0" y="250"/>
                  <a:pt x="0" y="559"/>
                </a:cubicBezTo>
                <a:lnTo>
                  <a:pt x="0" y="5348"/>
                </a:lnTo>
                <a:lnTo>
                  <a:pt x="0" y="5348"/>
                </a:lnTo>
                <a:cubicBezTo>
                  <a:pt x="0" y="5657"/>
                  <a:pt x="251" y="5908"/>
                  <a:pt x="560" y="5908"/>
                </a:cubicBezTo>
                <a:lnTo>
                  <a:pt x="1324" y="5908"/>
                </a:lnTo>
                <a:lnTo>
                  <a:pt x="2045" y="7157"/>
                </a:lnTo>
                <a:lnTo>
                  <a:pt x="2045" y="7157"/>
                </a:lnTo>
                <a:cubicBezTo>
                  <a:pt x="2119" y="7285"/>
                  <a:pt x="2305" y="7285"/>
                  <a:pt x="2379" y="7157"/>
                </a:cubicBezTo>
                <a:lnTo>
                  <a:pt x="3100" y="5908"/>
                </a:lnTo>
                <a:lnTo>
                  <a:pt x="3864" y="5908"/>
                </a:lnTo>
                <a:lnTo>
                  <a:pt x="3864" y="5908"/>
                </a:lnTo>
                <a:cubicBezTo>
                  <a:pt x="4173" y="5908"/>
                  <a:pt x="4424" y="5657"/>
                  <a:pt x="4424" y="5348"/>
                </a:cubicBezTo>
                <a:lnTo>
                  <a:pt x="4424" y="559"/>
                </a:lnTo>
                <a:lnTo>
                  <a:pt x="4424" y="559"/>
                </a:lnTo>
                <a:cubicBezTo>
                  <a:pt x="4424" y="250"/>
                  <a:pt x="4173" y="0"/>
                  <a:pt x="3864" y="0"/>
                </a:cubicBezTo>
              </a:path>
            </a:pathLst>
          </a:custGeom>
          <a:solidFill>
            <a:srgbClr val="EAD054"/>
          </a:solidFill>
          <a:ln>
            <a:noFill/>
          </a:ln>
          <a:effectLst/>
        </p:spPr>
        <p:txBody>
          <a:bodyPr wrap="none" anchor="ctr"/>
          <a:lstStyle/>
          <a:p>
            <a:endParaRPr lang="en-US" sz="3266">
              <a:latin typeface="Lato Light" panose="020F0502020204030203" pitchFamily="34" charset="0"/>
            </a:endParaRPr>
          </a:p>
        </p:txBody>
      </p:sp>
      <p:sp>
        <p:nvSpPr>
          <p:cNvPr id="24" name="Freeform 23">
            <a:extLst>
              <a:ext uri="{FF2B5EF4-FFF2-40B4-BE49-F238E27FC236}">
                <a16:creationId xmlns:a16="http://schemas.microsoft.com/office/drawing/2014/main" id="{EB616418-C163-F3DF-BD50-917F7EBEEB18}"/>
              </a:ext>
              <a:ext uri="{C183D7F6-B498-43B3-948B-1728B52AA6E4}">
                <adec:decorative xmlns:adec="http://schemas.microsoft.com/office/drawing/2017/decorative" val="1"/>
              </a:ext>
            </a:extLst>
          </p:cNvPr>
          <p:cNvSpPr>
            <a:spLocks noChangeArrowheads="1"/>
          </p:cNvSpPr>
          <p:nvPr/>
        </p:nvSpPr>
        <p:spPr bwMode="auto">
          <a:xfrm>
            <a:off x="8043925" y="5166458"/>
            <a:ext cx="615743" cy="615743"/>
          </a:xfrm>
          <a:custGeom>
            <a:avLst/>
            <a:gdLst>
              <a:gd name="T0" fmla="*/ 1442 w 1443"/>
              <a:gd name="T1" fmla="*/ 721 h 1444"/>
              <a:gd name="T2" fmla="*/ 1442 w 1443"/>
              <a:gd name="T3" fmla="*/ 721 h 1444"/>
              <a:gd name="T4" fmla="*/ 721 w 1443"/>
              <a:gd name="T5" fmla="*/ 0 h 1444"/>
              <a:gd name="T6" fmla="*/ 721 w 1443"/>
              <a:gd name="T7" fmla="*/ 0 h 1444"/>
              <a:gd name="T8" fmla="*/ 0 w 1443"/>
              <a:gd name="T9" fmla="*/ 721 h 1444"/>
              <a:gd name="T10" fmla="*/ 0 w 1443"/>
              <a:gd name="T11" fmla="*/ 721 h 1444"/>
              <a:gd name="T12" fmla="*/ 721 w 1443"/>
              <a:gd name="T13" fmla="*/ 1443 h 1444"/>
              <a:gd name="T14" fmla="*/ 721 w 1443"/>
              <a:gd name="T15" fmla="*/ 1443 h 1444"/>
              <a:gd name="T16" fmla="*/ 1442 w 1443"/>
              <a:gd name="T17" fmla="*/ 721 h 14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443" h="1444">
                <a:moveTo>
                  <a:pt x="1442" y="721"/>
                </a:moveTo>
                <a:lnTo>
                  <a:pt x="1442" y="721"/>
                </a:lnTo>
                <a:cubicBezTo>
                  <a:pt x="1442" y="323"/>
                  <a:pt x="1119" y="0"/>
                  <a:pt x="721" y="0"/>
                </a:cubicBezTo>
                <a:lnTo>
                  <a:pt x="721" y="0"/>
                </a:lnTo>
                <a:cubicBezTo>
                  <a:pt x="323" y="0"/>
                  <a:pt x="0" y="323"/>
                  <a:pt x="0" y="721"/>
                </a:cubicBezTo>
                <a:lnTo>
                  <a:pt x="0" y="721"/>
                </a:lnTo>
                <a:cubicBezTo>
                  <a:pt x="0" y="1120"/>
                  <a:pt x="323" y="1443"/>
                  <a:pt x="721" y="1443"/>
                </a:cubicBezTo>
                <a:lnTo>
                  <a:pt x="721" y="1443"/>
                </a:lnTo>
                <a:cubicBezTo>
                  <a:pt x="1119" y="1443"/>
                  <a:pt x="1442" y="1120"/>
                  <a:pt x="1442" y="721"/>
                </a:cubicBezTo>
              </a:path>
            </a:pathLst>
          </a:custGeom>
          <a:solidFill>
            <a:srgbClr val="80A1B5"/>
          </a:solidFill>
          <a:ln>
            <a:noFill/>
          </a:ln>
          <a:effectLst/>
        </p:spPr>
        <p:txBody>
          <a:bodyPr wrap="none" anchor="ctr"/>
          <a:lstStyle/>
          <a:p>
            <a:endParaRPr lang="en-US" sz="3266">
              <a:latin typeface="Lato Light" panose="020F0502020204030203" pitchFamily="34" charset="0"/>
            </a:endParaRPr>
          </a:p>
        </p:txBody>
      </p:sp>
      <p:sp useBgFill="1">
        <p:nvSpPr>
          <p:cNvPr id="25" name="Freeform 24">
            <a:extLst>
              <a:ext uri="{FF2B5EF4-FFF2-40B4-BE49-F238E27FC236}">
                <a16:creationId xmlns:a16="http://schemas.microsoft.com/office/drawing/2014/main" id="{C53C94CE-B750-4D9C-8F9E-BBF9232807AF}"/>
              </a:ext>
              <a:ext uri="{C183D7F6-B498-43B3-948B-1728B52AA6E4}">
                <adec:decorative xmlns:adec="http://schemas.microsoft.com/office/drawing/2017/decorative" val="1"/>
              </a:ext>
            </a:extLst>
          </p:cNvPr>
          <p:cNvSpPr>
            <a:spLocks noChangeArrowheads="1"/>
          </p:cNvSpPr>
          <p:nvPr/>
        </p:nvSpPr>
        <p:spPr bwMode="auto">
          <a:xfrm>
            <a:off x="8213396" y="5335928"/>
            <a:ext cx="278686" cy="278686"/>
          </a:xfrm>
          <a:custGeom>
            <a:avLst/>
            <a:gdLst>
              <a:gd name="T0" fmla="*/ 650 w 651"/>
              <a:gd name="T1" fmla="*/ 325 h 652"/>
              <a:gd name="T2" fmla="*/ 650 w 651"/>
              <a:gd name="T3" fmla="*/ 325 h 652"/>
              <a:gd name="T4" fmla="*/ 325 w 651"/>
              <a:gd name="T5" fmla="*/ 0 h 652"/>
              <a:gd name="T6" fmla="*/ 325 w 651"/>
              <a:gd name="T7" fmla="*/ 0 h 652"/>
              <a:gd name="T8" fmla="*/ 0 w 651"/>
              <a:gd name="T9" fmla="*/ 325 h 652"/>
              <a:gd name="T10" fmla="*/ 0 w 651"/>
              <a:gd name="T11" fmla="*/ 325 h 652"/>
              <a:gd name="T12" fmla="*/ 325 w 651"/>
              <a:gd name="T13" fmla="*/ 651 h 652"/>
              <a:gd name="T14" fmla="*/ 325 w 651"/>
              <a:gd name="T15" fmla="*/ 651 h 652"/>
              <a:gd name="T16" fmla="*/ 650 w 651"/>
              <a:gd name="T17" fmla="*/ 325 h 6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51" h="652">
                <a:moveTo>
                  <a:pt x="650" y="325"/>
                </a:moveTo>
                <a:lnTo>
                  <a:pt x="650" y="325"/>
                </a:lnTo>
                <a:cubicBezTo>
                  <a:pt x="650" y="146"/>
                  <a:pt x="505" y="0"/>
                  <a:pt x="325" y="0"/>
                </a:cubicBezTo>
                <a:lnTo>
                  <a:pt x="325" y="0"/>
                </a:lnTo>
                <a:cubicBezTo>
                  <a:pt x="145" y="0"/>
                  <a:pt x="0" y="146"/>
                  <a:pt x="0" y="325"/>
                </a:cubicBezTo>
                <a:lnTo>
                  <a:pt x="0" y="325"/>
                </a:lnTo>
                <a:cubicBezTo>
                  <a:pt x="0" y="505"/>
                  <a:pt x="145" y="651"/>
                  <a:pt x="325" y="651"/>
                </a:cubicBezTo>
                <a:lnTo>
                  <a:pt x="325" y="651"/>
                </a:lnTo>
                <a:cubicBezTo>
                  <a:pt x="505" y="651"/>
                  <a:pt x="650" y="505"/>
                  <a:pt x="650" y="325"/>
                </a:cubicBezTo>
              </a:path>
            </a:pathLst>
          </a:custGeom>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3266">
              <a:latin typeface="Lato Light" panose="020F0502020204030203" pitchFamily="34" charset="0"/>
            </a:endParaRPr>
          </a:p>
        </p:txBody>
      </p:sp>
      <p:sp>
        <p:nvSpPr>
          <p:cNvPr id="26" name="Freeform 25">
            <a:extLst>
              <a:ext uri="{FF2B5EF4-FFF2-40B4-BE49-F238E27FC236}">
                <a16:creationId xmlns:a16="http://schemas.microsoft.com/office/drawing/2014/main" id="{D00398F1-BA23-86D4-DA2E-1DFF98F27567}"/>
              </a:ext>
              <a:ext uri="{C183D7F6-B498-43B3-948B-1728B52AA6E4}">
                <adec:decorative xmlns:adec="http://schemas.microsoft.com/office/drawing/2017/decorative" val="1"/>
              </a:ext>
            </a:extLst>
          </p:cNvPr>
          <p:cNvSpPr>
            <a:spLocks noChangeArrowheads="1"/>
          </p:cNvSpPr>
          <p:nvPr/>
        </p:nvSpPr>
        <p:spPr bwMode="auto">
          <a:xfrm>
            <a:off x="7407468" y="1763861"/>
            <a:ext cx="1888657" cy="3110730"/>
          </a:xfrm>
          <a:custGeom>
            <a:avLst/>
            <a:gdLst>
              <a:gd name="T0" fmla="*/ 3864 w 4425"/>
              <a:gd name="T1" fmla="*/ 0 h 7286"/>
              <a:gd name="T2" fmla="*/ 560 w 4425"/>
              <a:gd name="T3" fmla="*/ 0 h 7286"/>
              <a:gd name="T4" fmla="*/ 560 w 4425"/>
              <a:gd name="T5" fmla="*/ 0 h 7286"/>
              <a:gd name="T6" fmla="*/ 0 w 4425"/>
              <a:gd name="T7" fmla="*/ 559 h 7286"/>
              <a:gd name="T8" fmla="*/ 0 w 4425"/>
              <a:gd name="T9" fmla="*/ 5348 h 7286"/>
              <a:gd name="T10" fmla="*/ 0 w 4425"/>
              <a:gd name="T11" fmla="*/ 5348 h 7286"/>
              <a:gd name="T12" fmla="*/ 560 w 4425"/>
              <a:gd name="T13" fmla="*/ 5908 h 7286"/>
              <a:gd name="T14" fmla="*/ 1324 w 4425"/>
              <a:gd name="T15" fmla="*/ 5908 h 7286"/>
              <a:gd name="T16" fmla="*/ 2045 w 4425"/>
              <a:gd name="T17" fmla="*/ 7157 h 7286"/>
              <a:gd name="T18" fmla="*/ 2045 w 4425"/>
              <a:gd name="T19" fmla="*/ 7157 h 7286"/>
              <a:gd name="T20" fmla="*/ 2379 w 4425"/>
              <a:gd name="T21" fmla="*/ 7157 h 7286"/>
              <a:gd name="T22" fmla="*/ 3100 w 4425"/>
              <a:gd name="T23" fmla="*/ 5908 h 7286"/>
              <a:gd name="T24" fmla="*/ 3864 w 4425"/>
              <a:gd name="T25" fmla="*/ 5908 h 7286"/>
              <a:gd name="T26" fmla="*/ 3864 w 4425"/>
              <a:gd name="T27" fmla="*/ 5908 h 7286"/>
              <a:gd name="T28" fmla="*/ 4424 w 4425"/>
              <a:gd name="T29" fmla="*/ 5348 h 7286"/>
              <a:gd name="T30" fmla="*/ 4424 w 4425"/>
              <a:gd name="T31" fmla="*/ 559 h 7286"/>
              <a:gd name="T32" fmla="*/ 4424 w 4425"/>
              <a:gd name="T33" fmla="*/ 559 h 7286"/>
              <a:gd name="T34" fmla="*/ 3864 w 4425"/>
              <a:gd name="T35" fmla="*/ 0 h 72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4425" h="7286">
                <a:moveTo>
                  <a:pt x="3864" y="0"/>
                </a:moveTo>
                <a:lnTo>
                  <a:pt x="560" y="0"/>
                </a:lnTo>
                <a:lnTo>
                  <a:pt x="560" y="0"/>
                </a:lnTo>
                <a:cubicBezTo>
                  <a:pt x="251" y="0"/>
                  <a:pt x="0" y="250"/>
                  <a:pt x="0" y="559"/>
                </a:cubicBezTo>
                <a:lnTo>
                  <a:pt x="0" y="5348"/>
                </a:lnTo>
                <a:lnTo>
                  <a:pt x="0" y="5348"/>
                </a:lnTo>
                <a:cubicBezTo>
                  <a:pt x="0" y="5657"/>
                  <a:pt x="251" y="5908"/>
                  <a:pt x="560" y="5908"/>
                </a:cubicBezTo>
                <a:lnTo>
                  <a:pt x="1324" y="5908"/>
                </a:lnTo>
                <a:lnTo>
                  <a:pt x="2045" y="7157"/>
                </a:lnTo>
                <a:lnTo>
                  <a:pt x="2045" y="7157"/>
                </a:lnTo>
                <a:cubicBezTo>
                  <a:pt x="2119" y="7285"/>
                  <a:pt x="2305" y="7285"/>
                  <a:pt x="2379" y="7157"/>
                </a:cubicBezTo>
                <a:lnTo>
                  <a:pt x="3100" y="5908"/>
                </a:lnTo>
                <a:lnTo>
                  <a:pt x="3864" y="5908"/>
                </a:lnTo>
                <a:lnTo>
                  <a:pt x="3864" y="5908"/>
                </a:lnTo>
                <a:cubicBezTo>
                  <a:pt x="4173" y="5908"/>
                  <a:pt x="4424" y="5657"/>
                  <a:pt x="4424" y="5348"/>
                </a:cubicBezTo>
                <a:lnTo>
                  <a:pt x="4424" y="559"/>
                </a:lnTo>
                <a:lnTo>
                  <a:pt x="4424" y="559"/>
                </a:lnTo>
                <a:cubicBezTo>
                  <a:pt x="4424" y="250"/>
                  <a:pt x="4173" y="0"/>
                  <a:pt x="3864" y="0"/>
                </a:cubicBezTo>
              </a:path>
            </a:pathLst>
          </a:custGeom>
          <a:solidFill>
            <a:srgbClr val="80A1B5"/>
          </a:solidFill>
          <a:ln>
            <a:noFill/>
          </a:ln>
          <a:effectLst/>
        </p:spPr>
        <p:txBody>
          <a:bodyPr wrap="none" anchor="ctr"/>
          <a:lstStyle/>
          <a:p>
            <a:endParaRPr lang="en-US" sz="3266">
              <a:latin typeface="Lato Light" panose="020F0502020204030203" pitchFamily="34" charset="0"/>
            </a:endParaRPr>
          </a:p>
        </p:txBody>
      </p:sp>
      <p:sp>
        <p:nvSpPr>
          <p:cNvPr id="27" name="Freeform 26">
            <a:extLst>
              <a:ext uri="{FF2B5EF4-FFF2-40B4-BE49-F238E27FC236}">
                <a16:creationId xmlns:a16="http://schemas.microsoft.com/office/drawing/2014/main" id="{A19D5DF5-9512-3F41-3219-18D63B185EA3}"/>
              </a:ext>
              <a:ext uri="{C183D7F6-B498-43B3-948B-1728B52AA6E4}">
                <adec:decorative xmlns:adec="http://schemas.microsoft.com/office/drawing/2017/decorative" val="1"/>
              </a:ext>
            </a:extLst>
          </p:cNvPr>
          <p:cNvSpPr>
            <a:spLocks noChangeArrowheads="1"/>
          </p:cNvSpPr>
          <p:nvPr/>
        </p:nvSpPr>
        <p:spPr bwMode="auto">
          <a:xfrm>
            <a:off x="10238760" y="5166458"/>
            <a:ext cx="615743" cy="615743"/>
          </a:xfrm>
          <a:custGeom>
            <a:avLst/>
            <a:gdLst>
              <a:gd name="T0" fmla="*/ 1442 w 1443"/>
              <a:gd name="T1" fmla="*/ 721 h 1444"/>
              <a:gd name="T2" fmla="*/ 1442 w 1443"/>
              <a:gd name="T3" fmla="*/ 721 h 1444"/>
              <a:gd name="T4" fmla="*/ 721 w 1443"/>
              <a:gd name="T5" fmla="*/ 0 h 1444"/>
              <a:gd name="T6" fmla="*/ 721 w 1443"/>
              <a:gd name="T7" fmla="*/ 0 h 1444"/>
              <a:gd name="T8" fmla="*/ 0 w 1443"/>
              <a:gd name="T9" fmla="*/ 721 h 1444"/>
              <a:gd name="T10" fmla="*/ 0 w 1443"/>
              <a:gd name="T11" fmla="*/ 721 h 1444"/>
              <a:gd name="T12" fmla="*/ 721 w 1443"/>
              <a:gd name="T13" fmla="*/ 1443 h 1444"/>
              <a:gd name="T14" fmla="*/ 721 w 1443"/>
              <a:gd name="T15" fmla="*/ 1443 h 1444"/>
              <a:gd name="T16" fmla="*/ 1442 w 1443"/>
              <a:gd name="T17" fmla="*/ 721 h 14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443" h="1444">
                <a:moveTo>
                  <a:pt x="1442" y="721"/>
                </a:moveTo>
                <a:lnTo>
                  <a:pt x="1442" y="721"/>
                </a:lnTo>
                <a:cubicBezTo>
                  <a:pt x="1442" y="323"/>
                  <a:pt x="1119" y="0"/>
                  <a:pt x="721" y="0"/>
                </a:cubicBezTo>
                <a:lnTo>
                  <a:pt x="721" y="0"/>
                </a:lnTo>
                <a:cubicBezTo>
                  <a:pt x="323" y="0"/>
                  <a:pt x="0" y="323"/>
                  <a:pt x="0" y="721"/>
                </a:cubicBezTo>
                <a:lnTo>
                  <a:pt x="0" y="721"/>
                </a:lnTo>
                <a:cubicBezTo>
                  <a:pt x="0" y="1120"/>
                  <a:pt x="323" y="1443"/>
                  <a:pt x="721" y="1443"/>
                </a:cubicBezTo>
                <a:lnTo>
                  <a:pt x="721" y="1443"/>
                </a:lnTo>
                <a:cubicBezTo>
                  <a:pt x="1119" y="1443"/>
                  <a:pt x="1442" y="1120"/>
                  <a:pt x="1442" y="721"/>
                </a:cubicBezTo>
              </a:path>
            </a:pathLst>
          </a:custGeom>
          <a:solidFill>
            <a:srgbClr val="59A0B0"/>
          </a:solidFill>
          <a:ln>
            <a:noFill/>
          </a:ln>
          <a:effectLst/>
        </p:spPr>
        <p:txBody>
          <a:bodyPr wrap="none" anchor="ctr"/>
          <a:lstStyle/>
          <a:p>
            <a:endParaRPr lang="en-US" sz="3266">
              <a:latin typeface="Lato Light" panose="020F0502020204030203" pitchFamily="34" charset="0"/>
            </a:endParaRPr>
          </a:p>
        </p:txBody>
      </p:sp>
      <p:sp useBgFill="1">
        <p:nvSpPr>
          <p:cNvPr id="28" name="Freeform 27">
            <a:extLst>
              <a:ext uri="{FF2B5EF4-FFF2-40B4-BE49-F238E27FC236}">
                <a16:creationId xmlns:a16="http://schemas.microsoft.com/office/drawing/2014/main" id="{226BA9C7-E051-9B76-FE2C-4193D17AF162}"/>
              </a:ext>
              <a:ext uri="{C183D7F6-B498-43B3-948B-1728B52AA6E4}">
                <adec:decorative xmlns:adec="http://schemas.microsoft.com/office/drawing/2017/decorative" val="1"/>
              </a:ext>
            </a:extLst>
          </p:cNvPr>
          <p:cNvSpPr>
            <a:spLocks noChangeArrowheads="1"/>
          </p:cNvSpPr>
          <p:nvPr/>
        </p:nvSpPr>
        <p:spPr bwMode="auto">
          <a:xfrm>
            <a:off x="10408231" y="5335928"/>
            <a:ext cx="278686" cy="278686"/>
          </a:xfrm>
          <a:custGeom>
            <a:avLst/>
            <a:gdLst>
              <a:gd name="T0" fmla="*/ 650 w 651"/>
              <a:gd name="T1" fmla="*/ 325 h 652"/>
              <a:gd name="T2" fmla="*/ 650 w 651"/>
              <a:gd name="T3" fmla="*/ 325 h 652"/>
              <a:gd name="T4" fmla="*/ 325 w 651"/>
              <a:gd name="T5" fmla="*/ 0 h 652"/>
              <a:gd name="T6" fmla="*/ 325 w 651"/>
              <a:gd name="T7" fmla="*/ 0 h 652"/>
              <a:gd name="T8" fmla="*/ 0 w 651"/>
              <a:gd name="T9" fmla="*/ 325 h 652"/>
              <a:gd name="T10" fmla="*/ 0 w 651"/>
              <a:gd name="T11" fmla="*/ 325 h 652"/>
              <a:gd name="T12" fmla="*/ 325 w 651"/>
              <a:gd name="T13" fmla="*/ 651 h 652"/>
              <a:gd name="T14" fmla="*/ 325 w 651"/>
              <a:gd name="T15" fmla="*/ 651 h 652"/>
              <a:gd name="T16" fmla="*/ 650 w 651"/>
              <a:gd name="T17" fmla="*/ 325 h 6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51" h="652">
                <a:moveTo>
                  <a:pt x="650" y="325"/>
                </a:moveTo>
                <a:lnTo>
                  <a:pt x="650" y="325"/>
                </a:lnTo>
                <a:cubicBezTo>
                  <a:pt x="650" y="146"/>
                  <a:pt x="505" y="0"/>
                  <a:pt x="325" y="0"/>
                </a:cubicBezTo>
                <a:lnTo>
                  <a:pt x="325" y="0"/>
                </a:lnTo>
                <a:cubicBezTo>
                  <a:pt x="145" y="0"/>
                  <a:pt x="0" y="146"/>
                  <a:pt x="0" y="325"/>
                </a:cubicBezTo>
                <a:lnTo>
                  <a:pt x="0" y="325"/>
                </a:lnTo>
                <a:cubicBezTo>
                  <a:pt x="0" y="505"/>
                  <a:pt x="145" y="651"/>
                  <a:pt x="325" y="651"/>
                </a:cubicBezTo>
                <a:lnTo>
                  <a:pt x="325" y="651"/>
                </a:lnTo>
                <a:cubicBezTo>
                  <a:pt x="505" y="651"/>
                  <a:pt x="650" y="505"/>
                  <a:pt x="650" y="325"/>
                </a:cubicBezTo>
              </a:path>
            </a:pathLst>
          </a:custGeom>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3266">
              <a:latin typeface="Lato Light" panose="020F0502020204030203" pitchFamily="34" charset="0"/>
            </a:endParaRPr>
          </a:p>
        </p:txBody>
      </p:sp>
      <p:sp>
        <p:nvSpPr>
          <p:cNvPr id="29" name="Freeform 28">
            <a:extLst>
              <a:ext uri="{FF2B5EF4-FFF2-40B4-BE49-F238E27FC236}">
                <a16:creationId xmlns:a16="http://schemas.microsoft.com/office/drawing/2014/main" id="{2B25A5C6-76A3-CFEE-FF82-9B2FF63DE00C}"/>
              </a:ext>
              <a:ext uri="{C183D7F6-B498-43B3-948B-1728B52AA6E4}">
                <adec:decorative xmlns:adec="http://schemas.microsoft.com/office/drawing/2017/decorative" val="1"/>
              </a:ext>
            </a:extLst>
          </p:cNvPr>
          <p:cNvSpPr>
            <a:spLocks noChangeArrowheads="1"/>
          </p:cNvSpPr>
          <p:nvPr/>
        </p:nvSpPr>
        <p:spPr bwMode="auto">
          <a:xfrm>
            <a:off x="9602304" y="1763861"/>
            <a:ext cx="1888657" cy="3110730"/>
          </a:xfrm>
          <a:custGeom>
            <a:avLst/>
            <a:gdLst>
              <a:gd name="T0" fmla="*/ 3864 w 4425"/>
              <a:gd name="T1" fmla="*/ 0 h 7286"/>
              <a:gd name="T2" fmla="*/ 560 w 4425"/>
              <a:gd name="T3" fmla="*/ 0 h 7286"/>
              <a:gd name="T4" fmla="*/ 560 w 4425"/>
              <a:gd name="T5" fmla="*/ 0 h 7286"/>
              <a:gd name="T6" fmla="*/ 0 w 4425"/>
              <a:gd name="T7" fmla="*/ 559 h 7286"/>
              <a:gd name="T8" fmla="*/ 0 w 4425"/>
              <a:gd name="T9" fmla="*/ 5348 h 7286"/>
              <a:gd name="T10" fmla="*/ 0 w 4425"/>
              <a:gd name="T11" fmla="*/ 5348 h 7286"/>
              <a:gd name="T12" fmla="*/ 560 w 4425"/>
              <a:gd name="T13" fmla="*/ 5908 h 7286"/>
              <a:gd name="T14" fmla="*/ 1324 w 4425"/>
              <a:gd name="T15" fmla="*/ 5908 h 7286"/>
              <a:gd name="T16" fmla="*/ 2045 w 4425"/>
              <a:gd name="T17" fmla="*/ 7157 h 7286"/>
              <a:gd name="T18" fmla="*/ 2045 w 4425"/>
              <a:gd name="T19" fmla="*/ 7157 h 7286"/>
              <a:gd name="T20" fmla="*/ 2379 w 4425"/>
              <a:gd name="T21" fmla="*/ 7157 h 7286"/>
              <a:gd name="T22" fmla="*/ 3100 w 4425"/>
              <a:gd name="T23" fmla="*/ 5908 h 7286"/>
              <a:gd name="T24" fmla="*/ 3864 w 4425"/>
              <a:gd name="T25" fmla="*/ 5908 h 7286"/>
              <a:gd name="T26" fmla="*/ 3864 w 4425"/>
              <a:gd name="T27" fmla="*/ 5908 h 7286"/>
              <a:gd name="T28" fmla="*/ 4424 w 4425"/>
              <a:gd name="T29" fmla="*/ 5348 h 7286"/>
              <a:gd name="T30" fmla="*/ 4424 w 4425"/>
              <a:gd name="T31" fmla="*/ 559 h 7286"/>
              <a:gd name="T32" fmla="*/ 4424 w 4425"/>
              <a:gd name="T33" fmla="*/ 559 h 7286"/>
              <a:gd name="T34" fmla="*/ 3864 w 4425"/>
              <a:gd name="T35" fmla="*/ 0 h 72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4425" h="7286">
                <a:moveTo>
                  <a:pt x="3864" y="0"/>
                </a:moveTo>
                <a:lnTo>
                  <a:pt x="560" y="0"/>
                </a:lnTo>
                <a:lnTo>
                  <a:pt x="560" y="0"/>
                </a:lnTo>
                <a:cubicBezTo>
                  <a:pt x="251" y="0"/>
                  <a:pt x="0" y="250"/>
                  <a:pt x="0" y="559"/>
                </a:cubicBezTo>
                <a:lnTo>
                  <a:pt x="0" y="5348"/>
                </a:lnTo>
                <a:lnTo>
                  <a:pt x="0" y="5348"/>
                </a:lnTo>
                <a:cubicBezTo>
                  <a:pt x="0" y="5657"/>
                  <a:pt x="251" y="5908"/>
                  <a:pt x="560" y="5908"/>
                </a:cubicBezTo>
                <a:lnTo>
                  <a:pt x="1324" y="5908"/>
                </a:lnTo>
                <a:lnTo>
                  <a:pt x="2045" y="7157"/>
                </a:lnTo>
                <a:lnTo>
                  <a:pt x="2045" y="7157"/>
                </a:lnTo>
                <a:cubicBezTo>
                  <a:pt x="2119" y="7285"/>
                  <a:pt x="2305" y="7285"/>
                  <a:pt x="2379" y="7157"/>
                </a:cubicBezTo>
                <a:lnTo>
                  <a:pt x="3100" y="5908"/>
                </a:lnTo>
                <a:lnTo>
                  <a:pt x="3864" y="5908"/>
                </a:lnTo>
                <a:lnTo>
                  <a:pt x="3864" y="5908"/>
                </a:lnTo>
                <a:cubicBezTo>
                  <a:pt x="4173" y="5908"/>
                  <a:pt x="4424" y="5657"/>
                  <a:pt x="4424" y="5348"/>
                </a:cubicBezTo>
                <a:lnTo>
                  <a:pt x="4424" y="559"/>
                </a:lnTo>
                <a:lnTo>
                  <a:pt x="4424" y="559"/>
                </a:lnTo>
                <a:cubicBezTo>
                  <a:pt x="4424" y="250"/>
                  <a:pt x="4173" y="0"/>
                  <a:pt x="3864" y="0"/>
                </a:cubicBezTo>
              </a:path>
            </a:pathLst>
          </a:custGeom>
          <a:solidFill>
            <a:srgbClr val="59A0B0"/>
          </a:solidFill>
          <a:ln>
            <a:noFill/>
          </a:ln>
          <a:effectLst/>
        </p:spPr>
        <p:txBody>
          <a:bodyPr wrap="none" anchor="ctr"/>
          <a:lstStyle/>
          <a:p>
            <a:endParaRPr lang="en-US" sz="3266">
              <a:latin typeface="Lato Light" panose="020F0502020204030203" pitchFamily="34" charset="0"/>
            </a:endParaRPr>
          </a:p>
        </p:txBody>
      </p:sp>
      <p:sp>
        <p:nvSpPr>
          <p:cNvPr id="30" name="TextBox 29">
            <a:extLst>
              <a:ext uri="{FF2B5EF4-FFF2-40B4-BE49-F238E27FC236}">
                <a16:creationId xmlns:a16="http://schemas.microsoft.com/office/drawing/2014/main" id="{CD459505-6DCA-1327-C5DD-19BD556DD8EC}"/>
              </a:ext>
            </a:extLst>
          </p:cNvPr>
          <p:cNvSpPr txBox="1"/>
          <p:nvPr/>
        </p:nvSpPr>
        <p:spPr>
          <a:xfrm>
            <a:off x="2038076" y="1785082"/>
            <a:ext cx="288862" cy="338554"/>
          </a:xfrm>
          <a:prstGeom prst="rect">
            <a:avLst/>
          </a:prstGeom>
          <a:noFill/>
        </p:spPr>
        <p:txBody>
          <a:bodyPr wrap="none" rtlCol="0" anchor="b" anchorCtr="0">
            <a:spAutoFit/>
          </a:bodyPr>
          <a:lstStyle/>
          <a:p>
            <a:pPr algn="r"/>
            <a:r>
              <a:rPr lang="en-US" sz="1600" b="1">
                <a:solidFill>
                  <a:schemeClr val="bg1"/>
                </a:solidFill>
                <a:latin typeface="Inter"/>
                <a:ea typeface="League Spartan" charset="0"/>
                <a:cs typeface="Poppins" pitchFamily="2" charset="77"/>
              </a:rPr>
              <a:t>1</a:t>
            </a:r>
          </a:p>
        </p:txBody>
      </p:sp>
      <p:sp>
        <p:nvSpPr>
          <p:cNvPr id="31" name="Subtitle 2">
            <a:extLst>
              <a:ext uri="{FF2B5EF4-FFF2-40B4-BE49-F238E27FC236}">
                <a16:creationId xmlns:a16="http://schemas.microsoft.com/office/drawing/2014/main" id="{F7BF690B-CD46-6D2F-524E-B3119DB8592E}"/>
              </a:ext>
            </a:extLst>
          </p:cNvPr>
          <p:cNvSpPr txBox="1">
            <a:spLocks/>
          </p:cNvSpPr>
          <p:nvPr/>
        </p:nvSpPr>
        <p:spPr>
          <a:xfrm>
            <a:off x="837557" y="2126731"/>
            <a:ext cx="1874061" cy="1615763"/>
          </a:xfrm>
          <a:prstGeom prst="rect">
            <a:avLst/>
          </a:prstGeom>
        </p:spPr>
        <p:txBody>
          <a:bodyPr vert="horz" wrap="square" lIns="45720" tIns="22860" rIns="45720" bIns="22860"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lvl="0"/>
            <a:r>
              <a:rPr lang="en-GB" sz="1600" b="1">
                <a:solidFill>
                  <a:schemeClr val="bg1"/>
                </a:solidFill>
                <a:latin typeface="+mj-lt"/>
                <a:ea typeface="Inter SemiBold" panose="02000503000000020004" pitchFamily="2" charset="0"/>
                <a:cs typeface="AppleSystemUIFont"/>
              </a:rPr>
              <a:t>Impactful</a:t>
            </a:r>
            <a:r>
              <a:rPr lang="en-GB" sz="1600" b="1">
                <a:solidFill>
                  <a:schemeClr val="bg1"/>
                </a:solidFill>
                <a:effectLst/>
                <a:latin typeface="+mj-lt"/>
                <a:ea typeface="Inter SemiBold" panose="02000503000000020004" pitchFamily="2" charset="0"/>
                <a:cs typeface="AppleSystemUIFont"/>
              </a:rPr>
              <a:t> involvement and engagement: </a:t>
            </a:r>
          </a:p>
          <a:p>
            <a:pPr lvl="0"/>
            <a:r>
              <a:rPr lang="en-GB" sz="1200">
                <a:solidFill>
                  <a:schemeClr val="bg1"/>
                </a:solidFill>
                <a:latin typeface="+mn-lt"/>
              </a:rPr>
              <a:t>involve the right people, at the right time, in the right way.</a:t>
            </a:r>
            <a:endParaRPr lang="en-GB" sz="1200">
              <a:solidFill>
                <a:schemeClr val="bg1"/>
              </a:solidFill>
              <a:effectLst/>
              <a:latin typeface="+mn-lt"/>
              <a:ea typeface="Times New Roman" panose="02020603050405020304" pitchFamily="18" charset="0"/>
            </a:endParaRPr>
          </a:p>
        </p:txBody>
      </p:sp>
      <p:sp>
        <p:nvSpPr>
          <p:cNvPr id="32" name="TextBox 31">
            <a:extLst>
              <a:ext uri="{FF2B5EF4-FFF2-40B4-BE49-F238E27FC236}">
                <a16:creationId xmlns:a16="http://schemas.microsoft.com/office/drawing/2014/main" id="{C78FF3D7-F67C-1AF4-53A2-974C063AEA8C}"/>
              </a:ext>
            </a:extLst>
          </p:cNvPr>
          <p:cNvSpPr txBox="1"/>
          <p:nvPr/>
        </p:nvSpPr>
        <p:spPr>
          <a:xfrm>
            <a:off x="4216221" y="1785082"/>
            <a:ext cx="306494" cy="338554"/>
          </a:xfrm>
          <a:prstGeom prst="rect">
            <a:avLst/>
          </a:prstGeom>
          <a:noFill/>
        </p:spPr>
        <p:txBody>
          <a:bodyPr wrap="none" rtlCol="0" anchor="b" anchorCtr="0">
            <a:spAutoFit/>
          </a:bodyPr>
          <a:lstStyle/>
          <a:p>
            <a:pPr algn="r"/>
            <a:r>
              <a:rPr lang="en-US" sz="1600" b="1">
                <a:solidFill>
                  <a:schemeClr val="bg1"/>
                </a:solidFill>
                <a:latin typeface="Inter" panose="02000503000000020004" pitchFamily="2" charset="0"/>
                <a:ea typeface="Inter" panose="02000503000000020004" pitchFamily="2" charset="0"/>
                <a:cs typeface="Poppins" pitchFamily="2" charset="77"/>
              </a:rPr>
              <a:t>2</a:t>
            </a:r>
          </a:p>
        </p:txBody>
      </p:sp>
      <p:sp>
        <p:nvSpPr>
          <p:cNvPr id="33" name="Subtitle 2">
            <a:extLst>
              <a:ext uri="{FF2B5EF4-FFF2-40B4-BE49-F238E27FC236}">
                <a16:creationId xmlns:a16="http://schemas.microsoft.com/office/drawing/2014/main" id="{FE3B027A-F437-F4BC-5C71-181FFFA30FB4}"/>
              </a:ext>
            </a:extLst>
          </p:cNvPr>
          <p:cNvSpPr txBox="1">
            <a:spLocks/>
          </p:cNvSpPr>
          <p:nvPr/>
        </p:nvSpPr>
        <p:spPr>
          <a:xfrm>
            <a:off x="3155254" y="2126731"/>
            <a:ext cx="1611857" cy="1541897"/>
          </a:xfrm>
          <a:prstGeom prst="rect">
            <a:avLst/>
          </a:prstGeom>
        </p:spPr>
        <p:txBody>
          <a:bodyPr vert="horz" wrap="square" lIns="45720" tIns="22860" rIns="45720" bIns="22860"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r>
              <a:rPr lang="en-GB" sz="1600" b="1">
                <a:solidFill>
                  <a:schemeClr val="bg1"/>
                </a:solidFill>
                <a:latin typeface="+mj-lt"/>
                <a:ea typeface="Inter SemiBold" panose="02000503000000020004" pitchFamily="2" charset="0"/>
              </a:rPr>
              <a:t>Tailored approaches: </a:t>
            </a:r>
          </a:p>
          <a:p>
            <a:pPr lvl="0"/>
            <a:r>
              <a:rPr lang="en-GB" sz="1200">
                <a:solidFill>
                  <a:schemeClr val="bg1"/>
                </a:solidFill>
                <a:latin typeface="Inter"/>
              </a:rPr>
              <a:t>tailor the way in which people and our communities can engage with NICE.</a:t>
            </a:r>
          </a:p>
        </p:txBody>
      </p:sp>
      <p:sp>
        <p:nvSpPr>
          <p:cNvPr id="34" name="TextBox 33">
            <a:extLst>
              <a:ext uri="{FF2B5EF4-FFF2-40B4-BE49-F238E27FC236}">
                <a16:creationId xmlns:a16="http://schemas.microsoft.com/office/drawing/2014/main" id="{9B3AB5B6-1A90-1E6C-A215-C547C7277B27}"/>
              </a:ext>
            </a:extLst>
          </p:cNvPr>
          <p:cNvSpPr txBox="1"/>
          <p:nvPr/>
        </p:nvSpPr>
        <p:spPr>
          <a:xfrm>
            <a:off x="6405586" y="1785082"/>
            <a:ext cx="312906" cy="338554"/>
          </a:xfrm>
          <a:prstGeom prst="rect">
            <a:avLst/>
          </a:prstGeom>
          <a:noFill/>
        </p:spPr>
        <p:txBody>
          <a:bodyPr wrap="none" rtlCol="0" anchor="b" anchorCtr="0">
            <a:spAutoFit/>
          </a:bodyPr>
          <a:lstStyle/>
          <a:p>
            <a:pPr algn="r"/>
            <a:r>
              <a:rPr lang="en-US" sz="1600" b="1">
                <a:latin typeface="Inter"/>
                <a:ea typeface="League Spartan" charset="0"/>
                <a:cs typeface="Poppins" pitchFamily="2" charset="77"/>
              </a:rPr>
              <a:t>3</a:t>
            </a:r>
          </a:p>
        </p:txBody>
      </p:sp>
      <p:sp>
        <p:nvSpPr>
          <p:cNvPr id="35" name="Subtitle 2">
            <a:extLst>
              <a:ext uri="{FF2B5EF4-FFF2-40B4-BE49-F238E27FC236}">
                <a16:creationId xmlns:a16="http://schemas.microsoft.com/office/drawing/2014/main" id="{BA1CDC63-6536-CB88-0E42-90C2EDD0AD0E}"/>
              </a:ext>
            </a:extLst>
          </p:cNvPr>
          <p:cNvSpPr txBox="1">
            <a:spLocks/>
          </p:cNvSpPr>
          <p:nvPr/>
        </p:nvSpPr>
        <p:spPr>
          <a:xfrm>
            <a:off x="5351032" y="2126731"/>
            <a:ext cx="1611857" cy="1985095"/>
          </a:xfrm>
          <a:prstGeom prst="rect">
            <a:avLst/>
          </a:prstGeom>
        </p:spPr>
        <p:txBody>
          <a:bodyPr vert="horz" wrap="square" lIns="45720" tIns="22860" rIns="45720" bIns="22860"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lvl="0"/>
            <a:r>
              <a:rPr lang="en-GB" sz="1600" b="1">
                <a:solidFill>
                  <a:schemeClr val="tx1"/>
                </a:solidFill>
                <a:latin typeface="+mj-lt"/>
                <a:ea typeface="Inter SemiBold" panose="02000503000000020004" pitchFamily="2" charset="0"/>
              </a:rPr>
              <a:t>An innovative culture: </a:t>
            </a:r>
          </a:p>
          <a:p>
            <a:pPr lvl="0"/>
            <a:r>
              <a:rPr lang="en-GB" sz="1200">
                <a:solidFill>
                  <a:schemeClr val="tx1"/>
                </a:solidFill>
                <a:latin typeface="+mn-lt"/>
              </a:rPr>
              <a:t>test with, and learn from, new and innovative ways to work alongside people and communities.</a:t>
            </a:r>
          </a:p>
        </p:txBody>
      </p:sp>
      <p:sp>
        <p:nvSpPr>
          <p:cNvPr id="36" name="TextBox 35">
            <a:extLst>
              <a:ext uri="{FF2B5EF4-FFF2-40B4-BE49-F238E27FC236}">
                <a16:creationId xmlns:a16="http://schemas.microsoft.com/office/drawing/2014/main" id="{D3C206C2-EB4B-42FA-6C0C-B1CE66D1A56F}"/>
              </a:ext>
            </a:extLst>
          </p:cNvPr>
          <p:cNvSpPr txBox="1"/>
          <p:nvPr/>
        </p:nvSpPr>
        <p:spPr>
          <a:xfrm>
            <a:off x="8599760" y="1785082"/>
            <a:ext cx="314510" cy="338554"/>
          </a:xfrm>
          <a:prstGeom prst="rect">
            <a:avLst/>
          </a:prstGeom>
          <a:noFill/>
        </p:spPr>
        <p:txBody>
          <a:bodyPr wrap="none" rtlCol="0" anchor="b" anchorCtr="0">
            <a:spAutoFit/>
          </a:bodyPr>
          <a:lstStyle/>
          <a:p>
            <a:pPr algn="r"/>
            <a:r>
              <a:rPr lang="en-US" sz="1600" b="1">
                <a:latin typeface="Inter"/>
                <a:ea typeface="League Spartan" charset="0"/>
                <a:cs typeface="Poppins" pitchFamily="2" charset="77"/>
              </a:rPr>
              <a:t>4</a:t>
            </a:r>
          </a:p>
        </p:txBody>
      </p:sp>
      <p:sp>
        <p:nvSpPr>
          <p:cNvPr id="37" name="Subtitle 2">
            <a:extLst>
              <a:ext uri="{FF2B5EF4-FFF2-40B4-BE49-F238E27FC236}">
                <a16:creationId xmlns:a16="http://schemas.microsoft.com/office/drawing/2014/main" id="{81FF89AD-354B-563C-9776-7DAE1FD1CD98}"/>
              </a:ext>
            </a:extLst>
          </p:cNvPr>
          <p:cNvSpPr txBox="1">
            <a:spLocks/>
          </p:cNvSpPr>
          <p:nvPr/>
        </p:nvSpPr>
        <p:spPr>
          <a:xfrm>
            <a:off x="7546809" y="2126731"/>
            <a:ext cx="1611857" cy="1763496"/>
          </a:xfrm>
          <a:prstGeom prst="rect">
            <a:avLst/>
          </a:prstGeom>
        </p:spPr>
        <p:txBody>
          <a:bodyPr vert="horz" wrap="square" lIns="45720" tIns="22860" rIns="45720" bIns="22860"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lvl="0"/>
            <a:r>
              <a:rPr lang="en-GB" sz="1600" b="1">
                <a:solidFill>
                  <a:schemeClr val="tx1"/>
                </a:solidFill>
                <a:latin typeface="+mj-lt"/>
                <a:ea typeface="Inter SemiBold" panose="02000503000000020004" pitchFamily="2" charset="0"/>
              </a:rPr>
              <a:t>Productive partnerships: </a:t>
            </a:r>
          </a:p>
          <a:p>
            <a:pPr lvl="0"/>
            <a:r>
              <a:rPr lang="en-GB" sz="1200">
                <a:solidFill>
                  <a:schemeClr val="tx1"/>
                </a:solidFill>
                <a:latin typeface="+mn-lt"/>
              </a:rPr>
              <a:t>transform our approach and ways of working with people and communities.</a:t>
            </a:r>
          </a:p>
        </p:txBody>
      </p:sp>
      <p:sp>
        <p:nvSpPr>
          <p:cNvPr id="38" name="TextBox 37">
            <a:extLst>
              <a:ext uri="{FF2B5EF4-FFF2-40B4-BE49-F238E27FC236}">
                <a16:creationId xmlns:a16="http://schemas.microsoft.com/office/drawing/2014/main" id="{2D48382A-067C-4C7F-904A-E9CC8EF29E25}"/>
              </a:ext>
            </a:extLst>
          </p:cNvPr>
          <p:cNvSpPr txBox="1"/>
          <p:nvPr/>
        </p:nvSpPr>
        <p:spPr>
          <a:xfrm>
            <a:off x="10821186" y="1785082"/>
            <a:ext cx="288861" cy="338554"/>
          </a:xfrm>
          <a:prstGeom prst="rect">
            <a:avLst/>
          </a:prstGeom>
          <a:noFill/>
        </p:spPr>
        <p:txBody>
          <a:bodyPr wrap="none" rtlCol="0" anchor="b" anchorCtr="0">
            <a:spAutoFit/>
          </a:bodyPr>
          <a:lstStyle/>
          <a:p>
            <a:pPr algn="r"/>
            <a:r>
              <a:rPr lang="en-US" sz="1600" b="1">
                <a:solidFill>
                  <a:schemeClr val="bg1"/>
                </a:solidFill>
                <a:latin typeface="Inter"/>
                <a:ea typeface="League Spartan" charset="0"/>
                <a:cs typeface="Poppins" pitchFamily="2" charset="77"/>
              </a:rPr>
              <a:t>5</a:t>
            </a:r>
          </a:p>
        </p:txBody>
      </p:sp>
      <p:sp>
        <p:nvSpPr>
          <p:cNvPr id="39" name="Subtitle 2">
            <a:extLst>
              <a:ext uri="{FF2B5EF4-FFF2-40B4-BE49-F238E27FC236}">
                <a16:creationId xmlns:a16="http://schemas.microsoft.com/office/drawing/2014/main" id="{4662A4E3-229C-255E-E5C6-E30A688F3DBD}"/>
              </a:ext>
            </a:extLst>
          </p:cNvPr>
          <p:cNvSpPr txBox="1">
            <a:spLocks/>
          </p:cNvSpPr>
          <p:nvPr/>
        </p:nvSpPr>
        <p:spPr>
          <a:xfrm>
            <a:off x="9742586" y="2128374"/>
            <a:ext cx="1611857" cy="1782026"/>
          </a:xfrm>
          <a:prstGeom prst="rect">
            <a:avLst/>
          </a:prstGeom>
        </p:spPr>
        <p:txBody>
          <a:bodyPr vert="horz" wrap="square" lIns="45720" tIns="22860" rIns="45720" bIns="22860"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fontAlgn="ctr"/>
            <a:r>
              <a:rPr lang="en-GB" sz="1600" b="1" kern="1200">
                <a:solidFill>
                  <a:schemeClr val="bg1"/>
                </a:solidFill>
                <a:latin typeface="+mj-lt"/>
                <a:ea typeface="Inter SemiBold" panose="02000503000000020004" pitchFamily="2" charset="0"/>
                <a:cs typeface="+mn-cs"/>
              </a:rPr>
              <a:t>Focus on people first</a:t>
            </a:r>
            <a:r>
              <a:rPr lang="en-GB" sz="1600" kern="1200">
                <a:solidFill>
                  <a:schemeClr val="bg1"/>
                </a:solidFill>
                <a:latin typeface="+mj-lt"/>
                <a:ea typeface="Inter SemiBold" panose="02000503000000020004" pitchFamily="2" charset="0"/>
                <a:cs typeface="+mn-cs"/>
              </a:rPr>
              <a:t>: </a:t>
            </a:r>
          </a:p>
          <a:p>
            <a:pPr fontAlgn="ctr"/>
            <a:r>
              <a:rPr lang="en-GB" sz="1200" kern="1200">
                <a:solidFill>
                  <a:schemeClr val="bg1"/>
                </a:solidFill>
                <a:latin typeface="+mn-lt"/>
                <a:ea typeface="+mn-ea"/>
                <a:cs typeface="+mn-cs"/>
              </a:rPr>
              <a:t>embed an ethos of curiosity for involvement and engagement across NICE</a:t>
            </a:r>
          </a:p>
        </p:txBody>
      </p:sp>
    </p:spTree>
    <p:extLst>
      <p:ext uri="{BB962C8B-B14F-4D97-AF65-F5344CB8AC3E}">
        <p14:creationId xmlns:p14="http://schemas.microsoft.com/office/powerpoint/2010/main" val="3209946141"/>
      </p:ext>
    </p:extLst>
  </p:cSld>
  <p:clrMapOvr>
    <a:masterClrMapping/>
  </p:clrMapOvr>
</p:sld>
</file>

<file path=ppt/theme/theme1.xml><?xml version="1.0" encoding="utf-8"?>
<a:theme xmlns:a="http://schemas.openxmlformats.org/drawingml/2006/main" name="NICEbrandtheme">
  <a:themeElements>
    <a:clrScheme name="NICE colour palette">
      <a:dk1>
        <a:srgbClr val="000000"/>
      </a:dk1>
      <a:lt1>
        <a:srgbClr val="FFFFFF"/>
      </a:lt1>
      <a:dk2>
        <a:srgbClr val="00436C"/>
      </a:dk2>
      <a:lt2>
        <a:srgbClr val="F7F3F1"/>
      </a:lt2>
      <a:accent1>
        <a:srgbClr val="228096"/>
      </a:accent1>
      <a:accent2>
        <a:srgbClr val="00436C"/>
      </a:accent2>
      <a:accent3>
        <a:srgbClr val="EAD054"/>
      </a:accent3>
      <a:accent4>
        <a:srgbClr val="EDD8CD"/>
      </a:accent4>
      <a:accent5>
        <a:srgbClr val="37916D"/>
      </a:accent5>
      <a:accent6>
        <a:srgbClr val="D07B4C"/>
      </a:accent6>
      <a:hlink>
        <a:srgbClr val="0000FF"/>
      </a:hlink>
      <a:folHlink>
        <a:srgbClr val="0000FF"/>
      </a:folHlink>
    </a:clrScheme>
    <a:fontScheme name="NICE corporate fonts">
      <a:majorFont>
        <a:latin typeface="Lora SemiBold"/>
        <a:ea typeface=""/>
        <a:cs typeface=""/>
      </a:majorFont>
      <a:minorFont>
        <a:latin typeface="Inter"/>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custClrLst>
    <a:custClr name="BLANK">
      <a:srgbClr val="FFFFFF"/>
    </a:custClr>
    <a:custClr name="Black 100%">
      <a:srgbClr val="000000"/>
    </a:custClr>
    <a:custClr name="Soft cream 100%">
      <a:srgbClr val="DED5CA"/>
    </a:custClr>
    <a:custClr name="BLANK">
      <a:srgbClr val="FFFFFF"/>
    </a:custClr>
    <a:custClr name="Bold teal 100%">
      <a:srgbClr val="228096"/>
    </a:custClr>
    <a:custClr name="Deep blue 100%">
      <a:srgbClr val="00436C"/>
    </a:custClr>
    <a:custClr name="Positive yellow 100%">
      <a:srgbClr val="EAD054"/>
    </a:custClr>
    <a:custClr name="Warm pink 100%">
      <a:srgbClr val="EDD8CD"/>
    </a:custClr>
    <a:custClr name="Balanced green 100%">
      <a:srgbClr val="37906D"/>
    </a:custClr>
    <a:custClr name="Natural tan 100%">
      <a:srgbClr val="D07B4D"/>
    </a:custClr>
    <a:custClr name="BLANK">
      <a:srgbClr val="FFFFFF"/>
    </a:custClr>
    <a:custClr name="Black 75%">
      <a:srgbClr val="404040"/>
    </a:custClr>
    <a:custClr name="Soft cream 75%">
      <a:srgbClr val="E6E0D7"/>
    </a:custClr>
    <a:custClr name="BLANK">
      <a:srgbClr val="FFFFFF"/>
    </a:custClr>
    <a:custClr name="Bold teal 75%">
      <a:srgbClr val="59A0B0"/>
    </a:custClr>
    <a:custClr name="Deep blue 75%">
      <a:srgbClr val="407291"/>
    </a:custClr>
    <a:custClr name="Positive yellow 75%">
      <a:srgbClr val="EFDC7F"/>
    </a:custClr>
    <a:custClr name="Warm pink 75%">
      <a:srgbClr val="F2E2D9"/>
    </a:custClr>
    <a:custClr name="Balanced green 75%">
      <a:srgbClr val="69AC91"/>
    </a:custClr>
    <a:custClr name="Natural tan 75%">
      <a:srgbClr val="DC9C7A"/>
    </a:custClr>
    <a:custClr name="BLANK">
      <a:srgbClr val="FFFFFF"/>
    </a:custClr>
    <a:custClr name="Black 50%">
      <a:srgbClr val="808080"/>
    </a:custClr>
    <a:custClr name="Soft cream 50%">
      <a:srgbClr val="EEEAE4"/>
    </a:custClr>
    <a:custClr name="BLANK">
      <a:srgbClr val="FFFFFF"/>
    </a:custClr>
    <a:custClr name="Bold teal 50%">
      <a:srgbClr val="91C0CB"/>
    </a:custClr>
    <a:custClr name="Deep blue 50%">
      <a:srgbClr val="80A1B5"/>
    </a:custClr>
    <a:custClr name="Positive yellow 50%">
      <a:srgbClr val="F4E8AA"/>
    </a:custClr>
    <a:custClr name="Warm pink 50%">
      <a:srgbClr val="F6ECE6"/>
    </a:custClr>
    <a:custClr name="Balanced green 50%">
      <a:srgbClr val="9BC8B6"/>
    </a:custClr>
    <a:custClr name="Natural tan 50%">
      <a:srgbClr val="E7BDA6"/>
    </a:custClr>
    <a:custClr name="BLANK">
      <a:srgbClr val="FFFFFF"/>
    </a:custClr>
    <a:custClr name="Black 25%">
      <a:srgbClr val="BFBFBF"/>
    </a:custClr>
    <a:custClr name="Soft cream 25%">
      <a:srgbClr val="F7F4F1"/>
    </a:custClr>
    <a:custClr name="BLANK">
      <a:srgbClr val="FFFFFF"/>
    </a:custClr>
    <a:custClr name="Bold teal 25%">
      <a:srgbClr val="C8E0E6"/>
    </a:custClr>
    <a:custClr name="Deep blue 25%">
      <a:srgbClr val="BFD0DA"/>
    </a:custClr>
    <a:custClr name="Positive yellow 25%">
      <a:srgbClr val="FAF3D4"/>
    </a:custClr>
    <a:custClr name="Warm pink 25%">
      <a:srgbClr val="FBF5F2"/>
    </a:custClr>
    <a:custClr name="Balanced green 25%">
      <a:srgbClr val="CDE3DA"/>
    </a:custClr>
    <a:custClr name="Natural tan 25%">
      <a:srgbClr val="F3DED3"/>
    </a:custClr>
  </a:custClrLst>
  <a:extLst>
    <a:ext uri="{05A4C25C-085E-4340-85A3-A5531E510DB2}">
      <thm15:themeFamily xmlns:thm15="http://schemas.microsoft.com/office/thememl/2012/main" name="Presentation1" id="{E83A1D92-8CBB-4C19-B0FB-9BC6467CE958}" vid="{407C3750-DBAE-49CC-95D1-2132770A8AE3}"/>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26E2F098893DC34484FEBB01E743F540" ma:contentTypeVersion="15" ma:contentTypeDescription="Create a new document." ma:contentTypeScope="" ma:versionID="8b6e5f3d63751665857e4728c8991a82">
  <xsd:schema xmlns:xsd="http://www.w3.org/2001/XMLSchema" xmlns:xs="http://www.w3.org/2001/XMLSchema" xmlns:p="http://schemas.microsoft.com/office/2006/metadata/properties" xmlns:ns2="5adc4af7-6c61-4d83-a8fe-e6380333cf6e" xmlns:ns3="d882c45d-a7ed-40e7-aeed-44a62b97a77e" xmlns:ns4="0eb656aa-4e79-4e95-9076-bc119a23e0cc" targetNamespace="http://schemas.microsoft.com/office/2006/metadata/properties" ma:root="true" ma:fieldsID="f3148cae1e578c7cfdd8b5d8b46b25cc" ns2:_="" ns3:_="" ns4:_="">
    <xsd:import namespace="5adc4af7-6c61-4d83-a8fe-e6380333cf6e"/>
    <xsd:import namespace="d882c45d-a7ed-40e7-aeed-44a62b97a77e"/>
    <xsd:import namespace="0eb656aa-4e79-4e95-9076-bc119a23e0cc"/>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ObjectDetectorVersions" minOccurs="0"/>
                <xsd:element ref="ns3:lcf76f155ced4ddcb4097134ff3c332f" minOccurs="0"/>
                <xsd:element ref="ns4:TaxCatchAll" minOccurs="0"/>
                <xsd:element ref="ns3:MediaServiceDateTaken" minOccurs="0"/>
                <xsd:element ref="ns3:MediaServiceOCR" minOccurs="0"/>
                <xsd:element ref="ns3:MediaServiceGenerationTime" minOccurs="0"/>
                <xsd:element ref="ns3:MediaServiceEventHashCode" minOccurs="0"/>
                <xsd:element ref="ns3:MediaLengthInSeconds" minOccurs="0"/>
                <xsd:element ref="ns3:MediaServiceLocation"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adc4af7-6c61-4d83-a8fe-e6380333cf6e"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d882c45d-a7ed-40e7-aeed-44a62b97a77e" elementFormDefault="qualified">
    <xsd:import namespace="http://schemas.microsoft.com/office/2006/documentManagement/types"/>
    <xsd:import namespace="http://schemas.microsoft.com/office/infopath/2007/PartnerControls"/>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ObjectDetectorVersions" ma:index="12" nillable="true" ma:displayName="MediaServiceObjectDetectorVersions" ma:hidden="true" ma:indexed="true" ma:internalName="MediaServiceObjectDetectorVersions" ma:readOnly="true">
      <xsd:simpleType>
        <xsd:restriction base="dms:Text"/>
      </xsd:simpleType>
    </xsd:element>
    <xsd:element name="lcf76f155ced4ddcb4097134ff3c332f" ma:index="14" nillable="true" ma:taxonomy="true" ma:internalName="lcf76f155ced4ddcb4097134ff3c332f" ma:taxonomyFieldName="MediaServiceImageTags" ma:displayName="Image Tags" ma:readOnly="false" ma:fieldId="{5cf76f15-5ced-4ddc-b409-7134ff3c332f}" ma:taxonomyMulti="true" ma:sspId="9abb4586-6e39-4769-a9e9-e64cee0e77fc" ma:termSetId="09814cd3-568e-fe90-9814-8d621ff8fb84" ma:anchorId="fba54fb3-c3e1-fe81-a776-ca4b69148c4d" ma:open="true" ma:isKeyword="false">
      <xsd:complexType>
        <xsd:sequence>
          <xsd:element ref="pc:Terms" minOccurs="0" maxOccurs="1"/>
        </xsd:sequence>
      </xsd:complexType>
    </xsd:element>
    <xsd:element name="MediaServiceDateTaken" ma:index="16" nillable="true" ma:displayName="MediaServiceDateTaken" ma:hidden="true" ma:indexed="true" ma:internalName="MediaServiceDateTaken" ma:readOnly="true">
      <xsd:simpleType>
        <xsd:restriction base="dms:Text"/>
      </xsd:simpleType>
    </xsd:element>
    <xsd:element name="MediaServiceOCR" ma:index="17" nillable="true" ma:displayName="Extracted Text" ma:internalName="MediaServiceOCR" ma:readOnly="true">
      <xsd:simpleType>
        <xsd:restriction base="dms:Note">
          <xsd:maxLength value="255"/>
        </xsd:restriction>
      </xsd:simpleType>
    </xsd:element>
    <xsd:element name="MediaServiceGenerationTime" ma:index="18" nillable="true" ma:displayName="MediaServiceGenerationTime" ma:hidden="true" ma:internalName="MediaServiceGenerationTime" ma:readOnly="true">
      <xsd:simpleType>
        <xsd:restriction base="dms:Text"/>
      </xsd:simpleType>
    </xsd:element>
    <xsd:element name="MediaServiceEventHashCode" ma:index="19" nillable="true" ma:displayName="MediaServiceEventHashCode" ma:hidden="true" ma:internalName="MediaServiceEventHashCode" ma:readOnly="true">
      <xsd:simpleType>
        <xsd:restriction base="dms:Text"/>
      </xsd:simpleType>
    </xsd:element>
    <xsd:element name="MediaLengthInSeconds" ma:index="20" nillable="true" ma:displayName="MediaLengthInSeconds" ma:hidden="true" ma:internalName="MediaLengthInSeconds" ma:readOnly="true">
      <xsd:simpleType>
        <xsd:restriction base="dms:Unknown"/>
      </xsd:simpleType>
    </xsd:element>
    <xsd:element name="MediaServiceLocation" ma:index="21" nillable="true" ma:displayName="Location" ma:indexed="true" ma:internalName="MediaServiceLocation" ma:readOnly="true">
      <xsd:simpleType>
        <xsd:restriction base="dms:Text"/>
      </xsd:simpleType>
    </xsd:element>
    <xsd:element name="MediaServiceSearchProperties" ma:index="22"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0eb656aa-4e79-4e95-9076-bc119a23e0cc" elementFormDefault="qualified">
    <xsd:import namespace="http://schemas.microsoft.com/office/2006/documentManagement/types"/>
    <xsd:import namespace="http://schemas.microsoft.com/office/infopath/2007/PartnerControls"/>
    <xsd:element name="TaxCatchAll" ma:index="15" nillable="true" ma:displayName="Taxonomy Catch All Column" ma:hidden="true" ma:list="{35bc1b7c-c3fe-485e-9a31-d1f03cec93d9}" ma:internalName="TaxCatchAll" ma:showField="CatchAllData" ma:web="5adc4af7-6c61-4d83-a8fe-e6380333cf6e">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SharedWithUsers xmlns="5adc4af7-6c61-4d83-a8fe-e6380333cf6e">
      <UserInfo>
        <DisplayName>Kendall Jamieson Gilmore</DisplayName>
        <AccountId>12</AccountId>
        <AccountType/>
      </UserInfo>
      <UserInfo>
        <DisplayName>David Coombs</DisplayName>
        <AccountId>58</AccountId>
        <AccountType/>
      </UserInfo>
    </SharedWithUsers>
    <lcf76f155ced4ddcb4097134ff3c332f xmlns="d882c45d-a7ed-40e7-aeed-44a62b97a77e">
      <Terms xmlns="http://schemas.microsoft.com/office/infopath/2007/PartnerControls"/>
    </lcf76f155ced4ddcb4097134ff3c332f>
    <TaxCatchAll xmlns="0eb656aa-4e79-4e95-9076-bc119a23e0cc" xsi:nil="true"/>
  </documentManagement>
</p:properties>
</file>

<file path=customXml/itemProps1.xml><?xml version="1.0" encoding="utf-8"?>
<ds:datastoreItem xmlns:ds="http://schemas.openxmlformats.org/officeDocument/2006/customXml" ds:itemID="{4C849F04-217C-4B38-AE48-D43C4D10D900}">
  <ds:schemaRefs>
    <ds:schemaRef ds:uri="http://schemas.microsoft.com/sharepoint/v3/contenttype/forms"/>
  </ds:schemaRefs>
</ds:datastoreItem>
</file>

<file path=customXml/itemProps2.xml><?xml version="1.0" encoding="utf-8"?>
<ds:datastoreItem xmlns:ds="http://schemas.openxmlformats.org/officeDocument/2006/customXml" ds:itemID="{B4E0C909-8884-4C73-A294-3C07C6F5977E}"/>
</file>

<file path=customXml/itemProps3.xml><?xml version="1.0" encoding="utf-8"?>
<ds:datastoreItem xmlns:ds="http://schemas.openxmlformats.org/officeDocument/2006/customXml" ds:itemID="{7D0C90AC-D011-4232-AF3F-CC38FE661B8C}">
  <ds:schemaRefs>
    <ds:schemaRef ds:uri="http://schemas.microsoft.com/office/2006/metadata/properties"/>
    <ds:schemaRef ds:uri="http://purl.org/dc/dcmitype/"/>
    <ds:schemaRef ds:uri="http://purl.org/dc/elements/1.1/"/>
    <ds:schemaRef ds:uri="35b4e7bb-0a9c-468b-b508-8e83b9d014a1"/>
    <ds:schemaRef ds:uri="http://schemas.openxmlformats.org/package/2006/metadata/core-properties"/>
    <ds:schemaRef ds:uri="http://schemas.microsoft.com/office/2006/documentManagement/types"/>
    <ds:schemaRef ds:uri="http://www.w3.org/XML/1998/namespace"/>
    <ds:schemaRef ds:uri="http://schemas.microsoft.com/office/infopath/2007/PartnerControls"/>
    <ds:schemaRef ds:uri="289b8fc0-128f-4d7b-b8ee-34c94b7018e7"/>
    <ds:schemaRef ds:uri="http://purl.org/dc/terms/"/>
  </ds:schemaRefs>
</ds:datastoreItem>
</file>

<file path=docProps/app.xml><?xml version="1.0" encoding="utf-8"?>
<Properties xmlns="http://schemas.openxmlformats.org/officeDocument/2006/extended-properties" xmlns:vt="http://schemas.openxmlformats.org/officeDocument/2006/docPropsVTypes">
  <Template>blank</Template>
  <TotalTime>0</TotalTime>
  <Words>2423</Words>
  <Application>Microsoft Office PowerPoint</Application>
  <PresentationFormat>Widescreen</PresentationFormat>
  <Paragraphs>120</Paragraphs>
  <Slides>10</Slides>
  <Notes>7</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10</vt:i4>
      </vt:variant>
    </vt:vector>
  </HeadingPairs>
  <TitlesOfParts>
    <vt:vector size="18" baseType="lpstr">
      <vt:lpstr>Arial</vt:lpstr>
      <vt:lpstr>Calibri</vt:lpstr>
      <vt:lpstr>Inter</vt:lpstr>
      <vt:lpstr>Lato</vt:lpstr>
      <vt:lpstr>Lato Light</vt:lpstr>
      <vt:lpstr>Lora SemiBold</vt:lpstr>
      <vt:lpstr>Times New Roman</vt:lpstr>
      <vt:lpstr>NICEbrandtheme</vt:lpstr>
      <vt:lpstr>Executive update to the Board </vt:lpstr>
      <vt:lpstr>Executive Summary </vt:lpstr>
      <vt:lpstr>Consulting on our new approach to prioritising guidance </vt:lpstr>
      <vt:lpstr>Benefiting thousands of people with severe hair loss by recommending the first medicine for severe alopecia areata </vt:lpstr>
      <vt:lpstr>Tackling sepsis and antibiotic resistance through updated guidance recommending better targeting of antibiotics </vt:lpstr>
      <vt:lpstr>Addressing unmet need through new useful and useable recommendations for digital technologies providing rehabilitation programmes for people with chronic obstructive pulmonary disease </vt:lpstr>
      <vt:lpstr>Supporting the NHS to use resources as effectively as possible through new methods for Late Stage Assessment in HealthTech </vt:lpstr>
      <vt:lpstr>Improving the way we work alongside people and communities in our new strategy for involvement and engagement </vt:lpstr>
      <vt:lpstr>Five core areas of focus in our new strategy for involvement and engagement  </vt:lpstr>
      <vt:lpstr>Our twelve principles will underpin everything we do</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Highlights</dc:title>
  <dc:creator/>
  <cp:lastModifiedBy/>
  <cp:revision>26</cp:revision>
  <dcterms:created xsi:type="dcterms:W3CDTF">2023-12-08T11:59:22Z</dcterms:created>
  <dcterms:modified xsi:type="dcterms:W3CDTF">2024-03-15T10:27:23Z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c69d85d5-6d9e-4305-a294-1f636ec0f2d6_Enabled">
    <vt:lpwstr>true</vt:lpwstr>
  </property>
  <property fmtid="{D5CDD505-2E9C-101B-9397-08002B2CF9AE}" pid="3" name="MSIP_Label_c69d85d5-6d9e-4305-a294-1f636ec0f2d6_SetDate">
    <vt:lpwstr>2023-12-08T11:59:36Z</vt:lpwstr>
  </property>
  <property fmtid="{D5CDD505-2E9C-101B-9397-08002B2CF9AE}" pid="4" name="MSIP_Label_c69d85d5-6d9e-4305-a294-1f636ec0f2d6_Method">
    <vt:lpwstr>Standard</vt:lpwstr>
  </property>
  <property fmtid="{D5CDD505-2E9C-101B-9397-08002B2CF9AE}" pid="5" name="MSIP_Label_c69d85d5-6d9e-4305-a294-1f636ec0f2d6_Name">
    <vt:lpwstr>OFFICIAL</vt:lpwstr>
  </property>
  <property fmtid="{D5CDD505-2E9C-101B-9397-08002B2CF9AE}" pid="6" name="MSIP_Label_c69d85d5-6d9e-4305-a294-1f636ec0f2d6_SiteId">
    <vt:lpwstr>6030f479-b342-472d-a5dd-740ff7538de9</vt:lpwstr>
  </property>
  <property fmtid="{D5CDD505-2E9C-101B-9397-08002B2CF9AE}" pid="7" name="MSIP_Label_c69d85d5-6d9e-4305-a294-1f636ec0f2d6_ActionId">
    <vt:lpwstr>a8224fd8-1681-4248-97d8-f3f982cda4b2</vt:lpwstr>
  </property>
  <property fmtid="{D5CDD505-2E9C-101B-9397-08002B2CF9AE}" pid="8" name="MSIP_Label_c69d85d5-6d9e-4305-a294-1f636ec0f2d6_ContentBits">
    <vt:lpwstr>0</vt:lpwstr>
  </property>
  <property fmtid="{D5CDD505-2E9C-101B-9397-08002B2CF9AE}" pid="9" name="ContentTypeId">
    <vt:lpwstr>0x010100CFEB742D5E2988439A0FECDECF284312</vt:lpwstr>
  </property>
</Properties>
</file>