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2.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713" r:id="rId2"/>
    <p:sldMasterId id="2147483755" r:id="rId3"/>
  </p:sldMasterIdLst>
  <p:notesMasterIdLst>
    <p:notesMasterId r:id="rId14"/>
  </p:notesMasterIdLst>
  <p:sldIdLst>
    <p:sldId id="2145706705" r:id="rId4"/>
    <p:sldId id="2145706740" r:id="rId5"/>
    <p:sldId id="2145706749" r:id="rId6"/>
    <p:sldId id="2145706759" r:id="rId7"/>
    <p:sldId id="2145706719" r:id="rId8"/>
    <p:sldId id="2145706739" r:id="rId9"/>
    <p:sldId id="4783" r:id="rId10"/>
    <p:sldId id="2145706760" r:id="rId11"/>
    <p:sldId id="2145706764" r:id="rId12"/>
    <p:sldId id="21457067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646E"/>
    <a:srgbClr val="DCF3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1" autoAdjust="0"/>
    <p:restoredTop sz="86344" autoAdjust="0"/>
  </p:normalViewPr>
  <p:slideViewPr>
    <p:cSldViewPr snapToGrid="0">
      <p:cViewPr varScale="1">
        <p:scale>
          <a:sx n="40" d="100"/>
          <a:sy n="40" d="100"/>
        </p:scale>
        <p:origin x="78" y="966"/>
      </p:cViewPr>
      <p:guideLst/>
    </p:cSldViewPr>
  </p:slideViewPr>
  <p:outlineViewPr>
    <p:cViewPr>
      <p:scale>
        <a:sx n="33" d="100"/>
        <a:sy n="33" d="100"/>
      </p:scale>
      <p:origin x="0" y="-2316"/>
    </p:cViewPr>
  </p:outlineViewPr>
  <p:notesTextViewPr>
    <p:cViewPr>
      <p:scale>
        <a:sx n="1" d="1"/>
        <a:sy n="1" d="1"/>
      </p:scale>
      <p:origin x="0" y="0"/>
    </p:cViewPr>
  </p:notesTextViewPr>
  <p:sorterViewPr>
    <p:cViewPr>
      <p:scale>
        <a:sx n="100" d="100"/>
        <a:sy n="100" d="100"/>
      </p:scale>
      <p:origin x="0" y="-27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8/10/relationships/authors" Targe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D93107-8B11-4AF9-B484-76118CDE3E58}" type="doc">
      <dgm:prSet loTypeId="urn:microsoft.com/office/officeart/2005/8/layout/hProcess11" loCatId="process" qsTypeId="urn:microsoft.com/office/officeart/2005/8/quickstyle/simple1" qsCatId="simple" csTypeId="urn:microsoft.com/office/officeart/2005/8/colors/accent1_2" csCatId="accent1" phldr="1"/>
      <dgm:spPr/>
    </dgm:pt>
    <dgm:pt modelId="{93D0F659-E916-4AD7-8113-F140D6AB667F}">
      <dgm:prSet phldrT="[Text]" custT="1"/>
      <dgm:spPr/>
      <dgm:t>
        <a:bodyPr/>
        <a:lstStyle/>
        <a:p>
          <a:r>
            <a:rPr lang="en-GB" sz="1600" dirty="0"/>
            <a:t>Long list of topics</a:t>
          </a:r>
        </a:p>
      </dgm:t>
    </dgm:pt>
    <dgm:pt modelId="{33F6CB66-7370-494F-A2AB-DC6B36D830D5}" type="parTrans" cxnId="{9E33E45D-8D07-4461-A9F6-B32BDE673B12}">
      <dgm:prSet/>
      <dgm:spPr/>
      <dgm:t>
        <a:bodyPr/>
        <a:lstStyle/>
        <a:p>
          <a:endParaRPr lang="en-GB"/>
        </a:p>
      </dgm:t>
    </dgm:pt>
    <dgm:pt modelId="{4B41E33B-80CF-4B64-8FAE-B8DD64C364A1}" type="sibTrans" cxnId="{9E33E45D-8D07-4461-A9F6-B32BDE673B12}">
      <dgm:prSet/>
      <dgm:spPr/>
      <dgm:t>
        <a:bodyPr/>
        <a:lstStyle/>
        <a:p>
          <a:endParaRPr lang="en-GB"/>
        </a:p>
      </dgm:t>
    </dgm:pt>
    <dgm:pt modelId="{96E057CB-C86F-40CA-A0B1-F40CB1DC0EB8}">
      <dgm:prSet phldrT="[Text]" custT="1"/>
      <dgm:spPr/>
      <dgm:t>
        <a:bodyPr/>
        <a:lstStyle/>
        <a:p>
          <a:r>
            <a:rPr lang="en-GB" sz="1600" dirty="0"/>
            <a:t>First topic selection</a:t>
          </a:r>
        </a:p>
      </dgm:t>
    </dgm:pt>
    <dgm:pt modelId="{5B5A0A81-BA38-4D7F-9CE2-D8B682EB15FE}" type="parTrans" cxnId="{09C0C2A7-AC67-428D-BEE5-E2DF77B628D7}">
      <dgm:prSet/>
      <dgm:spPr/>
      <dgm:t>
        <a:bodyPr/>
        <a:lstStyle/>
        <a:p>
          <a:endParaRPr lang="en-GB"/>
        </a:p>
      </dgm:t>
    </dgm:pt>
    <dgm:pt modelId="{D005E812-E802-44F1-A5D1-D0A6C34827D9}" type="sibTrans" cxnId="{09C0C2A7-AC67-428D-BEE5-E2DF77B628D7}">
      <dgm:prSet/>
      <dgm:spPr/>
      <dgm:t>
        <a:bodyPr/>
        <a:lstStyle/>
        <a:p>
          <a:endParaRPr lang="en-GB"/>
        </a:p>
      </dgm:t>
    </dgm:pt>
    <dgm:pt modelId="{E8E02356-ED9A-4562-9E5D-3A30E9F10D69}">
      <dgm:prSet phldrT="[Text]" custT="1"/>
      <dgm:spPr/>
      <dgm:t>
        <a:bodyPr/>
        <a:lstStyle/>
        <a:p>
          <a:r>
            <a:rPr lang="en-GB" sz="1600" dirty="0"/>
            <a:t>Second topic selection</a:t>
          </a:r>
        </a:p>
      </dgm:t>
    </dgm:pt>
    <dgm:pt modelId="{B80E59E3-E28C-4DF1-A878-BEFE8CED95F6}" type="parTrans" cxnId="{A48FCC66-7645-469F-8841-A4B03011F01D}">
      <dgm:prSet/>
      <dgm:spPr/>
      <dgm:t>
        <a:bodyPr/>
        <a:lstStyle/>
        <a:p>
          <a:endParaRPr lang="en-GB"/>
        </a:p>
      </dgm:t>
    </dgm:pt>
    <dgm:pt modelId="{27FC802C-78DB-4ADB-AD27-D28046A20A25}" type="sibTrans" cxnId="{A48FCC66-7645-469F-8841-A4B03011F01D}">
      <dgm:prSet/>
      <dgm:spPr/>
      <dgm:t>
        <a:bodyPr/>
        <a:lstStyle/>
        <a:p>
          <a:endParaRPr lang="en-GB"/>
        </a:p>
      </dgm:t>
    </dgm:pt>
    <dgm:pt modelId="{486A60D4-3247-49F9-8DB7-179A4D227C6F}">
      <dgm:prSet phldrT="[Text]" custT="1"/>
      <dgm:spPr/>
      <dgm:t>
        <a:bodyPr/>
        <a:lstStyle/>
        <a:p>
          <a:r>
            <a:rPr lang="en-GB" sz="1600" dirty="0"/>
            <a:t>First tech selected through scoping</a:t>
          </a:r>
        </a:p>
      </dgm:t>
    </dgm:pt>
    <dgm:pt modelId="{93DB89F2-5EF0-4B24-BC51-B0EF10E6EEE0}" type="parTrans" cxnId="{8163EF12-BE0A-416A-807D-A4595B2AF25C}">
      <dgm:prSet/>
      <dgm:spPr/>
      <dgm:t>
        <a:bodyPr/>
        <a:lstStyle/>
        <a:p>
          <a:endParaRPr lang="en-GB"/>
        </a:p>
      </dgm:t>
    </dgm:pt>
    <dgm:pt modelId="{7095E214-C8B4-4E6A-8CBC-0BD0477E487F}" type="sibTrans" cxnId="{8163EF12-BE0A-416A-807D-A4595B2AF25C}">
      <dgm:prSet/>
      <dgm:spPr/>
      <dgm:t>
        <a:bodyPr/>
        <a:lstStyle/>
        <a:p>
          <a:endParaRPr lang="en-GB"/>
        </a:p>
      </dgm:t>
    </dgm:pt>
    <dgm:pt modelId="{9CC8DAE9-A7A2-4DDD-9124-EC44E5C47621}">
      <dgm:prSet phldrT="[Text]" custT="1"/>
      <dgm:spPr/>
      <dgm:t>
        <a:bodyPr/>
        <a:lstStyle/>
        <a:p>
          <a:r>
            <a:rPr lang="en-GB" sz="1600" dirty="0"/>
            <a:t>Finalised methods, processes and templates for pilot (July)</a:t>
          </a:r>
        </a:p>
      </dgm:t>
    </dgm:pt>
    <dgm:pt modelId="{725A407C-D4A2-4BA9-B9FB-514384904DFA}" type="parTrans" cxnId="{1BB3ABC8-34F3-44A7-AE09-7638ADC7EF1F}">
      <dgm:prSet/>
      <dgm:spPr/>
      <dgm:t>
        <a:bodyPr/>
        <a:lstStyle/>
        <a:p>
          <a:endParaRPr lang="en-GB"/>
        </a:p>
      </dgm:t>
    </dgm:pt>
    <dgm:pt modelId="{4AF7EEA9-2947-46B6-BFE5-3E63BBE758A2}" type="sibTrans" cxnId="{1BB3ABC8-34F3-44A7-AE09-7638ADC7EF1F}">
      <dgm:prSet/>
      <dgm:spPr/>
      <dgm:t>
        <a:bodyPr/>
        <a:lstStyle/>
        <a:p>
          <a:endParaRPr lang="en-GB"/>
        </a:p>
      </dgm:t>
    </dgm:pt>
    <dgm:pt modelId="{422A6B41-CC5C-4669-8C07-8F7CCA633372}">
      <dgm:prSet phldrT="[Text]" custT="1"/>
      <dgm:spPr/>
      <dgm:t>
        <a:bodyPr/>
        <a:lstStyle/>
        <a:p>
          <a:r>
            <a:rPr lang="en-GB" sz="1600" dirty="0"/>
            <a:t>EVA evidence principles </a:t>
          </a:r>
          <a:r>
            <a:rPr lang="en-GB" sz="1600" dirty="0">
              <a:solidFill>
                <a:schemeClr val="tx1"/>
              </a:solidFill>
              <a:latin typeface="Calibri" panose="020F0502020204030204" pitchFamily="34" charset="0"/>
              <a:cs typeface="Calibri" panose="020F0502020204030204" pitchFamily="34" charset="0"/>
            </a:rPr>
            <a:t>developed</a:t>
          </a:r>
        </a:p>
      </dgm:t>
    </dgm:pt>
    <dgm:pt modelId="{C152C515-0EAB-42CB-857A-B0AF8F0472DD}" type="parTrans" cxnId="{94B9E654-7615-4824-8DFC-410199F068D9}">
      <dgm:prSet/>
      <dgm:spPr/>
      <dgm:t>
        <a:bodyPr/>
        <a:lstStyle/>
        <a:p>
          <a:endParaRPr lang="en-GB"/>
        </a:p>
      </dgm:t>
    </dgm:pt>
    <dgm:pt modelId="{A12B2970-3857-463E-93B7-12CD36C9EB9F}" type="sibTrans" cxnId="{94B9E654-7615-4824-8DFC-410199F068D9}">
      <dgm:prSet/>
      <dgm:spPr/>
      <dgm:t>
        <a:bodyPr/>
        <a:lstStyle/>
        <a:p>
          <a:endParaRPr lang="en-GB"/>
        </a:p>
      </dgm:t>
    </dgm:pt>
    <dgm:pt modelId="{899DEF15-47B7-4353-8A2A-7A5B569DC8AB}">
      <dgm:prSet phldrT="[Text]" custT="1"/>
      <dgm:spPr/>
      <dgm:t>
        <a:bodyPr/>
        <a:lstStyle/>
        <a:p>
          <a:r>
            <a:rPr lang="en-GB" sz="1600" dirty="0"/>
            <a:t>First pilot data sourcing complete</a:t>
          </a:r>
        </a:p>
      </dgm:t>
    </dgm:pt>
    <dgm:pt modelId="{A8192674-8E2A-4861-BD2E-8F47F4C6CCE1}" type="parTrans" cxnId="{3773EC19-84C1-4684-B001-E23BB83AB301}">
      <dgm:prSet/>
      <dgm:spPr/>
      <dgm:t>
        <a:bodyPr/>
        <a:lstStyle/>
        <a:p>
          <a:endParaRPr lang="en-GB"/>
        </a:p>
      </dgm:t>
    </dgm:pt>
    <dgm:pt modelId="{7D2F020A-E030-46F8-A43B-BCD71BB31233}" type="sibTrans" cxnId="{3773EC19-84C1-4684-B001-E23BB83AB301}">
      <dgm:prSet/>
      <dgm:spPr/>
      <dgm:t>
        <a:bodyPr/>
        <a:lstStyle/>
        <a:p>
          <a:endParaRPr lang="en-GB"/>
        </a:p>
      </dgm:t>
    </dgm:pt>
    <dgm:pt modelId="{61FE9DE6-4BAB-4290-A13A-D7B1A977CFCE}" type="pres">
      <dgm:prSet presAssocID="{30D93107-8B11-4AF9-B484-76118CDE3E58}" presName="Name0" presStyleCnt="0">
        <dgm:presLayoutVars>
          <dgm:dir/>
          <dgm:resizeHandles val="exact"/>
        </dgm:presLayoutVars>
      </dgm:prSet>
      <dgm:spPr/>
    </dgm:pt>
    <dgm:pt modelId="{BFD3ACAB-CF6C-4C28-A595-548F46EED12F}" type="pres">
      <dgm:prSet presAssocID="{30D93107-8B11-4AF9-B484-76118CDE3E58}" presName="arrow" presStyleLbl="bgShp" presStyleIdx="0" presStyleCnt="1" custLinFactNeighborY="3015"/>
      <dgm:spPr/>
    </dgm:pt>
    <dgm:pt modelId="{E34BD037-8B7C-4E3A-9869-F5BB51B2E8D0}" type="pres">
      <dgm:prSet presAssocID="{30D93107-8B11-4AF9-B484-76118CDE3E58}" presName="points" presStyleCnt="0"/>
      <dgm:spPr/>
    </dgm:pt>
    <dgm:pt modelId="{65CFB1DB-0C01-447B-9192-263DE1FA84D0}" type="pres">
      <dgm:prSet presAssocID="{93D0F659-E916-4AD7-8113-F140D6AB667F}" presName="compositeA" presStyleCnt="0"/>
      <dgm:spPr/>
    </dgm:pt>
    <dgm:pt modelId="{0B15E483-C1AC-4704-9AA3-56B5B13E3C00}" type="pres">
      <dgm:prSet presAssocID="{93D0F659-E916-4AD7-8113-F140D6AB667F}" presName="textA" presStyleLbl="revTx" presStyleIdx="0" presStyleCnt="7" custScaleX="156232" custLinFactNeighborX="56168" custLinFactNeighborY="4253">
        <dgm:presLayoutVars>
          <dgm:bulletEnabled val="1"/>
        </dgm:presLayoutVars>
      </dgm:prSet>
      <dgm:spPr/>
    </dgm:pt>
    <dgm:pt modelId="{52A4075E-048F-4DB1-B984-B9BDC5E77B04}" type="pres">
      <dgm:prSet presAssocID="{93D0F659-E916-4AD7-8113-F140D6AB667F}" presName="circleA" presStyleLbl="node1" presStyleIdx="0" presStyleCnt="7" custLinFactX="38996" custLinFactNeighborX="100000" custLinFactNeighborY="-2265"/>
      <dgm:spPr>
        <a:solidFill>
          <a:schemeClr val="accent2">
            <a:lumMod val="90000"/>
            <a:lumOff val="10000"/>
          </a:schemeClr>
        </a:solidFill>
      </dgm:spPr>
    </dgm:pt>
    <dgm:pt modelId="{BEC653E8-A6B2-4E9C-8CB5-D886E955B691}" type="pres">
      <dgm:prSet presAssocID="{93D0F659-E916-4AD7-8113-F140D6AB667F}" presName="spaceA" presStyleCnt="0"/>
      <dgm:spPr/>
    </dgm:pt>
    <dgm:pt modelId="{EDC75FFE-D895-4677-8372-D3364197616F}" type="pres">
      <dgm:prSet presAssocID="{4B41E33B-80CF-4B64-8FAE-B8DD64C364A1}" presName="space" presStyleCnt="0"/>
      <dgm:spPr/>
    </dgm:pt>
    <dgm:pt modelId="{0070D4D1-759F-47E7-A705-D55EB96E5273}" type="pres">
      <dgm:prSet presAssocID="{96E057CB-C86F-40CA-A0B1-F40CB1DC0EB8}" presName="compositeB" presStyleCnt="0"/>
      <dgm:spPr/>
    </dgm:pt>
    <dgm:pt modelId="{F4618CF7-D7F2-4216-B28B-56E04D28C45B}" type="pres">
      <dgm:prSet presAssocID="{96E057CB-C86F-40CA-A0B1-F40CB1DC0EB8}" presName="textB" presStyleLbl="revTx" presStyleIdx="1" presStyleCnt="7" custScaleX="164375">
        <dgm:presLayoutVars>
          <dgm:bulletEnabled val="1"/>
        </dgm:presLayoutVars>
      </dgm:prSet>
      <dgm:spPr/>
    </dgm:pt>
    <dgm:pt modelId="{8B0D3252-B04D-4E73-8092-0032AA3A1745}" type="pres">
      <dgm:prSet presAssocID="{96E057CB-C86F-40CA-A0B1-F40CB1DC0EB8}" presName="circleB" presStyleLbl="node1" presStyleIdx="1" presStyleCnt="7"/>
      <dgm:spPr/>
    </dgm:pt>
    <dgm:pt modelId="{7D05EAA6-0AF3-4469-9DDD-5ACFC28C40E8}" type="pres">
      <dgm:prSet presAssocID="{96E057CB-C86F-40CA-A0B1-F40CB1DC0EB8}" presName="spaceB" presStyleCnt="0"/>
      <dgm:spPr/>
    </dgm:pt>
    <dgm:pt modelId="{0E2E57FD-F100-49A8-98AE-5F3987D3B130}" type="pres">
      <dgm:prSet presAssocID="{D005E812-E802-44F1-A5D1-D0A6C34827D9}" presName="space" presStyleCnt="0"/>
      <dgm:spPr/>
    </dgm:pt>
    <dgm:pt modelId="{F75CAA94-A560-4C8F-8A4F-7B79753F9719}" type="pres">
      <dgm:prSet presAssocID="{E8E02356-ED9A-4562-9E5D-3A30E9F10D69}" presName="compositeA" presStyleCnt="0"/>
      <dgm:spPr/>
    </dgm:pt>
    <dgm:pt modelId="{DEABABA6-95B4-4242-8EE9-5E28A7977BF7}" type="pres">
      <dgm:prSet presAssocID="{E8E02356-ED9A-4562-9E5D-3A30E9F10D69}" presName="textA" presStyleLbl="revTx" presStyleIdx="2" presStyleCnt="7" custScaleX="156755" custLinFactNeighborX="35970" custLinFactNeighborY="-1656">
        <dgm:presLayoutVars>
          <dgm:bulletEnabled val="1"/>
        </dgm:presLayoutVars>
      </dgm:prSet>
      <dgm:spPr/>
    </dgm:pt>
    <dgm:pt modelId="{EC2B3EA5-03DF-4D3F-88E2-EB99A9D385C6}" type="pres">
      <dgm:prSet presAssocID="{E8E02356-ED9A-4562-9E5D-3A30E9F10D69}" presName="circleA" presStyleLbl="node1" presStyleIdx="2" presStyleCnt="7" custLinFactNeighborX="96525" custLinFactNeighborY="1748"/>
      <dgm:spPr>
        <a:solidFill>
          <a:schemeClr val="accent2">
            <a:lumMod val="90000"/>
            <a:lumOff val="10000"/>
          </a:schemeClr>
        </a:solidFill>
      </dgm:spPr>
    </dgm:pt>
    <dgm:pt modelId="{9A0B6B90-1BA5-48AC-92F6-88EC3A3B7065}" type="pres">
      <dgm:prSet presAssocID="{E8E02356-ED9A-4562-9E5D-3A30E9F10D69}" presName="spaceA" presStyleCnt="0"/>
      <dgm:spPr/>
    </dgm:pt>
    <dgm:pt modelId="{C75B7619-6B1D-47C0-86CC-999C82C57E15}" type="pres">
      <dgm:prSet presAssocID="{27FC802C-78DB-4ADB-AD27-D28046A20A25}" presName="space" presStyleCnt="0"/>
      <dgm:spPr/>
    </dgm:pt>
    <dgm:pt modelId="{2467BE4E-F8C5-4C0D-BD4F-AA3CE7BDFD2B}" type="pres">
      <dgm:prSet presAssocID="{486A60D4-3247-49F9-8DB7-179A4D227C6F}" presName="compositeB" presStyleCnt="0"/>
      <dgm:spPr/>
    </dgm:pt>
    <dgm:pt modelId="{BBBEE45A-0A76-43F7-ADEC-7CC7FD5067E6}" type="pres">
      <dgm:prSet presAssocID="{486A60D4-3247-49F9-8DB7-179A4D227C6F}" presName="textB" presStyleLbl="revTx" presStyleIdx="3" presStyleCnt="7" custScaleX="154166" custLinFactNeighborX="92948" custLinFactNeighborY="-3754">
        <dgm:presLayoutVars>
          <dgm:bulletEnabled val="1"/>
        </dgm:presLayoutVars>
      </dgm:prSet>
      <dgm:spPr/>
    </dgm:pt>
    <dgm:pt modelId="{98E026F6-A747-4547-945A-878162A83A4A}" type="pres">
      <dgm:prSet presAssocID="{486A60D4-3247-49F9-8DB7-179A4D227C6F}" presName="circleB" presStyleLbl="node1" presStyleIdx="3" presStyleCnt="7" custLinFactX="100000" custLinFactNeighborX="179870" custLinFactNeighborY="12125"/>
      <dgm:spPr/>
    </dgm:pt>
    <dgm:pt modelId="{16E7502E-39D2-4B45-9B0D-8F6ACD38DAA6}" type="pres">
      <dgm:prSet presAssocID="{486A60D4-3247-49F9-8DB7-179A4D227C6F}" presName="spaceB" presStyleCnt="0"/>
      <dgm:spPr/>
    </dgm:pt>
    <dgm:pt modelId="{D09B2D08-F29F-45D2-AC22-82B661ECDE66}" type="pres">
      <dgm:prSet presAssocID="{7095E214-C8B4-4E6A-8CBC-0BD0477E487F}" presName="space" presStyleCnt="0"/>
      <dgm:spPr/>
    </dgm:pt>
    <dgm:pt modelId="{401009BF-764F-41B4-B061-13DAB1F4A7B2}" type="pres">
      <dgm:prSet presAssocID="{9CC8DAE9-A7A2-4DDD-9124-EC44E5C47621}" presName="compositeA" presStyleCnt="0"/>
      <dgm:spPr/>
    </dgm:pt>
    <dgm:pt modelId="{7E884516-0591-46F2-AE64-86A1D2233E9E}" type="pres">
      <dgm:prSet presAssocID="{9CC8DAE9-A7A2-4DDD-9124-EC44E5C47621}" presName="textA" presStyleLbl="revTx" presStyleIdx="4" presStyleCnt="7" custScaleX="179051" custLinFactNeighborX="57995" custLinFactNeighborY="875">
        <dgm:presLayoutVars>
          <dgm:bulletEnabled val="1"/>
        </dgm:presLayoutVars>
      </dgm:prSet>
      <dgm:spPr/>
    </dgm:pt>
    <dgm:pt modelId="{B1B7FBA4-46D4-487E-976F-2155751CC563}" type="pres">
      <dgm:prSet presAssocID="{9CC8DAE9-A7A2-4DDD-9124-EC44E5C47621}" presName="circleA" presStyleLbl="node1" presStyleIdx="4" presStyleCnt="7" custLinFactX="76632" custLinFactNeighborX="100000" custLinFactNeighborY="-3141"/>
      <dgm:spPr>
        <a:solidFill>
          <a:schemeClr val="accent2">
            <a:lumMod val="90000"/>
            <a:lumOff val="10000"/>
          </a:schemeClr>
        </a:solidFill>
      </dgm:spPr>
    </dgm:pt>
    <dgm:pt modelId="{8641CEE6-39F9-4901-8E26-50C597065854}" type="pres">
      <dgm:prSet presAssocID="{9CC8DAE9-A7A2-4DDD-9124-EC44E5C47621}" presName="spaceA" presStyleCnt="0"/>
      <dgm:spPr/>
    </dgm:pt>
    <dgm:pt modelId="{C0C689AB-9C18-4119-B90B-E15C2480A125}" type="pres">
      <dgm:prSet presAssocID="{4AF7EEA9-2947-46B6-BFE5-3E63BBE758A2}" presName="space" presStyleCnt="0"/>
      <dgm:spPr/>
    </dgm:pt>
    <dgm:pt modelId="{303E3717-90DA-42DA-AC91-663293F7102B}" type="pres">
      <dgm:prSet presAssocID="{899DEF15-47B7-4353-8A2A-7A5B569DC8AB}" presName="compositeB" presStyleCnt="0"/>
      <dgm:spPr/>
    </dgm:pt>
    <dgm:pt modelId="{0C1A0758-1FA0-4FD8-AB20-91BA652E40B0}" type="pres">
      <dgm:prSet presAssocID="{899DEF15-47B7-4353-8A2A-7A5B569DC8AB}" presName="textB" presStyleLbl="revTx" presStyleIdx="5" presStyleCnt="7" custScaleX="164437" custLinFactNeighborX="64653" custLinFactNeighborY="-3754">
        <dgm:presLayoutVars>
          <dgm:bulletEnabled val="1"/>
        </dgm:presLayoutVars>
      </dgm:prSet>
      <dgm:spPr/>
    </dgm:pt>
    <dgm:pt modelId="{400DB917-8FE6-4320-B642-CA289C4BD8D8}" type="pres">
      <dgm:prSet presAssocID="{899DEF15-47B7-4353-8A2A-7A5B569DC8AB}" presName="circleB" presStyleLbl="node1" presStyleIdx="5" presStyleCnt="7" custLinFactX="54379" custLinFactNeighborX="100000" custLinFactNeighborY="1748"/>
      <dgm:spPr/>
    </dgm:pt>
    <dgm:pt modelId="{B3FB739B-F056-4C22-8B0D-77F76D0BE8D0}" type="pres">
      <dgm:prSet presAssocID="{899DEF15-47B7-4353-8A2A-7A5B569DC8AB}" presName="spaceB" presStyleCnt="0"/>
      <dgm:spPr/>
    </dgm:pt>
    <dgm:pt modelId="{8019CF5A-C121-4542-97E0-1F73D8E26EE5}" type="pres">
      <dgm:prSet presAssocID="{7D2F020A-E030-46F8-A43B-BCD71BB31233}" presName="space" presStyleCnt="0"/>
      <dgm:spPr/>
    </dgm:pt>
    <dgm:pt modelId="{84620272-DF8D-4A47-8094-340848F61DE9}" type="pres">
      <dgm:prSet presAssocID="{422A6B41-CC5C-4669-8C07-8F7CCA633372}" presName="compositeA" presStyleCnt="0"/>
      <dgm:spPr/>
    </dgm:pt>
    <dgm:pt modelId="{FAE3D6CB-0C36-47E3-9B76-5C506FDE2AC8}" type="pres">
      <dgm:prSet presAssocID="{422A6B41-CC5C-4669-8C07-8F7CCA633372}" presName="textA" presStyleLbl="revTx" presStyleIdx="6" presStyleCnt="7" custScaleX="187278" custLinFactNeighborX="29190" custLinFactNeighborY="875">
        <dgm:presLayoutVars>
          <dgm:bulletEnabled val="1"/>
        </dgm:presLayoutVars>
      </dgm:prSet>
      <dgm:spPr/>
    </dgm:pt>
    <dgm:pt modelId="{D078A007-7FE4-4B9D-BA87-6233665C5760}" type="pres">
      <dgm:prSet presAssocID="{422A6B41-CC5C-4669-8C07-8F7CCA633372}" presName="circleA" presStyleLbl="node1" presStyleIdx="6" presStyleCnt="7" custLinFactX="4247" custLinFactNeighborX="100000" custLinFactNeighborY="-3141"/>
      <dgm:spPr>
        <a:solidFill>
          <a:schemeClr val="accent2">
            <a:lumMod val="90000"/>
            <a:lumOff val="10000"/>
          </a:schemeClr>
        </a:solidFill>
      </dgm:spPr>
    </dgm:pt>
    <dgm:pt modelId="{94F5C333-6DE0-4A54-9037-F7188A4C6CD7}" type="pres">
      <dgm:prSet presAssocID="{422A6B41-CC5C-4669-8C07-8F7CCA633372}" presName="spaceA" presStyleCnt="0"/>
      <dgm:spPr/>
    </dgm:pt>
  </dgm:ptLst>
  <dgm:cxnLst>
    <dgm:cxn modelId="{8163EF12-BE0A-416A-807D-A4595B2AF25C}" srcId="{30D93107-8B11-4AF9-B484-76118CDE3E58}" destId="{486A60D4-3247-49F9-8DB7-179A4D227C6F}" srcOrd="3" destOrd="0" parTransId="{93DB89F2-5EF0-4B24-BC51-B0EF10E6EEE0}" sibTransId="{7095E214-C8B4-4E6A-8CBC-0BD0477E487F}"/>
    <dgm:cxn modelId="{3773EC19-84C1-4684-B001-E23BB83AB301}" srcId="{30D93107-8B11-4AF9-B484-76118CDE3E58}" destId="{899DEF15-47B7-4353-8A2A-7A5B569DC8AB}" srcOrd="5" destOrd="0" parTransId="{A8192674-8E2A-4861-BD2E-8F47F4C6CCE1}" sibTransId="{7D2F020A-E030-46F8-A43B-BCD71BB31233}"/>
    <dgm:cxn modelId="{74ED3B3E-7E13-48C1-97A4-F654C7504642}" type="presOf" srcId="{899DEF15-47B7-4353-8A2A-7A5B569DC8AB}" destId="{0C1A0758-1FA0-4FD8-AB20-91BA652E40B0}" srcOrd="0" destOrd="0" presId="urn:microsoft.com/office/officeart/2005/8/layout/hProcess11"/>
    <dgm:cxn modelId="{9E33E45D-8D07-4461-A9F6-B32BDE673B12}" srcId="{30D93107-8B11-4AF9-B484-76118CDE3E58}" destId="{93D0F659-E916-4AD7-8113-F140D6AB667F}" srcOrd="0" destOrd="0" parTransId="{33F6CB66-7370-494F-A2AB-DC6B36D830D5}" sibTransId="{4B41E33B-80CF-4B64-8FAE-B8DD64C364A1}"/>
    <dgm:cxn modelId="{B99A6046-0C55-4522-BE63-679B2184B987}" type="presOf" srcId="{96E057CB-C86F-40CA-A0B1-F40CB1DC0EB8}" destId="{F4618CF7-D7F2-4216-B28B-56E04D28C45B}" srcOrd="0" destOrd="0" presId="urn:microsoft.com/office/officeart/2005/8/layout/hProcess11"/>
    <dgm:cxn modelId="{A48FCC66-7645-469F-8841-A4B03011F01D}" srcId="{30D93107-8B11-4AF9-B484-76118CDE3E58}" destId="{E8E02356-ED9A-4562-9E5D-3A30E9F10D69}" srcOrd="2" destOrd="0" parTransId="{B80E59E3-E28C-4DF1-A878-BEFE8CED95F6}" sibTransId="{27FC802C-78DB-4ADB-AD27-D28046A20A25}"/>
    <dgm:cxn modelId="{F2C5D84A-C476-4820-A232-FED227F32F4B}" type="presOf" srcId="{486A60D4-3247-49F9-8DB7-179A4D227C6F}" destId="{BBBEE45A-0A76-43F7-ADEC-7CC7FD5067E6}" srcOrd="0" destOrd="0" presId="urn:microsoft.com/office/officeart/2005/8/layout/hProcess11"/>
    <dgm:cxn modelId="{94B9E654-7615-4824-8DFC-410199F068D9}" srcId="{30D93107-8B11-4AF9-B484-76118CDE3E58}" destId="{422A6B41-CC5C-4669-8C07-8F7CCA633372}" srcOrd="6" destOrd="0" parTransId="{C152C515-0EAB-42CB-857A-B0AF8F0472DD}" sibTransId="{A12B2970-3857-463E-93B7-12CD36C9EB9F}"/>
    <dgm:cxn modelId="{4697C5A5-FB44-4082-9D5A-BDA631168E96}" type="presOf" srcId="{93D0F659-E916-4AD7-8113-F140D6AB667F}" destId="{0B15E483-C1AC-4704-9AA3-56B5B13E3C00}" srcOrd="0" destOrd="0" presId="urn:microsoft.com/office/officeart/2005/8/layout/hProcess11"/>
    <dgm:cxn modelId="{09C0C2A7-AC67-428D-BEE5-E2DF77B628D7}" srcId="{30D93107-8B11-4AF9-B484-76118CDE3E58}" destId="{96E057CB-C86F-40CA-A0B1-F40CB1DC0EB8}" srcOrd="1" destOrd="0" parTransId="{5B5A0A81-BA38-4D7F-9CE2-D8B682EB15FE}" sibTransId="{D005E812-E802-44F1-A5D1-D0A6C34827D9}"/>
    <dgm:cxn modelId="{1BB3ABC8-34F3-44A7-AE09-7638ADC7EF1F}" srcId="{30D93107-8B11-4AF9-B484-76118CDE3E58}" destId="{9CC8DAE9-A7A2-4DDD-9124-EC44E5C47621}" srcOrd="4" destOrd="0" parTransId="{725A407C-D4A2-4BA9-B9FB-514384904DFA}" sibTransId="{4AF7EEA9-2947-46B6-BFE5-3E63BBE758A2}"/>
    <dgm:cxn modelId="{47F33ACC-0D26-4C80-B803-DC84ADCF7021}" type="presOf" srcId="{422A6B41-CC5C-4669-8C07-8F7CCA633372}" destId="{FAE3D6CB-0C36-47E3-9B76-5C506FDE2AC8}" srcOrd="0" destOrd="0" presId="urn:microsoft.com/office/officeart/2005/8/layout/hProcess11"/>
    <dgm:cxn modelId="{6874E6D1-B828-4241-B8A0-0A08B6E2E2EA}" type="presOf" srcId="{E8E02356-ED9A-4562-9E5D-3A30E9F10D69}" destId="{DEABABA6-95B4-4242-8EE9-5E28A7977BF7}" srcOrd="0" destOrd="0" presId="urn:microsoft.com/office/officeart/2005/8/layout/hProcess11"/>
    <dgm:cxn modelId="{51E8AFF4-5603-4C76-9A97-F4D863ED7B2D}" type="presOf" srcId="{9CC8DAE9-A7A2-4DDD-9124-EC44E5C47621}" destId="{7E884516-0591-46F2-AE64-86A1D2233E9E}" srcOrd="0" destOrd="0" presId="urn:microsoft.com/office/officeart/2005/8/layout/hProcess11"/>
    <dgm:cxn modelId="{C5D4E2FA-0880-4972-92D7-3AC0C165519C}" type="presOf" srcId="{30D93107-8B11-4AF9-B484-76118CDE3E58}" destId="{61FE9DE6-4BAB-4290-A13A-D7B1A977CFCE}" srcOrd="0" destOrd="0" presId="urn:microsoft.com/office/officeart/2005/8/layout/hProcess11"/>
    <dgm:cxn modelId="{665656F7-3C0F-43C5-9D48-F5E0898E5B8E}" type="presParOf" srcId="{61FE9DE6-4BAB-4290-A13A-D7B1A977CFCE}" destId="{BFD3ACAB-CF6C-4C28-A595-548F46EED12F}" srcOrd="0" destOrd="0" presId="urn:microsoft.com/office/officeart/2005/8/layout/hProcess11"/>
    <dgm:cxn modelId="{9457293E-A073-4041-9E2D-2F135B7D48F0}" type="presParOf" srcId="{61FE9DE6-4BAB-4290-A13A-D7B1A977CFCE}" destId="{E34BD037-8B7C-4E3A-9869-F5BB51B2E8D0}" srcOrd="1" destOrd="0" presId="urn:microsoft.com/office/officeart/2005/8/layout/hProcess11"/>
    <dgm:cxn modelId="{BBF0850D-7871-45C6-9680-17E63A6940F0}" type="presParOf" srcId="{E34BD037-8B7C-4E3A-9869-F5BB51B2E8D0}" destId="{65CFB1DB-0C01-447B-9192-263DE1FA84D0}" srcOrd="0" destOrd="0" presId="urn:microsoft.com/office/officeart/2005/8/layout/hProcess11"/>
    <dgm:cxn modelId="{7D7FC9B4-0141-41D2-98A9-FB1A2B4BB0B2}" type="presParOf" srcId="{65CFB1DB-0C01-447B-9192-263DE1FA84D0}" destId="{0B15E483-C1AC-4704-9AA3-56B5B13E3C00}" srcOrd="0" destOrd="0" presId="urn:microsoft.com/office/officeart/2005/8/layout/hProcess11"/>
    <dgm:cxn modelId="{2C04857F-D739-4F54-8CA3-899F56616FE7}" type="presParOf" srcId="{65CFB1DB-0C01-447B-9192-263DE1FA84D0}" destId="{52A4075E-048F-4DB1-B984-B9BDC5E77B04}" srcOrd="1" destOrd="0" presId="urn:microsoft.com/office/officeart/2005/8/layout/hProcess11"/>
    <dgm:cxn modelId="{FBB107CB-5C84-4B56-B64E-EC4A23826203}" type="presParOf" srcId="{65CFB1DB-0C01-447B-9192-263DE1FA84D0}" destId="{BEC653E8-A6B2-4E9C-8CB5-D886E955B691}" srcOrd="2" destOrd="0" presId="urn:microsoft.com/office/officeart/2005/8/layout/hProcess11"/>
    <dgm:cxn modelId="{A58B6E69-5CC3-41EA-9CD9-1D293E781B58}" type="presParOf" srcId="{E34BD037-8B7C-4E3A-9869-F5BB51B2E8D0}" destId="{EDC75FFE-D895-4677-8372-D3364197616F}" srcOrd="1" destOrd="0" presId="urn:microsoft.com/office/officeart/2005/8/layout/hProcess11"/>
    <dgm:cxn modelId="{86D9284F-12B0-4466-AC36-49601833DF41}" type="presParOf" srcId="{E34BD037-8B7C-4E3A-9869-F5BB51B2E8D0}" destId="{0070D4D1-759F-47E7-A705-D55EB96E5273}" srcOrd="2" destOrd="0" presId="urn:microsoft.com/office/officeart/2005/8/layout/hProcess11"/>
    <dgm:cxn modelId="{6F2CF863-A3D7-4B63-8808-9CC1E349E8B6}" type="presParOf" srcId="{0070D4D1-759F-47E7-A705-D55EB96E5273}" destId="{F4618CF7-D7F2-4216-B28B-56E04D28C45B}" srcOrd="0" destOrd="0" presId="urn:microsoft.com/office/officeart/2005/8/layout/hProcess11"/>
    <dgm:cxn modelId="{324B5CED-EB9E-442A-8863-547E23530434}" type="presParOf" srcId="{0070D4D1-759F-47E7-A705-D55EB96E5273}" destId="{8B0D3252-B04D-4E73-8092-0032AA3A1745}" srcOrd="1" destOrd="0" presId="urn:microsoft.com/office/officeart/2005/8/layout/hProcess11"/>
    <dgm:cxn modelId="{789BD2B8-AA89-4CA3-8210-09155AA6F934}" type="presParOf" srcId="{0070D4D1-759F-47E7-A705-D55EB96E5273}" destId="{7D05EAA6-0AF3-4469-9DDD-5ACFC28C40E8}" srcOrd="2" destOrd="0" presId="urn:microsoft.com/office/officeart/2005/8/layout/hProcess11"/>
    <dgm:cxn modelId="{263C9D3A-2A91-43B1-8B2A-57DEAFB7640F}" type="presParOf" srcId="{E34BD037-8B7C-4E3A-9869-F5BB51B2E8D0}" destId="{0E2E57FD-F100-49A8-98AE-5F3987D3B130}" srcOrd="3" destOrd="0" presId="urn:microsoft.com/office/officeart/2005/8/layout/hProcess11"/>
    <dgm:cxn modelId="{DF3144B9-D2EC-4BA9-91FA-DBDF496EFF83}" type="presParOf" srcId="{E34BD037-8B7C-4E3A-9869-F5BB51B2E8D0}" destId="{F75CAA94-A560-4C8F-8A4F-7B79753F9719}" srcOrd="4" destOrd="0" presId="urn:microsoft.com/office/officeart/2005/8/layout/hProcess11"/>
    <dgm:cxn modelId="{CA5933D3-CF85-497D-B82A-372051DA5065}" type="presParOf" srcId="{F75CAA94-A560-4C8F-8A4F-7B79753F9719}" destId="{DEABABA6-95B4-4242-8EE9-5E28A7977BF7}" srcOrd="0" destOrd="0" presId="urn:microsoft.com/office/officeart/2005/8/layout/hProcess11"/>
    <dgm:cxn modelId="{9869BAE7-BDF0-495A-9B5B-5B4C97853289}" type="presParOf" srcId="{F75CAA94-A560-4C8F-8A4F-7B79753F9719}" destId="{EC2B3EA5-03DF-4D3F-88E2-EB99A9D385C6}" srcOrd="1" destOrd="0" presId="urn:microsoft.com/office/officeart/2005/8/layout/hProcess11"/>
    <dgm:cxn modelId="{252A236C-DC23-4E32-A972-39C6C4C08557}" type="presParOf" srcId="{F75CAA94-A560-4C8F-8A4F-7B79753F9719}" destId="{9A0B6B90-1BA5-48AC-92F6-88EC3A3B7065}" srcOrd="2" destOrd="0" presId="urn:microsoft.com/office/officeart/2005/8/layout/hProcess11"/>
    <dgm:cxn modelId="{41AC4359-3354-44D7-B4C9-BC66D8584566}" type="presParOf" srcId="{E34BD037-8B7C-4E3A-9869-F5BB51B2E8D0}" destId="{C75B7619-6B1D-47C0-86CC-999C82C57E15}" srcOrd="5" destOrd="0" presId="urn:microsoft.com/office/officeart/2005/8/layout/hProcess11"/>
    <dgm:cxn modelId="{35D86FE1-B9C6-4E86-B64C-5A6755049E9E}" type="presParOf" srcId="{E34BD037-8B7C-4E3A-9869-F5BB51B2E8D0}" destId="{2467BE4E-F8C5-4C0D-BD4F-AA3CE7BDFD2B}" srcOrd="6" destOrd="0" presId="urn:microsoft.com/office/officeart/2005/8/layout/hProcess11"/>
    <dgm:cxn modelId="{BAAEDD91-7009-4FB8-AC3F-9A1A14CD7775}" type="presParOf" srcId="{2467BE4E-F8C5-4C0D-BD4F-AA3CE7BDFD2B}" destId="{BBBEE45A-0A76-43F7-ADEC-7CC7FD5067E6}" srcOrd="0" destOrd="0" presId="urn:microsoft.com/office/officeart/2005/8/layout/hProcess11"/>
    <dgm:cxn modelId="{6DA9D445-3047-4820-9BA1-F6CCD583E030}" type="presParOf" srcId="{2467BE4E-F8C5-4C0D-BD4F-AA3CE7BDFD2B}" destId="{98E026F6-A747-4547-945A-878162A83A4A}" srcOrd="1" destOrd="0" presId="urn:microsoft.com/office/officeart/2005/8/layout/hProcess11"/>
    <dgm:cxn modelId="{7714D1B3-ECA4-4490-9666-49A69C9D2D89}" type="presParOf" srcId="{2467BE4E-F8C5-4C0D-BD4F-AA3CE7BDFD2B}" destId="{16E7502E-39D2-4B45-9B0D-8F6ACD38DAA6}" srcOrd="2" destOrd="0" presId="urn:microsoft.com/office/officeart/2005/8/layout/hProcess11"/>
    <dgm:cxn modelId="{CF7B38BA-407F-4552-957F-018B54FB9013}" type="presParOf" srcId="{E34BD037-8B7C-4E3A-9869-F5BB51B2E8D0}" destId="{D09B2D08-F29F-45D2-AC22-82B661ECDE66}" srcOrd="7" destOrd="0" presId="urn:microsoft.com/office/officeart/2005/8/layout/hProcess11"/>
    <dgm:cxn modelId="{34EDCC60-DCC8-475F-A0F0-DC1999BA893D}" type="presParOf" srcId="{E34BD037-8B7C-4E3A-9869-F5BB51B2E8D0}" destId="{401009BF-764F-41B4-B061-13DAB1F4A7B2}" srcOrd="8" destOrd="0" presId="urn:microsoft.com/office/officeart/2005/8/layout/hProcess11"/>
    <dgm:cxn modelId="{C8CCFFE3-C464-41E1-9E7C-FD385BB7D82E}" type="presParOf" srcId="{401009BF-764F-41B4-B061-13DAB1F4A7B2}" destId="{7E884516-0591-46F2-AE64-86A1D2233E9E}" srcOrd="0" destOrd="0" presId="urn:microsoft.com/office/officeart/2005/8/layout/hProcess11"/>
    <dgm:cxn modelId="{33D2D969-FE23-4BBF-AED0-BCB8C835415D}" type="presParOf" srcId="{401009BF-764F-41B4-B061-13DAB1F4A7B2}" destId="{B1B7FBA4-46D4-487E-976F-2155751CC563}" srcOrd="1" destOrd="0" presId="urn:microsoft.com/office/officeart/2005/8/layout/hProcess11"/>
    <dgm:cxn modelId="{60BF89E6-EE6B-4826-92D2-0DBA17CD6F72}" type="presParOf" srcId="{401009BF-764F-41B4-B061-13DAB1F4A7B2}" destId="{8641CEE6-39F9-4901-8E26-50C597065854}" srcOrd="2" destOrd="0" presId="urn:microsoft.com/office/officeart/2005/8/layout/hProcess11"/>
    <dgm:cxn modelId="{FF21B1C7-D034-4F6A-B758-F5D326464840}" type="presParOf" srcId="{E34BD037-8B7C-4E3A-9869-F5BB51B2E8D0}" destId="{C0C689AB-9C18-4119-B90B-E15C2480A125}" srcOrd="9" destOrd="0" presId="urn:microsoft.com/office/officeart/2005/8/layout/hProcess11"/>
    <dgm:cxn modelId="{CBCBDE6B-6ACF-4DA9-8B78-EDE854416240}" type="presParOf" srcId="{E34BD037-8B7C-4E3A-9869-F5BB51B2E8D0}" destId="{303E3717-90DA-42DA-AC91-663293F7102B}" srcOrd="10" destOrd="0" presId="urn:microsoft.com/office/officeart/2005/8/layout/hProcess11"/>
    <dgm:cxn modelId="{47637266-6788-4FF5-B70C-A2CD6C449272}" type="presParOf" srcId="{303E3717-90DA-42DA-AC91-663293F7102B}" destId="{0C1A0758-1FA0-4FD8-AB20-91BA652E40B0}" srcOrd="0" destOrd="0" presId="urn:microsoft.com/office/officeart/2005/8/layout/hProcess11"/>
    <dgm:cxn modelId="{6F368E0F-E0C8-411C-9318-81F5E2114067}" type="presParOf" srcId="{303E3717-90DA-42DA-AC91-663293F7102B}" destId="{400DB917-8FE6-4320-B642-CA289C4BD8D8}" srcOrd="1" destOrd="0" presId="urn:microsoft.com/office/officeart/2005/8/layout/hProcess11"/>
    <dgm:cxn modelId="{1F8EB6FD-F2B4-413A-8252-CEBE7709381F}" type="presParOf" srcId="{303E3717-90DA-42DA-AC91-663293F7102B}" destId="{B3FB739B-F056-4C22-8B0D-77F76D0BE8D0}" srcOrd="2" destOrd="0" presId="urn:microsoft.com/office/officeart/2005/8/layout/hProcess11"/>
    <dgm:cxn modelId="{628B5E3F-1C63-47AC-A93C-B2A341E65FB4}" type="presParOf" srcId="{E34BD037-8B7C-4E3A-9869-F5BB51B2E8D0}" destId="{8019CF5A-C121-4542-97E0-1F73D8E26EE5}" srcOrd="11" destOrd="0" presId="urn:microsoft.com/office/officeart/2005/8/layout/hProcess11"/>
    <dgm:cxn modelId="{353CFE19-EF86-4EC1-AB3F-15D0FB568114}" type="presParOf" srcId="{E34BD037-8B7C-4E3A-9869-F5BB51B2E8D0}" destId="{84620272-DF8D-4A47-8094-340848F61DE9}" srcOrd="12" destOrd="0" presId="urn:microsoft.com/office/officeart/2005/8/layout/hProcess11"/>
    <dgm:cxn modelId="{E0C316C6-FA72-4E14-A924-DF41FA7BCDCB}" type="presParOf" srcId="{84620272-DF8D-4A47-8094-340848F61DE9}" destId="{FAE3D6CB-0C36-47E3-9B76-5C506FDE2AC8}" srcOrd="0" destOrd="0" presId="urn:microsoft.com/office/officeart/2005/8/layout/hProcess11"/>
    <dgm:cxn modelId="{B7547B9F-C00F-495A-8421-FBA40C7F2928}" type="presParOf" srcId="{84620272-DF8D-4A47-8094-340848F61DE9}" destId="{D078A007-7FE4-4B9D-BA87-6233665C5760}" srcOrd="1" destOrd="0" presId="urn:microsoft.com/office/officeart/2005/8/layout/hProcess11"/>
    <dgm:cxn modelId="{A0F51F2B-FB62-4216-A213-F85CDA583BCE}" type="presParOf" srcId="{84620272-DF8D-4A47-8094-340848F61DE9}" destId="{94F5C333-6DE0-4A54-9037-F7188A4C6CD7}"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20EBC2-2637-4427-99DF-9EECB0689FBD}" type="doc">
      <dgm:prSet loTypeId="urn:microsoft.com/office/officeart/2005/8/layout/hProcess11" loCatId="process" qsTypeId="urn:microsoft.com/office/officeart/2005/8/quickstyle/simple1" qsCatId="simple" csTypeId="urn:microsoft.com/office/officeart/2005/8/colors/accent1_2" csCatId="accent1" phldr="1"/>
      <dgm:spPr/>
    </dgm:pt>
    <dgm:pt modelId="{014DE2D8-BBE6-4D41-AF6A-B598CAF8657F}">
      <dgm:prSet phldrT="[Text]" custT="1"/>
      <dgm:spPr/>
      <dgm:t>
        <a:bodyPr/>
        <a:lstStyle/>
        <a:p>
          <a:r>
            <a:rPr lang="en-GB" sz="1600" dirty="0"/>
            <a:t>First conditional recommendation awards</a:t>
          </a:r>
        </a:p>
      </dgm:t>
    </dgm:pt>
    <dgm:pt modelId="{89590C86-DEF3-4C86-84D8-AF80757EBC44}" type="parTrans" cxnId="{5EA7AFCA-C6D8-47C4-BFA3-EF8874AA9D13}">
      <dgm:prSet/>
      <dgm:spPr/>
      <dgm:t>
        <a:bodyPr/>
        <a:lstStyle/>
        <a:p>
          <a:endParaRPr lang="en-GB"/>
        </a:p>
      </dgm:t>
    </dgm:pt>
    <dgm:pt modelId="{D3D2277D-2280-49E9-8CA0-81A8E226D051}" type="sibTrans" cxnId="{5EA7AFCA-C6D8-47C4-BFA3-EF8874AA9D13}">
      <dgm:prSet/>
      <dgm:spPr/>
      <dgm:t>
        <a:bodyPr/>
        <a:lstStyle/>
        <a:p>
          <a:endParaRPr lang="en-GB"/>
        </a:p>
      </dgm:t>
    </dgm:pt>
    <dgm:pt modelId="{AF3E8E8D-3F08-4418-87A0-0929C4F5782E}">
      <dgm:prSet phldrT="[Text]" custT="1"/>
      <dgm:spPr/>
      <dgm:t>
        <a:bodyPr/>
        <a:lstStyle/>
        <a:p>
          <a:r>
            <a:rPr lang="en-GB" sz="1600" dirty="0"/>
            <a:t>Ongoing conditional recommendation awards (</a:t>
          </a:r>
          <a:r>
            <a:rPr lang="en-GB" sz="1400" dirty="0">
              <a:solidFill>
                <a:schemeClr val="tx1"/>
              </a:solidFill>
            </a:rPr>
            <a:t>10 conditional recommendations by end 22/23)</a:t>
          </a:r>
          <a:endParaRPr lang="en-GB" sz="1600" dirty="0"/>
        </a:p>
      </dgm:t>
    </dgm:pt>
    <dgm:pt modelId="{116034B7-55BA-4BF2-BEC7-22FBF51ECDC4}" type="parTrans" cxnId="{A4EBDCEB-D78B-4349-B24F-F50003B1AFA4}">
      <dgm:prSet/>
      <dgm:spPr/>
      <dgm:t>
        <a:bodyPr/>
        <a:lstStyle/>
        <a:p>
          <a:endParaRPr lang="en-GB"/>
        </a:p>
      </dgm:t>
    </dgm:pt>
    <dgm:pt modelId="{47ACB587-C256-48BB-98DA-B5A546CFD228}" type="sibTrans" cxnId="{A4EBDCEB-D78B-4349-B24F-F50003B1AFA4}">
      <dgm:prSet/>
      <dgm:spPr/>
      <dgm:t>
        <a:bodyPr/>
        <a:lstStyle/>
        <a:p>
          <a:endParaRPr lang="en-GB"/>
        </a:p>
      </dgm:t>
    </dgm:pt>
    <dgm:pt modelId="{556E136C-F8B9-43A0-B77C-2D2D4A427FA9}">
      <dgm:prSet phldrT="[Text]" custT="1"/>
      <dgm:spPr/>
      <dgm:t>
        <a:bodyPr/>
        <a:lstStyle/>
        <a:p>
          <a:r>
            <a:rPr lang="en-GB" sz="1600" dirty="0"/>
            <a:t>Pilot stakeholder feedback </a:t>
          </a:r>
        </a:p>
      </dgm:t>
    </dgm:pt>
    <dgm:pt modelId="{5E26ABFC-2FBA-4931-ACE1-F0B7CDCEBFD1}" type="parTrans" cxnId="{F8588D16-B297-4EC8-A02F-8B57EB5D7908}">
      <dgm:prSet/>
      <dgm:spPr/>
      <dgm:t>
        <a:bodyPr/>
        <a:lstStyle/>
        <a:p>
          <a:endParaRPr lang="en-GB"/>
        </a:p>
      </dgm:t>
    </dgm:pt>
    <dgm:pt modelId="{ADE969F5-3402-4B8D-85F0-519B2C6242B1}" type="sibTrans" cxnId="{F8588D16-B297-4EC8-A02F-8B57EB5D7908}">
      <dgm:prSet/>
      <dgm:spPr/>
      <dgm:t>
        <a:bodyPr/>
        <a:lstStyle/>
        <a:p>
          <a:endParaRPr lang="en-GB"/>
        </a:p>
      </dgm:t>
    </dgm:pt>
    <dgm:pt modelId="{6D1323FC-478F-4974-A1A9-BBF4C5B15114}">
      <dgm:prSet phldrT="[Text]" custT="1"/>
      <dgm:spPr/>
      <dgm:t>
        <a:bodyPr/>
        <a:lstStyle/>
        <a:p>
          <a:r>
            <a:rPr lang="en-GB" sz="1600" dirty="0"/>
            <a:t>Resource model, final methods &amp; processes, and implementation plan for 2023/24</a:t>
          </a:r>
        </a:p>
      </dgm:t>
    </dgm:pt>
    <dgm:pt modelId="{E156B5EA-1A08-440F-9E90-98A51C7F26E8}" type="parTrans" cxnId="{08A3BEBC-B326-409E-A5C0-8FEEC136C51D}">
      <dgm:prSet/>
      <dgm:spPr/>
      <dgm:t>
        <a:bodyPr/>
        <a:lstStyle/>
        <a:p>
          <a:endParaRPr lang="en-GB"/>
        </a:p>
      </dgm:t>
    </dgm:pt>
    <dgm:pt modelId="{51A9ADA5-CB15-4059-94A5-12902284E909}" type="sibTrans" cxnId="{08A3BEBC-B326-409E-A5C0-8FEEC136C51D}">
      <dgm:prSet/>
      <dgm:spPr/>
      <dgm:t>
        <a:bodyPr/>
        <a:lstStyle/>
        <a:p>
          <a:endParaRPr lang="en-GB"/>
        </a:p>
      </dgm:t>
    </dgm:pt>
    <dgm:pt modelId="{16BD7CD1-46E7-473E-B2B7-4AF620785A95}">
      <dgm:prSet phldrT="[Text]" custT="1"/>
      <dgm:spPr/>
      <dgm:t>
        <a:bodyPr anchor="ctr"/>
        <a:lstStyle/>
        <a:p>
          <a:r>
            <a:rPr lang="en-GB" sz="1600" dirty="0"/>
            <a:t>First pilot starts - first technologies start evaluation period</a:t>
          </a:r>
        </a:p>
      </dgm:t>
    </dgm:pt>
    <dgm:pt modelId="{ED561A23-6CBD-48AD-95B6-3AD06F56AA41}" type="sibTrans" cxnId="{AC52D04E-AB06-4FB9-89A8-0316C01F16C4}">
      <dgm:prSet/>
      <dgm:spPr/>
      <dgm:t>
        <a:bodyPr/>
        <a:lstStyle/>
        <a:p>
          <a:endParaRPr lang="en-GB"/>
        </a:p>
      </dgm:t>
    </dgm:pt>
    <dgm:pt modelId="{94DB2B33-5429-420F-A3F6-B284AB3B7487}" type="parTrans" cxnId="{AC52D04E-AB06-4FB9-89A8-0316C01F16C4}">
      <dgm:prSet/>
      <dgm:spPr/>
      <dgm:t>
        <a:bodyPr/>
        <a:lstStyle/>
        <a:p>
          <a:endParaRPr lang="en-GB"/>
        </a:p>
      </dgm:t>
    </dgm:pt>
    <dgm:pt modelId="{C9CBA920-E35A-484F-AA01-E6028376031A}" type="pres">
      <dgm:prSet presAssocID="{E920EBC2-2637-4427-99DF-9EECB0689FBD}" presName="Name0" presStyleCnt="0">
        <dgm:presLayoutVars>
          <dgm:dir/>
          <dgm:resizeHandles val="exact"/>
        </dgm:presLayoutVars>
      </dgm:prSet>
      <dgm:spPr/>
    </dgm:pt>
    <dgm:pt modelId="{7F663E4D-5BB3-4BFA-A0BF-70CC01B58960}" type="pres">
      <dgm:prSet presAssocID="{E920EBC2-2637-4427-99DF-9EECB0689FBD}" presName="arrow" presStyleLbl="bgShp" presStyleIdx="0" presStyleCnt="1" custLinFactNeighborY="-9780"/>
      <dgm:spPr/>
    </dgm:pt>
    <dgm:pt modelId="{6F3BC943-6F6A-4B2F-B537-0E56BEE28F2D}" type="pres">
      <dgm:prSet presAssocID="{E920EBC2-2637-4427-99DF-9EECB0689FBD}" presName="points" presStyleCnt="0"/>
      <dgm:spPr/>
    </dgm:pt>
    <dgm:pt modelId="{62F248D9-1769-4392-B21D-63173514B316}" type="pres">
      <dgm:prSet presAssocID="{16BD7CD1-46E7-473E-B2B7-4AF620785A95}" presName="compositeA" presStyleCnt="0"/>
      <dgm:spPr/>
    </dgm:pt>
    <dgm:pt modelId="{F42DFA5B-9CC2-4F1A-96F4-F64770E496E1}" type="pres">
      <dgm:prSet presAssocID="{16BD7CD1-46E7-473E-B2B7-4AF620785A95}" presName="textA" presStyleLbl="revTx" presStyleIdx="0" presStyleCnt="5" custLinFactNeighborX="21611" custLinFactNeighborY="-8398">
        <dgm:presLayoutVars>
          <dgm:bulletEnabled val="1"/>
        </dgm:presLayoutVars>
      </dgm:prSet>
      <dgm:spPr/>
    </dgm:pt>
    <dgm:pt modelId="{B86FDDF3-32D2-494D-8E43-0653A9A75612}" type="pres">
      <dgm:prSet presAssocID="{16BD7CD1-46E7-473E-B2B7-4AF620785A95}" presName="circleA" presStyleLbl="node1" presStyleIdx="0" presStyleCnt="5" custLinFactX="33807" custLinFactNeighborX="100000" custLinFactNeighborY="-33344"/>
      <dgm:spPr/>
    </dgm:pt>
    <dgm:pt modelId="{13D4570B-FB84-4313-B669-9089E1A34C88}" type="pres">
      <dgm:prSet presAssocID="{16BD7CD1-46E7-473E-B2B7-4AF620785A95}" presName="spaceA" presStyleCnt="0"/>
      <dgm:spPr/>
    </dgm:pt>
    <dgm:pt modelId="{0EB39A23-D4A3-48CE-99A6-FE20EAABBA12}" type="pres">
      <dgm:prSet presAssocID="{ED561A23-6CBD-48AD-95B6-3AD06F56AA41}" presName="space" presStyleCnt="0"/>
      <dgm:spPr/>
    </dgm:pt>
    <dgm:pt modelId="{40459FAF-38F3-4910-BB32-DF07DFDC56E1}" type="pres">
      <dgm:prSet presAssocID="{014DE2D8-BBE6-4D41-AF6A-B598CAF8657F}" presName="compositeB" presStyleCnt="0"/>
      <dgm:spPr/>
    </dgm:pt>
    <dgm:pt modelId="{9DD86E1A-514A-46F7-BE00-30A1AF0B8719}" type="pres">
      <dgm:prSet presAssocID="{014DE2D8-BBE6-4D41-AF6A-B598CAF8657F}" presName="textB" presStyleLbl="revTx" presStyleIdx="1" presStyleCnt="5" custScaleY="58293" custLinFactNeighborX="54244" custLinFactNeighborY="-30748">
        <dgm:presLayoutVars>
          <dgm:bulletEnabled val="1"/>
        </dgm:presLayoutVars>
      </dgm:prSet>
      <dgm:spPr/>
    </dgm:pt>
    <dgm:pt modelId="{FC49D4C7-FD44-47C6-A450-E1B903EF9B3A}" type="pres">
      <dgm:prSet presAssocID="{014DE2D8-BBE6-4D41-AF6A-B598CAF8657F}" presName="circleB" presStyleLbl="node1" presStyleIdx="1" presStyleCnt="5" custLinFactX="20521" custLinFactNeighborX="100000" custLinFactNeighborY="-82891"/>
      <dgm:spPr>
        <a:solidFill>
          <a:schemeClr val="accent2">
            <a:lumMod val="90000"/>
            <a:lumOff val="10000"/>
          </a:schemeClr>
        </a:solidFill>
      </dgm:spPr>
    </dgm:pt>
    <dgm:pt modelId="{33559AC8-9476-4BB9-A1B4-14E9D55D72EF}" type="pres">
      <dgm:prSet presAssocID="{014DE2D8-BBE6-4D41-AF6A-B598CAF8657F}" presName="spaceB" presStyleCnt="0"/>
      <dgm:spPr/>
    </dgm:pt>
    <dgm:pt modelId="{62BB67CB-EA56-41F0-892A-1276F10DA27B}" type="pres">
      <dgm:prSet presAssocID="{D3D2277D-2280-49E9-8CA0-81A8E226D051}" presName="space" presStyleCnt="0"/>
      <dgm:spPr/>
    </dgm:pt>
    <dgm:pt modelId="{03680DC8-593D-4497-BAA7-3E26ADA9C339}" type="pres">
      <dgm:prSet presAssocID="{AF3E8E8D-3F08-4418-87A0-0929C4F5782E}" presName="compositeA" presStyleCnt="0"/>
      <dgm:spPr/>
    </dgm:pt>
    <dgm:pt modelId="{0ACD7928-06CC-4C4C-B0F2-6ECE06339F1A}" type="pres">
      <dgm:prSet presAssocID="{AF3E8E8D-3F08-4418-87A0-0929C4F5782E}" presName="textA" presStyleLbl="revTx" presStyleIdx="2" presStyleCnt="5" custScaleX="156739" custScaleY="79446" custLinFactNeighborX="19214" custLinFactNeighborY="7315">
        <dgm:presLayoutVars>
          <dgm:bulletEnabled val="1"/>
        </dgm:presLayoutVars>
      </dgm:prSet>
      <dgm:spPr/>
    </dgm:pt>
    <dgm:pt modelId="{32061AC9-C42F-4741-88F9-40F3DE6587CE}" type="pres">
      <dgm:prSet presAssocID="{AF3E8E8D-3F08-4418-87A0-0929C4F5782E}" presName="circleA" presStyleLbl="node1" presStyleIdx="2" presStyleCnt="5" custLinFactX="9399" custLinFactNeighborX="100000" custLinFactNeighborY="-12790"/>
      <dgm:spPr/>
    </dgm:pt>
    <dgm:pt modelId="{2B1ABF53-EFB7-46F6-9BC7-94FA358A6DCA}" type="pres">
      <dgm:prSet presAssocID="{AF3E8E8D-3F08-4418-87A0-0929C4F5782E}" presName="spaceA" presStyleCnt="0"/>
      <dgm:spPr/>
    </dgm:pt>
    <dgm:pt modelId="{C8D9D930-86AA-4353-96D2-9A24196E982B}" type="pres">
      <dgm:prSet presAssocID="{47ACB587-C256-48BB-98DA-B5A546CFD228}" presName="space" presStyleCnt="0"/>
      <dgm:spPr/>
    </dgm:pt>
    <dgm:pt modelId="{7145E6BD-7ACF-4B20-BE8F-A40EC0BEA92A}" type="pres">
      <dgm:prSet presAssocID="{556E136C-F8B9-43A0-B77C-2D2D4A427FA9}" presName="compositeB" presStyleCnt="0"/>
      <dgm:spPr/>
    </dgm:pt>
    <dgm:pt modelId="{13FCCEC6-71AE-422A-B3DA-083A2B7E4ED3}" type="pres">
      <dgm:prSet presAssocID="{556E136C-F8B9-43A0-B77C-2D2D4A427FA9}" presName="textB" presStyleLbl="revTx" presStyleIdx="3" presStyleCnt="5" custScaleY="37814" custLinFactNeighborX="-537" custLinFactNeighborY="-63339">
        <dgm:presLayoutVars>
          <dgm:bulletEnabled val="1"/>
        </dgm:presLayoutVars>
      </dgm:prSet>
      <dgm:spPr/>
    </dgm:pt>
    <dgm:pt modelId="{8CF45161-F176-492C-8D3B-827BDBCEAE12}" type="pres">
      <dgm:prSet presAssocID="{556E136C-F8B9-43A0-B77C-2D2D4A427FA9}" presName="circleB" presStyleLbl="node1" presStyleIdx="3" presStyleCnt="5" custLinFactNeighborX="1572" custLinFactNeighborY="-95530"/>
      <dgm:spPr>
        <a:solidFill>
          <a:schemeClr val="accent2">
            <a:lumMod val="90000"/>
            <a:lumOff val="10000"/>
          </a:schemeClr>
        </a:solidFill>
      </dgm:spPr>
    </dgm:pt>
    <dgm:pt modelId="{312F83FD-4AA2-4454-B617-24AC68B56F3C}" type="pres">
      <dgm:prSet presAssocID="{556E136C-F8B9-43A0-B77C-2D2D4A427FA9}" presName="spaceB" presStyleCnt="0"/>
      <dgm:spPr/>
    </dgm:pt>
    <dgm:pt modelId="{59A34825-306F-4B69-BC2E-85B16F2FA316}" type="pres">
      <dgm:prSet presAssocID="{ADE969F5-3402-4B8D-85F0-519B2C6242B1}" presName="space" presStyleCnt="0"/>
      <dgm:spPr/>
    </dgm:pt>
    <dgm:pt modelId="{DA1B25B9-4056-4EAB-A1FB-B9601A31CFC0}" type="pres">
      <dgm:prSet presAssocID="{6D1323FC-478F-4974-A1A9-BBF4C5B15114}" presName="compositeA" presStyleCnt="0"/>
      <dgm:spPr/>
    </dgm:pt>
    <dgm:pt modelId="{B78C206B-FC79-4C85-9A7F-D5740E013BAF}" type="pres">
      <dgm:prSet presAssocID="{6D1323FC-478F-4974-A1A9-BBF4C5B15114}" presName="textA" presStyleLbl="revTx" presStyleIdx="4" presStyleCnt="5" custScaleX="137791" custScaleY="69435" custLinFactNeighborY="10631">
        <dgm:presLayoutVars>
          <dgm:bulletEnabled val="1"/>
        </dgm:presLayoutVars>
      </dgm:prSet>
      <dgm:spPr/>
    </dgm:pt>
    <dgm:pt modelId="{15460942-B93C-464F-A4B9-B33922D490F2}" type="pres">
      <dgm:prSet presAssocID="{6D1323FC-478F-4974-A1A9-BBF4C5B15114}" presName="circleA" presStyleLbl="node1" presStyleIdx="4" presStyleCnt="5"/>
      <dgm:spPr/>
    </dgm:pt>
    <dgm:pt modelId="{40A43371-6EEF-4C9C-A12D-45E994BAD676}" type="pres">
      <dgm:prSet presAssocID="{6D1323FC-478F-4974-A1A9-BBF4C5B15114}" presName="spaceA" presStyleCnt="0"/>
      <dgm:spPr/>
    </dgm:pt>
  </dgm:ptLst>
  <dgm:cxnLst>
    <dgm:cxn modelId="{35D38408-0860-4609-8CDB-5CCAC43A06CA}" type="presOf" srcId="{556E136C-F8B9-43A0-B77C-2D2D4A427FA9}" destId="{13FCCEC6-71AE-422A-B3DA-083A2B7E4ED3}" srcOrd="0" destOrd="0" presId="urn:microsoft.com/office/officeart/2005/8/layout/hProcess11"/>
    <dgm:cxn modelId="{F8588D16-B297-4EC8-A02F-8B57EB5D7908}" srcId="{E920EBC2-2637-4427-99DF-9EECB0689FBD}" destId="{556E136C-F8B9-43A0-B77C-2D2D4A427FA9}" srcOrd="3" destOrd="0" parTransId="{5E26ABFC-2FBA-4931-ACE1-F0B7CDCEBFD1}" sibTransId="{ADE969F5-3402-4B8D-85F0-519B2C6242B1}"/>
    <dgm:cxn modelId="{AC52D04E-AB06-4FB9-89A8-0316C01F16C4}" srcId="{E920EBC2-2637-4427-99DF-9EECB0689FBD}" destId="{16BD7CD1-46E7-473E-B2B7-4AF620785A95}" srcOrd="0" destOrd="0" parTransId="{94DB2B33-5429-420F-A3F6-B284AB3B7487}" sibTransId="{ED561A23-6CBD-48AD-95B6-3AD06F56AA41}"/>
    <dgm:cxn modelId="{464BDF52-0CCD-43D9-A7CE-B0939FCC3125}" type="presOf" srcId="{6D1323FC-478F-4974-A1A9-BBF4C5B15114}" destId="{B78C206B-FC79-4C85-9A7F-D5740E013BAF}" srcOrd="0" destOrd="0" presId="urn:microsoft.com/office/officeart/2005/8/layout/hProcess11"/>
    <dgm:cxn modelId="{AC88EB53-9BE9-49CD-9321-F1D1564FC391}" type="presOf" srcId="{E920EBC2-2637-4427-99DF-9EECB0689FBD}" destId="{C9CBA920-E35A-484F-AA01-E6028376031A}" srcOrd="0" destOrd="0" presId="urn:microsoft.com/office/officeart/2005/8/layout/hProcess11"/>
    <dgm:cxn modelId="{79656495-4CBF-4C79-9EBC-1B2FBC0A502D}" type="presOf" srcId="{014DE2D8-BBE6-4D41-AF6A-B598CAF8657F}" destId="{9DD86E1A-514A-46F7-BE00-30A1AF0B8719}" srcOrd="0" destOrd="0" presId="urn:microsoft.com/office/officeart/2005/8/layout/hProcess11"/>
    <dgm:cxn modelId="{20645B96-E6E2-42DD-9FA3-18B4B2D11E4D}" type="presOf" srcId="{16BD7CD1-46E7-473E-B2B7-4AF620785A95}" destId="{F42DFA5B-9CC2-4F1A-96F4-F64770E496E1}" srcOrd="0" destOrd="0" presId="urn:microsoft.com/office/officeart/2005/8/layout/hProcess11"/>
    <dgm:cxn modelId="{08A3BEBC-B326-409E-A5C0-8FEEC136C51D}" srcId="{E920EBC2-2637-4427-99DF-9EECB0689FBD}" destId="{6D1323FC-478F-4974-A1A9-BBF4C5B15114}" srcOrd="4" destOrd="0" parTransId="{E156B5EA-1A08-440F-9E90-98A51C7F26E8}" sibTransId="{51A9ADA5-CB15-4059-94A5-12902284E909}"/>
    <dgm:cxn modelId="{5EA7AFCA-C6D8-47C4-BFA3-EF8874AA9D13}" srcId="{E920EBC2-2637-4427-99DF-9EECB0689FBD}" destId="{014DE2D8-BBE6-4D41-AF6A-B598CAF8657F}" srcOrd="1" destOrd="0" parTransId="{89590C86-DEF3-4C86-84D8-AF80757EBC44}" sibTransId="{D3D2277D-2280-49E9-8CA0-81A8E226D051}"/>
    <dgm:cxn modelId="{8D8F9AD9-CCAB-45C2-AFEB-A78039BE1156}" type="presOf" srcId="{AF3E8E8D-3F08-4418-87A0-0929C4F5782E}" destId="{0ACD7928-06CC-4C4C-B0F2-6ECE06339F1A}" srcOrd="0" destOrd="0" presId="urn:microsoft.com/office/officeart/2005/8/layout/hProcess11"/>
    <dgm:cxn modelId="{A4EBDCEB-D78B-4349-B24F-F50003B1AFA4}" srcId="{E920EBC2-2637-4427-99DF-9EECB0689FBD}" destId="{AF3E8E8D-3F08-4418-87A0-0929C4F5782E}" srcOrd="2" destOrd="0" parTransId="{116034B7-55BA-4BF2-BEC7-22FBF51ECDC4}" sibTransId="{47ACB587-C256-48BB-98DA-B5A546CFD228}"/>
    <dgm:cxn modelId="{2D3C8226-7CC3-489E-B935-DF9543E793C5}" type="presParOf" srcId="{C9CBA920-E35A-484F-AA01-E6028376031A}" destId="{7F663E4D-5BB3-4BFA-A0BF-70CC01B58960}" srcOrd="0" destOrd="0" presId="urn:microsoft.com/office/officeart/2005/8/layout/hProcess11"/>
    <dgm:cxn modelId="{C1B7AEA2-26D3-4F1B-9281-6BE7E331BB26}" type="presParOf" srcId="{C9CBA920-E35A-484F-AA01-E6028376031A}" destId="{6F3BC943-6F6A-4B2F-B537-0E56BEE28F2D}" srcOrd="1" destOrd="0" presId="urn:microsoft.com/office/officeart/2005/8/layout/hProcess11"/>
    <dgm:cxn modelId="{04AEA5DB-601E-488C-89EA-7FBF7A3D9F86}" type="presParOf" srcId="{6F3BC943-6F6A-4B2F-B537-0E56BEE28F2D}" destId="{62F248D9-1769-4392-B21D-63173514B316}" srcOrd="0" destOrd="0" presId="urn:microsoft.com/office/officeart/2005/8/layout/hProcess11"/>
    <dgm:cxn modelId="{FC50EEE2-7578-4B45-894D-72BBD8C58B2F}" type="presParOf" srcId="{62F248D9-1769-4392-B21D-63173514B316}" destId="{F42DFA5B-9CC2-4F1A-96F4-F64770E496E1}" srcOrd="0" destOrd="0" presId="urn:microsoft.com/office/officeart/2005/8/layout/hProcess11"/>
    <dgm:cxn modelId="{F34BB107-6C39-40B0-8FB0-F70FEE114843}" type="presParOf" srcId="{62F248D9-1769-4392-B21D-63173514B316}" destId="{B86FDDF3-32D2-494D-8E43-0653A9A75612}" srcOrd="1" destOrd="0" presId="urn:microsoft.com/office/officeart/2005/8/layout/hProcess11"/>
    <dgm:cxn modelId="{EEA17707-40D0-4D3E-BF42-6AE27A1C3D97}" type="presParOf" srcId="{62F248D9-1769-4392-B21D-63173514B316}" destId="{13D4570B-FB84-4313-B669-9089E1A34C88}" srcOrd="2" destOrd="0" presId="urn:microsoft.com/office/officeart/2005/8/layout/hProcess11"/>
    <dgm:cxn modelId="{8ACE787A-28F7-4B8D-81D3-03D9CE049B66}" type="presParOf" srcId="{6F3BC943-6F6A-4B2F-B537-0E56BEE28F2D}" destId="{0EB39A23-D4A3-48CE-99A6-FE20EAABBA12}" srcOrd="1" destOrd="0" presId="urn:microsoft.com/office/officeart/2005/8/layout/hProcess11"/>
    <dgm:cxn modelId="{BDC71A29-29AB-4A55-AC47-11065786390D}" type="presParOf" srcId="{6F3BC943-6F6A-4B2F-B537-0E56BEE28F2D}" destId="{40459FAF-38F3-4910-BB32-DF07DFDC56E1}" srcOrd="2" destOrd="0" presId="urn:microsoft.com/office/officeart/2005/8/layout/hProcess11"/>
    <dgm:cxn modelId="{6C7EC74E-26E1-415E-94D5-F9326B0E41D0}" type="presParOf" srcId="{40459FAF-38F3-4910-BB32-DF07DFDC56E1}" destId="{9DD86E1A-514A-46F7-BE00-30A1AF0B8719}" srcOrd="0" destOrd="0" presId="urn:microsoft.com/office/officeart/2005/8/layout/hProcess11"/>
    <dgm:cxn modelId="{6FA2A86F-D34C-44D4-B918-27465CEDD724}" type="presParOf" srcId="{40459FAF-38F3-4910-BB32-DF07DFDC56E1}" destId="{FC49D4C7-FD44-47C6-A450-E1B903EF9B3A}" srcOrd="1" destOrd="0" presId="urn:microsoft.com/office/officeart/2005/8/layout/hProcess11"/>
    <dgm:cxn modelId="{0EAEBE90-52CD-4B62-9E50-8B5986A97932}" type="presParOf" srcId="{40459FAF-38F3-4910-BB32-DF07DFDC56E1}" destId="{33559AC8-9476-4BB9-A1B4-14E9D55D72EF}" srcOrd="2" destOrd="0" presId="urn:microsoft.com/office/officeart/2005/8/layout/hProcess11"/>
    <dgm:cxn modelId="{5B3BB8B2-C0C9-4FA2-9B75-B0A3277CAD08}" type="presParOf" srcId="{6F3BC943-6F6A-4B2F-B537-0E56BEE28F2D}" destId="{62BB67CB-EA56-41F0-892A-1276F10DA27B}" srcOrd="3" destOrd="0" presId="urn:microsoft.com/office/officeart/2005/8/layout/hProcess11"/>
    <dgm:cxn modelId="{46FF0D44-25B8-4E5E-BF30-A65B57F23E17}" type="presParOf" srcId="{6F3BC943-6F6A-4B2F-B537-0E56BEE28F2D}" destId="{03680DC8-593D-4497-BAA7-3E26ADA9C339}" srcOrd="4" destOrd="0" presId="urn:microsoft.com/office/officeart/2005/8/layout/hProcess11"/>
    <dgm:cxn modelId="{343BE530-22DB-49D6-B330-4FEAA06B7E14}" type="presParOf" srcId="{03680DC8-593D-4497-BAA7-3E26ADA9C339}" destId="{0ACD7928-06CC-4C4C-B0F2-6ECE06339F1A}" srcOrd="0" destOrd="0" presId="urn:microsoft.com/office/officeart/2005/8/layout/hProcess11"/>
    <dgm:cxn modelId="{8D61C73B-BB17-4C1F-AE46-F1F929ED794B}" type="presParOf" srcId="{03680DC8-593D-4497-BAA7-3E26ADA9C339}" destId="{32061AC9-C42F-4741-88F9-40F3DE6587CE}" srcOrd="1" destOrd="0" presId="urn:microsoft.com/office/officeart/2005/8/layout/hProcess11"/>
    <dgm:cxn modelId="{1EE34F62-CA07-4C1F-8128-FC6D5FD96616}" type="presParOf" srcId="{03680DC8-593D-4497-BAA7-3E26ADA9C339}" destId="{2B1ABF53-EFB7-46F6-9BC7-94FA358A6DCA}" srcOrd="2" destOrd="0" presId="urn:microsoft.com/office/officeart/2005/8/layout/hProcess11"/>
    <dgm:cxn modelId="{845C9569-46C7-47D9-B0BF-2EEFF64CA419}" type="presParOf" srcId="{6F3BC943-6F6A-4B2F-B537-0E56BEE28F2D}" destId="{C8D9D930-86AA-4353-96D2-9A24196E982B}" srcOrd="5" destOrd="0" presId="urn:microsoft.com/office/officeart/2005/8/layout/hProcess11"/>
    <dgm:cxn modelId="{0B8C3ED1-2D22-45D0-BF54-96C339B305FA}" type="presParOf" srcId="{6F3BC943-6F6A-4B2F-B537-0E56BEE28F2D}" destId="{7145E6BD-7ACF-4B20-BE8F-A40EC0BEA92A}" srcOrd="6" destOrd="0" presId="urn:microsoft.com/office/officeart/2005/8/layout/hProcess11"/>
    <dgm:cxn modelId="{130A4080-1782-47F6-8584-754F01243069}" type="presParOf" srcId="{7145E6BD-7ACF-4B20-BE8F-A40EC0BEA92A}" destId="{13FCCEC6-71AE-422A-B3DA-083A2B7E4ED3}" srcOrd="0" destOrd="0" presId="urn:microsoft.com/office/officeart/2005/8/layout/hProcess11"/>
    <dgm:cxn modelId="{3EC56DE7-72B3-4C0A-A9A1-7988E8457A38}" type="presParOf" srcId="{7145E6BD-7ACF-4B20-BE8F-A40EC0BEA92A}" destId="{8CF45161-F176-492C-8D3B-827BDBCEAE12}" srcOrd="1" destOrd="0" presId="urn:microsoft.com/office/officeart/2005/8/layout/hProcess11"/>
    <dgm:cxn modelId="{E98C6CE1-D20D-455C-A74A-5C60619F1DAF}" type="presParOf" srcId="{7145E6BD-7ACF-4B20-BE8F-A40EC0BEA92A}" destId="{312F83FD-4AA2-4454-B617-24AC68B56F3C}" srcOrd="2" destOrd="0" presId="urn:microsoft.com/office/officeart/2005/8/layout/hProcess11"/>
    <dgm:cxn modelId="{7B87C58C-38CF-49D7-9EBB-5AF503EEC4A0}" type="presParOf" srcId="{6F3BC943-6F6A-4B2F-B537-0E56BEE28F2D}" destId="{59A34825-306F-4B69-BC2E-85B16F2FA316}" srcOrd="7" destOrd="0" presId="urn:microsoft.com/office/officeart/2005/8/layout/hProcess11"/>
    <dgm:cxn modelId="{D348DE63-757D-4333-A49C-FBAA947CC99E}" type="presParOf" srcId="{6F3BC943-6F6A-4B2F-B537-0E56BEE28F2D}" destId="{DA1B25B9-4056-4EAB-A1FB-B9601A31CFC0}" srcOrd="8" destOrd="0" presId="urn:microsoft.com/office/officeart/2005/8/layout/hProcess11"/>
    <dgm:cxn modelId="{CD3CC091-5DC4-45B8-B98F-A28072F0008E}" type="presParOf" srcId="{DA1B25B9-4056-4EAB-A1FB-B9601A31CFC0}" destId="{B78C206B-FC79-4C85-9A7F-D5740E013BAF}" srcOrd="0" destOrd="0" presId="urn:microsoft.com/office/officeart/2005/8/layout/hProcess11"/>
    <dgm:cxn modelId="{38DA6A98-23C4-4860-AEE3-55D0F99481CC}" type="presParOf" srcId="{DA1B25B9-4056-4EAB-A1FB-B9601A31CFC0}" destId="{15460942-B93C-464F-A4B9-B33922D490F2}" srcOrd="1" destOrd="0" presId="urn:microsoft.com/office/officeart/2005/8/layout/hProcess11"/>
    <dgm:cxn modelId="{661D3FCA-F671-427E-899E-5D7409750783}" type="presParOf" srcId="{DA1B25B9-4056-4EAB-A1FB-B9601A31CFC0}" destId="{40A43371-6EEF-4C9C-A12D-45E994BAD676}" srcOrd="2" destOrd="0" presId="urn:microsoft.com/office/officeart/2005/8/layout/hProcess1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D3ACAB-CF6C-4C28-A595-548F46EED12F}">
      <dsp:nvSpPr>
        <dsp:cNvPr id="0" name=""/>
        <dsp:cNvSpPr/>
      </dsp:nvSpPr>
      <dsp:spPr>
        <a:xfrm>
          <a:off x="0" y="879821"/>
          <a:ext cx="11460488" cy="112776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15E483-C1AC-4704-9AA3-56B5B13E3C00}">
      <dsp:nvSpPr>
        <dsp:cNvPr id="0" name=""/>
        <dsp:cNvSpPr/>
      </dsp:nvSpPr>
      <dsp:spPr>
        <a:xfrm>
          <a:off x="486440" y="47963"/>
          <a:ext cx="1351395" cy="112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en-GB" sz="1600" kern="1200" dirty="0"/>
            <a:t>Long list of topics</a:t>
          </a:r>
        </a:p>
      </dsp:txBody>
      <dsp:txXfrm>
        <a:off x="486440" y="47963"/>
        <a:ext cx="1351395" cy="1127760"/>
      </dsp:txXfrm>
    </dsp:sp>
    <dsp:sp modelId="{52A4075E-048F-4DB1-B984-B9BDC5E77B04}">
      <dsp:nvSpPr>
        <dsp:cNvPr id="0" name=""/>
        <dsp:cNvSpPr/>
      </dsp:nvSpPr>
      <dsp:spPr>
        <a:xfrm>
          <a:off x="927204" y="1262344"/>
          <a:ext cx="281940" cy="281940"/>
        </a:xfrm>
        <a:prstGeom prst="ellipse">
          <a:avLst/>
        </a:prstGeom>
        <a:solidFill>
          <a:schemeClr val="accent2">
            <a:lumMod val="90000"/>
            <a:lumOff val="1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618CF7-D7F2-4216-B28B-56E04D28C45B}">
      <dsp:nvSpPr>
        <dsp:cNvPr id="0" name=""/>
        <dsp:cNvSpPr/>
      </dsp:nvSpPr>
      <dsp:spPr>
        <a:xfrm>
          <a:off x="1395236" y="1691640"/>
          <a:ext cx="1421831" cy="112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en-GB" sz="1600" kern="1200" dirty="0"/>
            <a:t>First topic selection</a:t>
          </a:r>
        </a:p>
      </dsp:txBody>
      <dsp:txXfrm>
        <a:off x="1395236" y="1691640"/>
        <a:ext cx="1421831" cy="1127760"/>
      </dsp:txXfrm>
    </dsp:sp>
    <dsp:sp modelId="{8B0D3252-B04D-4E73-8092-0032AA3A1745}">
      <dsp:nvSpPr>
        <dsp:cNvPr id="0" name=""/>
        <dsp:cNvSpPr/>
      </dsp:nvSpPr>
      <dsp:spPr>
        <a:xfrm>
          <a:off x="1965182" y="1268730"/>
          <a:ext cx="281940" cy="28194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ABABA6-95B4-4242-8EE9-5E28A7977BF7}">
      <dsp:nvSpPr>
        <dsp:cNvPr id="0" name=""/>
        <dsp:cNvSpPr/>
      </dsp:nvSpPr>
      <dsp:spPr>
        <a:xfrm>
          <a:off x="3171455" y="0"/>
          <a:ext cx="1355919" cy="112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en-GB" sz="1600" kern="1200" dirty="0"/>
            <a:t>Second topic selection</a:t>
          </a:r>
        </a:p>
      </dsp:txBody>
      <dsp:txXfrm>
        <a:off x="3171455" y="0"/>
        <a:ext cx="1355919" cy="1127760"/>
      </dsp:txXfrm>
    </dsp:sp>
    <dsp:sp modelId="{EC2B3EA5-03DF-4D3F-88E2-EB99A9D385C6}">
      <dsp:nvSpPr>
        <dsp:cNvPr id="0" name=""/>
        <dsp:cNvSpPr/>
      </dsp:nvSpPr>
      <dsp:spPr>
        <a:xfrm>
          <a:off x="3669450" y="1273658"/>
          <a:ext cx="281940" cy="281940"/>
        </a:xfrm>
        <a:prstGeom prst="ellipse">
          <a:avLst/>
        </a:prstGeom>
        <a:solidFill>
          <a:schemeClr val="accent2">
            <a:lumMod val="90000"/>
            <a:lumOff val="1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BBEE45A-0A76-43F7-ADEC-7CC7FD5067E6}">
      <dsp:nvSpPr>
        <dsp:cNvPr id="0" name=""/>
        <dsp:cNvSpPr/>
      </dsp:nvSpPr>
      <dsp:spPr>
        <a:xfrm>
          <a:off x="5063480" y="1649303"/>
          <a:ext cx="1333524" cy="112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en-GB" sz="1600" kern="1200" dirty="0"/>
            <a:t>First tech selected through scoping</a:t>
          </a:r>
        </a:p>
      </dsp:txBody>
      <dsp:txXfrm>
        <a:off x="5063480" y="1649303"/>
        <a:ext cx="1333524" cy="1127760"/>
      </dsp:txXfrm>
    </dsp:sp>
    <dsp:sp modelId="{98E026F6-A747-4547-945A-878162A83A4A}">
      <dsp:nvSpPr>
        <dsp:cNvPr id="0" name=""/>
        <dsp:cNvSpPr/>
      </dsp:nvSpPr>
      <dsp:spPr>
        <a:xfrm>
          <a:off x="5574344" y="1302915"/>
          <a:ext cx="281940" cy="28194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884516-0591-46F2-AE64-86A1D2233E9E}">
      <dsp:nvSpPr>
        <dsp:cNvPr id="0" name=""/>
        <dsp:cNvSpPr/>
      </dsp:nvSpPr>
      <dsp:spPr>
        <a:xfrm>
          <a:off x="6137913" y="9867"/>
          <a:ext cx="1548777" cy="112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en-GB" sz="1600" kern="1200" dirty="0"/>
            <a:t>Finalised methods, processes and templates for pilot (July)</a:t>
          </a:r>
        </a:p>
      </dsp:txBody>
      <dsp:txXfrm>
        <a:off x="6137913" y="9867"/>
        <a:ext cx="1548777" cy="1127760"/>
      </dsp:txXfrm>
    </dsp:sp>
    <dsp:sp modelId="{B1B7FBA4-46D4-487E-976F-2155751CC563}">
      <dsp:nvSpPr>
        <dsp:cNvPr id="0" name=""/>
        <dsp:cNvSpPr/>
      </dsp:nvSpPr>
      <dsp:spPr>
        <a:xfrm>
          <a:off x="6767676" y="1259874"/>
          <a:ext cx="281940" cy="281940"/>
        </a:xfrm>
        <a:prstGeom prst="ellipse">
          <a:avLst/>
        </a:prstGeom>
        <a:solidFill>
          <a:schemeClr val="accent2">
            <a:lumMod val="90000"/>
            <a:lumOff val="1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1A0758-1FA0-4FD8-AB20-91BA652E40B0}">
      <dsp:nvSpPr>
        <dsp:cNvPr id="0" name=""/>
        <dsp:cNvSpPr/>
      </dsp:nvSpPr>
      <dsp:spPr>
        <a:xfrm>
          <a:off x="7787532" y="1649303"/>
          <a:ext cx="1422367" cy="112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en-GB" sz="1600" kern="1200" dirty="0"/>
            <a:t>First pilot data sourcing complete</a:t>
          </a:r>
        </a:p>
      </dsp:txBody>
      <dsp:txXfrm>
        <a:off x="7787532" y="1649303"/>
        <a:ext cx="1422367" cy="1127760"/>
      </dsp:txXfrm>
    </dsp:sp>
    <dsp:sp modelId="{400DB917-8FE6-4320-B642-CA289C4BD8D8}">
      <dsp:nvSpPr>
        <dsp:cNvPr id="0" name=""/>
        <dsp:cNvSpPr/>
      </dsp:nvSpPr>
      <dsp:spPr>
        <a:xfrm>
          <a:off x="8233758" y="1273658"/>
          <a:ext cx="281940" cy="28194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AE3D6CB-0C36-47E3-9B76-5C506FDE2AC8}">
      <dsp:nvSpPr>
        <dsp:cNvPr id="0" name=""/>
        <dsp:cNvSpPr/>
      </dsp:nvSpPr>
      <dsp:spPr>
        <a:xfrm>
          <a:off x="8946397" y="9867"/>
          <a:ext cx="1619940" cy="1127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en-GB" sz="1600" kern="1200" dirty="0"/>
            <a:t>EVA evidence principles </a:t>
          </a:r>
          <a:r>
            <a:rPr lang="en-GB" sz="1600" kern="1200" dirty="0">
              <a:solidFill>
                <a:schemeClr val="tx1"/>
              </a:solidFill>
              <a:latin typeface="Calibri" panose="020F0502020204030204" pitchFamily="34" charset="0"/>
              <a:cs typeface="Calibri" panose="020F0502020204030204" pitchFamily="34" charset="0"/>
            </a:rPr>
            <a:t>developed</a:t>
          </a:r>
        </a:p>
      </dsp:txBody>
      <dsp:txXfrm>
        <a:off x="8946397" y="9867"/>
        <a:ext cx="1619940" cy="1127760"/>
      </dsp:txXfrm>
    </dsp:sp>
    <dsp:sp modelId="{D078A007-7FE4-4B9D-BA87-6233665C5760}">
      <dsp:nvSpPr>
        <dsp:cNvPr id="0" name=""/>
        <dsp:cNvSpPr/>
      </dsp:nvSpPr>
      <dsp:spPr>
        <a:xfrm>
          <a:off x="9656820" y="1259874"/>
          <a:ext cx="281940" cy="281940"/>
        </a:xfrm>
        <a:prstGeom prst="ellipse">
          <a:avLst/>
        </a:prstGeom>
        <a:solidFill>
          <a:schemeClr val="accent2">
            <a:lumMod val="90000"/>
            <a:lumOff val="1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663E4D-5BB3-4BFA-A0BF-70CC01B58960}">
      <dsp:nvSpPr>
        <dsp:cNvPr id="0" name=""/>
        <dsp:cNvSpPr/>
      </dsp:nvSpPr>
      <dsp:spPr>
        <a:xfrm>
          <a:off x="0" y="854799"/>
          <a:ext cx="11460487" cy="131064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42DFA5B-9CC2-4F1A-96F4-F64770E496E1}">
      <dsp:nvSpPr>
        <dsp:cNvPr id="0" name=""/>
        <dsp:cNvSpPr/>
      </dsp:nvSpPr>
      <dsp:spPr>
        <a:xfrm>
          <a:off x="366505" y="0"/>
          <a:ext cx="1677103" cy="1310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GB" sz="1600" kern="1200" dirty="0"/>
            <a:t>First pilot starts - first technologies start evaluation period</a:t>
          </a:r>
        </a:p>
      </dsp:txBody>
      <dsp:txXfrm>
        <a:off x="366505" y="0"/>
        <a:ext cx="1677103" cy="1310640"/>
      </dsp:txXfrm>
    </dsp:sp>
    <dsp:sp modelId="{B86FDDF3-32D2-494D-8E43-0653A9A75612}">
      <dsp:nvSpPr>
        <dsp:cNvPr id="0" name=""/>
        <dsp:cNvSpPr/>
      </dsp:nvSpPr>
      <dsp:spPr>
        <a:xfrm>
          <a:off x="1117220" y="1365215"/>
          <a:ext cx="327660" cy="32766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DD86E1A-514A-46F7-BE00-30A1AF0B8719}">
      <dsp:nvSpPr>
        <dsp:cNvPr id="0" name=""/>
        <dsp:cNvSpPr/>
      </dsp:nvSpPr>
      <dsp:spPr>
        <a:xfrm>
          <a:off x="2674753" y="1972936"/>
          <a:ext cx="1677103" cy="7640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en-GB" sz="1600" kern="1200" dirty="0"/>
            <a:t>First conditional recommendation awards</a:t>
          </a:r>
        </a:p>
      </dsp:txBody>
      <dsp:txXfrm>
        <a:off x="2674753" y="1972936"/>
        <a:ext cx="1677103" cy="764011"/>
      </dsp:txXfrm>
    </dsp:sp>
    <dsp:sp modelId="{FC49D4C7-FD44-47C6-A450-E1B903EF9B3A}">
      <dsp:nvSpPr>
        <dsp:cNvPr id="0" name=""/>
        <dsp:cNvSpPr/>
      </dsp:nvSpPr>
      <dsp:spPr>
        <a:xfrm>
          <a:off x="2834646" y="1339526"/>
          <a:ext cx="327660" cy="327660"/>
        </a:xfrm>
        <a:prstGeom prst="ellipse">
          <a:avLst/>
        </a:prstGeom>
        <a:solidFill>
          <a:schemeClr val="accent2">
            <a:lumMod val="90000"/>
            <a:lumOff val="1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CD7928-06CC-4C4C-B0F2-6ECE06339F1A}">
      <dsp:nvSpPr>
        <dsp:cNvPr id="0" name=""/>
        <dsp:cNvSpPr/>
      </dsp:nvSpPr>
      <dsp:spPr>
        <a:xfrm>
          <a:off x="3848223" y="163220"/>
          <a:ext cx="2628675" cy="10412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en-GB" sz="1600" kern="1200" dirty="0"/>
            <a:t>Ongoing conditional recommendation awards (</a:t>
          </a:r>
          <a:r>
            <a:rPr lang="en-GB" sz="1400" kern="1200" dirty="0">
              <a:solidFill>
                <a:schemeClr val="tx1"/>
              </a:solidFill>
            </a:rPr>
            <a:t>10 conditional recommendations by end 22/23)</a:t>
          </a:r>
          <a:endParaRPr lang="en-GB" sz="1600" kern="1200" dirty="0"/>
        </a:p>
      </dsp:txBody>
      <dsp:txXfrm>
        <a:off x="3848223" y="163220"/>
        <a:ext cx="2628675" cy="1041251"/>
      </dsp:txXfrm>
    </dsp:sp>
    <dsp:sp modelId="{32061AC9-C42F-4741-88F9-40F3DE6587CE}">
      <dsp:nvSpPr>
        <dsp:cNvPr id="0" name=""/>
        <dsp:cNvSpPr/>
      </dsp:nvSpPr>
      <dsp:spPr>
        <a:xfrm>
          <a:off x="5034948" y="1365215"/>
          <a:ext cx="327660" cy="32766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FCCEC6-71AE-422A-B3DA-083A2B7E4ED3}">
      <dsp:nvSpPr>
        <dsp:cNvPr id="0" name=""/>
        <dsp:cNvSpPr/>
      </dsp:nvSpPr>
      <dsp:spPr>
        <a:xfrm>
          <a:off x="6229508" y="1747090"/>
          <a:ext cx="1677103" cy="495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0" lvl="0" indent="0" algn="ctr" defTabSz="711200">
            <a:lnSpc>
              <a:spcPct val="90000"/>
            </a:lnSpc>
            <a:spcBef>
              <a:spcPct val="0"/>
            </a:spcBef>
            <a:spcAft>
              <a:spcPct val="35000"/>
            </a:spcAft>
            <a:buNone/>
          </a:pPr>
          <a:r>
            <a:rPr lang="en-GB" sz="1600" kern="1200" dirty="0"/>
            <a:t>Pilot stakeholder feedback </a:t>
          </a:r>
        </a:p>
      </dsp:txBody>
      <dsp:txXfrm>
        <a:off x="6229508" y="1747090"/>
        <a:ext cx="1677103" cy="495605"/>
      </dsp:txXfrm>
    </dsp:sp>
    <dsp:sp modelId="{8CF45161-F176-492C-8D3B-827BDBCEAE12}">
      <dsp:nvSpPr>
        <dsp:cNvPr id="0" name=""/>
        <dsp:cNvSpPr/>
      </dsp:nvSpPr>
      <dsp:spPr>
        <a:xfrm>
          <a:off x="6918387" y="1365215"/>
          <a:ext cx="327660" cy="327660"/>
        </a:xfrm>
        <a:prstGeom prst="ellipse">
          <a:avLst/>
        </a:prstGeom>
        <a:solidFill>
          <a:schemeClr val="accent2">
            <a:lumMod val="90000"/>
            <a:lumOff val="1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8C206B-FC79-4C85-9A7F-D5740E013BAF}">
      <dsp:nvSpPr>
        <dsp:cNvPr id="0" name=""/>
        <dsp:cNvSpPr/>
      </dsp:nvSpPr>
      <dsp:spPr>
        <a:xfrm>
          <a:off x="7999473" y="239483"/>
          <a:ext cx="2310897" cy="9100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a:lnSpc>
              <a:spcPct val="90000"/>
            </a:lnSpc>
            <a:spcBef>
              <a:spcPct val="0"/>
            </a:spcBef>
            <a:spcAft>
              <a:spcPct val="35000"/>
            </a:spcAft>
            <a:buNone/>
          </a:pPr>
          <a:r>
            <a:rPr lang="en-GB" sz="1600" kern="1200" dirty="0"/>
            <a:t>Resource model, final methods &amp; processes, and implementation plan for 2023/24</a:t>
          </a:r>
        </a:p>
      </dsp:txBody>
      <dsp:txXfrm>
        <a:off x="7999473" y="239483"/>
        <a:ext cx="2310897" cy="910043"/>
      </dsp:txXfrm>
    </dsp:sp>
    <dsp:sp modelId="{15460942-B93C-464F-A4B9-B33922D490F2}">
      <dsp:nvSpPr>
        <dsp:cNvPr id="0" name=""/>
        <dsp:cNvSpPr/>
      </dsp:nvSpPr>
      <dsp:spPr>
        <a:xfrm>
          <a:off x="8991092" y="1374321"/>
          <a:ext cx="327660" cy="32766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1DADDB-488D-4E8D-8F76-E32F423F3F2A}" type="datetimeFigureOut">
              <a:rPr lang="en-GB" smtClean="0"/>
              <a:t>19/07/2022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F73D7A-6FBF-4127-A0EB-47EF23E0880D}" type="slidenum">
              <a:rPr lang="en-GB" smtClean="0"/>
              <a:t>‹#›</a:t>
            </a:fld>
            <a:endParaRPr lang="en-GB" dirty="0"/>
          </a:p>
        </p:txBody>
      </p:sp>
    </p:spTree>
    <p:extLst>
      <p:ext uri="{BB962C8B-B14F-4D97-AF65-F5344CB8AC3E}">
        <p14:creationId xmlns:p14="http://schemas.microsoft.com/office/powerpoint/2010/main" val="929571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92B9AF-1FF3-B64A-A57E-17202D6D58C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0291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Bullet: 1: We emphaise  as important as</a:t>
            </a:r>
          </a:p>
        </p:txBody>
      </p:sp>
      <p:sp>
        <p:nvSpPr>
          <p:cNvPr id="4" name="Slide Number Placeholder 3"/>
          <p:cNvSpPr>
            <a:spLocks noGrp="1"/>
          </p:cNvSpPr>
          <p:nvPr>
            <p:ph type="sldNum" sz="quarter" idx="5"/>
          </p:nvPr>
        </p:nvSpPr>
        <p:spPr/>
        <p:txBody>
          <a:bodyPr/>
          <a:lstStyle/>
          <a:p>
            <a:fld id="{97F73D7A-6FBF-4127-A0EB-47EF23E0880D}" type="slidenum">
              <a:rPr lang="en-GB" smtClean="0"/>
              <a:t>8</a:t>
            </a:fld>
            <a:endParaRPr lang="en-GB" dirty="0"/>
          </a:p>
        </p:txBody>
      </p:sp>
    </p:spTree>
    <p:extLst>
      <p:ext uri="{BB962C8B-B14F-4D97-AF65-F5344CB8AC3E}">
        <p14:creationId xmlns:p14="http://schemas.microsoft.com/office/powerpoint/2010/main" val="718189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Bullet: 1: We emphaise  as important as</a:t>
            </a:r>
          </a:p>
        </p:txBody>
      </p:sp>
      <p:sp>
        <p:nvSpPr>
          <p:cNvPr id="4" name="Slide Number Placeholder 3"/>
          <p:cNvSpPr>
            <a:spLocks noGrp="1"/>
          </p:cNvSpPr>
          <p:nvPr>
            <p:ph type="sldNum" sz="quarter" idx="5"/>
          </p:nvPr>
        </p:nvSpPr>
        <p:spPr/>
        <p:txBody>
          <a:bodyPr/>
          <a:lstStyle/>
          <a:p>
            <a:fld id="{97F73D7A-6FBF-4127-A0EB-47EF23E0880D}" type="slidenum">
              <a:rPr lang="en-GB" smtClean="0"/>
              <a:t>9</a:t>
            </a:fld>
            <a:endParaRPr lang="en-GB" dirty="0"/>
          </a:p>
        </p:txBody>
      </p:sp>
    </p:spTree>
    <p:extLst>
      <p:ext uri="{BB962C8B-B14F-4D97-AF65-F5344CB8AC3E}">
        <p14:creationId xmlns:p14="http://schemas.microsoft.com/office/powerpoint/2010/main" val="3054721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Bullet: 1: We emphasise  as important as</a:t>
            </a:r>
          </a:p>
        </p:txBody>
      </p:sp>
      <p:sp>
        <p:nvSpPr>
          <p:cNvPr id="4" name="Slide Number Placeholder 3"/>
          <p:cNvSpPr>
            <a:spLocks noGrp="1"/>
          </p:cNvSpPr>
          <p:nvPr>
            <p:ph type="sldNum" sz="quarter" idx="5"/>
          </p:nvPr>
        </p:nvSpPr>
        <p:spPr/>
        <p:txBody>
          <a:bodyPr/>
          <a:lstStyle/>
          <a:p>
            <a:fld id="{97F73D7A-6FBF-4127-A0EB-47EF23E0880D}" type="slidenum">
              <a:rPr lang="en-GB" smtClean="0"/>
              <a:t>10</a:t>
            </a:fld>
            <a:endParaRPr lang="en-GB" dirty="0"/>
          </a:p>
        </p:txBody>
      </p:sp>
    </p:spTree>
    <p:extLst>
      <p:ext uri="{BB962C8B-B14F-4D97-AF65-F5344CB8AC3E}">
        <p14:creationId xmlns:p14="http://schemas.microsoft.com/office/powerpoint/2010/main" val="3858415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7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8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8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8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8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9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9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3.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FF50A-80DA-49EA-B500-42E21CBE2E3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C4327AA-2A62-46A4-95AB-F22A5BBD39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8BAEB32-D998-44CF-A2DA-7C83863566E6}"/>
              </a:ext>
            </a:extLst>
          </p:cNvPr>
          <p:cNvSpPr>
            <a:spLocks noGrp="1"/>
          </p:cNvSpPr>
          <p:nvPr>
            <p:ph type="dt" sz="half" idx="10"/>
          </p:nvPr>
        </p:nvSpPr>
        <p:spPr/>
        <p:txBody>
          <a:bodyPr/>
          <a:lstStyle/>
          <a:p>
            <a:fld id="{F66FF2E5-CAF7-42F6-A134-603B3AF1C566}" type="datetimeFigureOut">
              <a:rPr lang="en-GB" smtClean="0"/>
              <a:t>19/07/2022</a:t>
            </a:fld>
            <a:endParaRPr lang="en-GB" dirty="0"/>
          </a:p>
        </p:txBody>
      </p:sp>
      <p:sp>
        <p:nvSpPr>
          <p:cNvPr id="5" name="Footer Placeholder 4">
            <a:extLst>
              <a:ext uri="{FF2B5EF4-FFF2-40B4-BE49-F238E27FC236}">
                <a16:creationId xmlns:a16="http://schemas.microsoft.com/office/drawing/2014/main" id="{A495FA34-20F0-4E57-910F-E4E65250ADE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9522C03-9DB8-4252-91B6-03B9C24685A8}"/>
              </a:ext>
            </a:extLst>
          </p:cNvPr>
          <p:cNvSpPr>
            <a:spLocks noGrp="1"/>
          </p:cNvSpPr>
          <p:nvPr>
            <p:ph type="sldNum" sz="quarter" idx="12"/>
          </p:nvPr>
        </p:nvSpPr>
        <p:spPr/>
        <p:txBody>
          <a:bodyPr/>
          <a:lstStyle/>
          <a:p>
            <a:fld id="{E27954F4-8D86-4578-8E59-30494A022E0D}" type="slidenum">
              <a:rPr lang="en-GB" smtClean="0"/>
              <a:t>‹#›</a:t>
            </a:fld>
            <a:endParaRPr lang="en-GB" dirty="0"/>
          </a:p>
        </p:txBody>
      </p:sp>
    </p:spTree>
    <p:extLst>
      <p:ext uri="{BB962C8B-B14F-4D97-AF65-F5344CB8AC3E}">
        <p14:creationId xmlns:p14="http://schemas.microsoft.com/office/powerpoint/2010/main" val="2864767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59670-71D1-4299-B231-3069EF47EEB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344BE3-F4AB-4709-BF91-E994955316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719034-70EA-40B5-A6F1-5F0CEF702C08}"/>
              </a:ext>
            </a:extLst>
          </p:cNvPr>
          <p:cNvSpPr>
            <a:spLocks noGrp="1"/>
          </p:cNvSpPr>
          <p:nvPr>
            <p:ph type="dt" sz="half" idx="10"/>
          </p:nvPr>
        </p:nvSpPr>
        <p:spPr/>
        <p:txBody>
          <a:bodyPr/>
          <a:lstStyle/>
          <a:p>
            <a:fld id="{F66FF2E5-CAF7-42F6-A134-603B3AF1C566}" type="datetimeFigureOut">
              <a:rPr lang="en-GB" smtClean="0"/>
              <a:t>19/07/2022</a:t>
            </a:fld>
            <a:endParaRPr lang="en-GB" dirty="0"/>
          </a:p>
        </p:txBody>
      </p:sp>
      <p:sp>
        <p:nvSpPr>
          <p:cNvPr id="5" name="Footer Placeholder 4">
            <a:extLst>
              <a:ext uri="{FF2B5EF4-FFF2-40B4-BE49-F238E27FC236}">
                <a16:creationId xmlns:a16="http://schemas.microsoft.com/office/drawing/2014/main" id="{23665A09-DE1F-4D0A-B11C-9B1CC10ED32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6AA17B6-823C-4FD1-AF55-3B9787428BAC}"/>
              </a:ext>
            </a:extLst>
          </p:cNvPr>
          <p:cNvSpPr>
            <a:spLocks noGrp="1"/>
          </p:cNvSpPr>
          <p:nvPr>
            <p:ph type="sldNum" sz="quarter" idx="12"/>
          </p:nvPr>
        </p:nvSpPr>
        <p:spPr/>
        <p:txBody>
          <a:bodyPr/>
          <a:lstStyle/>
          <a:p>
            <a:fld id="{E27954F4-8D86-4578-8E59-30494A022E0D}" type="slidenum">
              <a:rPr lang="en-GB" smtClean="0"/>
              <a:t>‹#›</a:t>
            </a:fld>
            <a:endParaRPr lang="en-GB" dirty="0"/>
          </a:p>
        </p:txBody>
      </p:sp>
    </p:spTree>
    <p:extLst>
      <p:ext uri="{BB962C8B-B14F-4D97-AF65-F5344CB8AC3E}">
        <p14:creationId xmlns:p14="http://schemas.microsoft.com/office/powerpoint/2010/main" val="337843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73A4A2-C3C3-414D-A2EA-2531F23D2B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B0C7283-B535-49D0-A547-88785F1C73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107CC8D-BC4D-440A-99A1-1320DDC7588B}"/>
              </a:ext>
            </a:extLst>
          </p:cNvPr>
          <p:cNvSpPr>
            <a:spLocks noGrp="1"/>
          </p:cNvSpPr>
          <p:nvPr>
            <p:ph type="dt" sz="half" idx="10"/>
          </p:nvPr>
        </p:nvSpPr>
        <p:spPr/>
        <p:txBody>
          <a:bodyPr/>
          <a:lstStyle/>
          <a:p>
            <a:fld id="{F66FF2E5-CAF7-42F6-A134-603B3AF1C566}" type="datetimeFigureOut">
              <a:rPr lang="en-GB" smtClean="0"/>
              <a:t>19/07/2022</a:t>
            </a:fld>
            <a:endParaRPr lang="en-GB" dirty="0"/>
          </a:p>
        </p:txBody>
      </p:sp>
      <p:sp>
        <p:nvSpPr>
          <p:cNvPr id="5" name="Footer Placeholder 4">
            <a:extLst>
              <a:ext uri="{FF2B5EF4-FFF2-40B4-BE49-F238E27FC236}">
                <a16:creationId xmlns:a16="http://schemas.microsoft.com/office/drawing/2014/main" id="{31E8D658-1B11-4163-AD37-78F3B9C03B6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76919B10-4409-4D88-90D8-FFC9D96A2E9F}"/>
              </a:ext>
            </a:extLst>
          </p:cNvPr>
          <p:cNvSpPr>
            <a:spLocks noGrp="1"/>
          </p:cNvSpPr>
          <p:nvPr>
            <p:ph type="sldNum" sz="quarter" idx="12"/>
          </p:nvPr>
        </p:nvSpPr>
        <p:spPr/>
        <p:txBody>
          <a:bodyPr/>
          <a:lstStyle/>
          <a:p>
            <a:fld id="{E27954F4-8D86-4578-8E59-30494A022E0D}" type="slidenum">
              <a:rPr lang="en-GB" smtClean="0"/>
              <a:t>‹#›</a:t>
            </a:fld>
            <a:endParaRPr lang="en-GB" dirty="0"/>
          </a:p>
        </p:txBody>
      </p:sp>
    </p:spTree>
    <p:extLst>
      <p:ext uri="{BB962C8B-B14F-4D97-AF65-F5344CB8AC3E}">
        <p14:creationId xmlns:p14="http://schemas.microsoft.com/office/powerpoint/2010/main" val="32524135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ample Page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11075987" cy="1276350"/>
          </a:xfrm>
          <a:prstGeom prst="rect">
            <a:avLst/>
          </a:prstGeom>
        </p:spPr>
        <p:txBody>
          <a:bodyPr anchor="t" anchorCtr="0">
            <a:normAutofit/>
          </a:bodyPr>
          <a:lstStyle>
            <a:lvl1pPr algn="l">
              <a:defRPr sz="4000"/>
            </a:lvl1pPr>
          </a:lstStyle>
          <a:p>
            <a:r>
              <a:rPr lang="en-US"/>
              <a:t>This is a sample page layout</a:t>
            </a:r>
            <a:br>
              <a:rPr lang="en-US"/>
            </a:br>
            <a:endParaRPr lang="en-US"/>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6" name="Text Placeholder 3">
            <a:extLst>
              <a:ext uri="{FF2B5EF4-FFF2-40B4-BE49-F238E27FC236}">
                <a16:creationId xmlns:a16="http://schemas.microsoft.com/office/drawing/2014/main" id="{D33D4C08-E927-4E75-8C3B-65EC3A83513D}"/>
              </a:ext>
            </a:extLst>
          </p:cNvPr>
          <p:cNvSpPr>
            <a:spLocks noGrp="1"/>
          </p:cNvSpPr>
          <p:nvPr>
            <p:ph type="body" sz="quarter" idx="12" hasCustomPrompt="1"/>
          </p:nvPr>
        </p:nvSpPr>
        <p:spPr>
          <a:xfrm>
            <a:off x="496383" y="1778908"/>
            <a:ext cx="11177587" cy="4005262"/>
          </a:xfrm>
        </p:spPr>
        <p:txBody>
          <a:bodyPr/>
          <a:lstStyle>
            <a:lvl1pPr>
              <a:lnSpc>
                <a:spcPct val="150000"/>
              </a:lnSpc>
              <a:defRPr sz="1800"/>
            </a:lvl1pPr>
            <a:lvl2pPr>
              <a:lnSpc>
                <a:spcPct val="150000"/>
              </a:lnSpc>
              <a:defRPr sz="1800"/>
            </a:lvl2pPr>
            <a:lvl3pPr>
              <a:lnSpc>
                <a:spcPct val="150000"/>
              </a:lnSpc>
              <a:defRPr sz="1800"/>
            </a:lvl3pPr>
            <a:lvl4pPr>
              <a:lnSpc>
                <a:spcPct val="150000"/>
              </a:lnSpc>
              <a:defRPr sz="1800"/>
            </a:lvl4pPr>
            <a:lvl5pPr>
              <a:lnSpc>
                <a:spcPct val="150000"/>
              </a:lnSpc>
              <a:defRPr sz="1800"/>
            </a:lvl5pPr>
          </a:lstStyle>
          <a:p>
            <a:pPr lvl="0"/>
            <a:r>
              <a:rPr lang="en-US"/>
              <a:t>Please use this space to insert written content as required. Please use </a:t>
            </a:r>
            <a:r>
              <a:rPr lang="en-US" err="1"/>
              <a:t>Lato</a:t>
            </a:r>
            <a:r>
              <a:rPr lang="en-US"/>
              <a:t> or Arial with a minimum font size of 18 </a:t>
            </a:r>
            <a:r>
              <a:rPr lang="en-US" err="1"/>
              <a:t>pt</a:t>
            </a:r>
            <a:r>
              <a:rPr lang="en-US"/>
              <a: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8" name="Slide Number Placeholder 2">
            <a:extLst>
              <a:ext uri="{FF2B5EF4-FFF2-40B4-BE49-F238E27FC236}">
                <a16:creationId xmlns:a16="http://schemas.microsoft.com/office/drawing/2014/main" id="{4B8919B5-8617-4E1B-B49D-48AE272BD1E8}"/>
              </a:ext>
            </a:extLst>
          </p:cNvPr>
          <p:cNvSpPr>
            <a:spLocks noGrp="1"/>
          </p:cNvSpPr>
          <p:nvPr>
            <p:ph type="sldNum" sz="quarter" idx="4"/>
          </p:nvPr>
        </p:nvSpPr>
        <p:spPr>
          <a:xfrm>
            <a:off x="9453751" y="6486975"/>
            <a:ext cx="2743200" cy="365125"/>
          </a:xfrm>
          <a:prstGeom prst="rect">
            <a:avLst/>
          </a:prstGeom>
        </p:spPr>
        <p:txBody>
          <a:bodyPr vert="horz" lIns="91440" tIns="45720" rIns="91440" bIns="45720" rtlCol="0" anchor="ctr"/>
          <a:lstStyle>
            <a:lvl1pPr algn="r">
              <a:defRPr sz="1400">
                <a:solidFill>
                  <a:schemeClr val="tx1"/>
                </a:solidFill>
                <a:latin typeface="+mn-lt"/>
              </a:defRPr>
            </a:lvl1pPr>
          </a:lstStyle>
          <a:p>
            <a:fld id="{FD914462-0A0E-4602-BFA1-33271CD95439}" type="slidenum">
              <a:rPr lang="en-GB" smtClean="0"/>
              <a:pPr/>
              <a:t>‹#›</a:t>
            </a:fld>
            <a:endParaRPr lang="en-GB" dirty="0"/>
          </a:p>
        </p:txBody>
      </p:sp>
    </p:spTree>
    <p:extLst>
      <p:ext uri="{BB962C8B-B14F-4D97-AF65-F5344CB8AC3E}">
        <p14:creationId xmlns:p14="http://schemas.microsoft.com/office/powerpoint/2010/main" val="34096807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1" y="350520"/>
            <a:ext cx="553066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683466"/>
            <a:ext cx="3924300" cy="1276350"/>
          </a:xfrm>
          <a:prstGeom prst="rect">
            <a:avLst/>
          </a:prstGeom>
        </p:spPr>
        <p:txBody>
          <a:bodyPr anchor="t" anchorCtr="0">
            <a:normAutofit/>
          </a:bodyPr>
          <a:lstStyle>
            <a:lvl1pPr algn="l">
              <a:defRPr sz="4000">
                <a:solidFill>
                  <a:schemeClr val="bg1"/>
                </a:solidFill>
              </a:defRPr>
            </a:lvl1pPr>
          </a:lstStyle>
          <a:p>
            <a:r>
              <a:rPr lang="en-US"/>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02747"/>
            <a:ext cx="3924300"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2" name="Picture Placeholder 11">
            <a:extLst>
              <a:ext uri="{FF2B5EF4-FFF2-40B4-BE49-F238E27FC236}">
                <a16:creationId xmlns:a16="http://schemas.microsoft.com/office/drawing/2014/main" id="{DD23A9BB-0467-40B1-8547-4AAFA68D1909}"/>
              </a:ext>
              <a:ext uri="{C183D7F6-B498-43B3-948B-1728B52AA6E4}">
                <adec:decorative xmlns:adec="http://schemas.microsoft.com/office/drawing/2017/decorative" val="1"/>
              </a:ext>
            </a:extLst>
          </p:cNvPr>
          <p:cNvSpPr>
            <a:spLocks noGrp="1"/>
          </p:cNvSpPr>
          <p:nvPr>
            <p:ph type="pic" sz="quarter" idx="10"/>
          </p:nvPr>
        </p:nvSpPr>
        <p:spPr>
          <a:xfrm>
            <a:off x="6095998" y="344630"/>
            <a:ext cx="5736002" cy="6168740"/>
          </a:xfrm>
        </p:spPr>
        <p:txBody>
          <a:bodyPr/>
          <a:lstStyle/>
          <a:p>
            <a:endParaRPr lang="en-GB" dirty="0"/>
          </a:p>
        </p:txBody>
      </p:sp>
      <p:pic>
        <p:nvPicPr>
          <p:cNvPr id="6" name="Picture 5" descr="National Institute for Health and Care Excellence logo">
            <a:extLst>
              <a:ext uri="{FF2B5EF4-FFF2-40B4-BE49-F238E27FC236}">
                <a16:creationId xmlns:a16="http://schemas.microsoft.com/office/drawing/2014/main" id="{B01BEAF0-10A5-487D-A638-8580733C8CC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10518"/>
            <a:ext cx="4267199" cy="411779"/>
          </a:xfrm>
          <a:prstGeom prst="rect">
            <a:avLst/>
          </a:prstGeom>
        </p:spPr>
      </p:pic>
    </p:spTree>
    <p:extLst>
      <p:ext uri="{BB962C8B-B14F-4D97-AF65-F5344CB8AC3E}">
        <p14:creationId xmlns:p14="http://schemas.microsoft.com/office/powerpoint/2010/main" val="11670954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Sample Layout P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2" y="385353"/>
            <a:ext cx="3200400" cy="6122126"/>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userDrawn="1"/>
        </p:nvSpPr>
        <p:spPr>
          <a:xfrm>
            <a:off x="3796941" y="350520"/>
            <a:ext cx="803506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11" name="Picture 10" descr="A picture containing drawing&#10;&#10;Description automatically generated">
            <a:extLst>
              <a:ext uri="{FF2B5EF4-FFF2-40B4-BE49-F238E27FC236}">
                <a16:creationId xmlns:a16="http://schemas.microsoft.com/office/drawing/2014/main" id="{03C715E6-6E97-2843-9347-B83E02ADD7E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a:solidFill>
                  <a:schemeClr val="bg1"/>
                </a:solidFill>
              </a:defRPr>
            </a:lvl1pPr>
          </a:lstStyle>
          <a:p>
            <a:r>
              <a:rPr lang="en-US"/>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3" y="531813"/>
            <a:ext cx="6226175" cy="679450"/>
          </a:xfrm>
        </p:spPr>
        <p:txBody>
          <a:bodyPr/>
          <a:lstStyle>
            <a:lvl1pPr>
              <a:defRPr sz="2800" b="1"/>
            </a:lvl1pPr>
          </a:lstStyle>
          <a:p>
            <a:pPr lvl="0"/>
            <a:r>
              <a:rPr lang="en-GB"/>
              <a:t>Example one</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8" y="1226521"/>
            <a:ext cx="7496175" cy="1117600"/>
          </a:xfrm>
        </p:spPr>
        <p:txBody>
          <a:bodyPr>
            <a:normAutofit/>
          </a:bodyPr>
          <a:lstStyle>
            <a:lvl1pPr>
              <a:defRPr sz="1800"/>
            </a:lvl1pPr>
          </a:lstStyle>
          <a:p>
            <a:r>
              <a:rPr lang="en-GB">
                <a:solidFill>
                  <a:srgbClr val="0E0E0E"/>
                </a:solidFill>
                <a:latin typeface="Lato"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3" y="2460676"/>
            <a:ext cx="6226175" cy="679450"/>
          </a:xfrm>
        </p:spPr>
        <p:txBody>
          <a:bodyPr/>
          <a:lstStyle>
            <a:lvl1pPr>
              <a:defRPr sz="2800" b="1"/>
            </a:lvl1pPr>
          </a:lstStyle>
          <a:p>
            <a:pPr lvl="0"/>
            <a:r>
              <a:rPr lang="en-GB"/>
              <a:t>Example two</a:t>
            </a:r>
            <a:endParaRPr lang="en-US"/>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8" y="3155384"/>
            <a:ext cx="7496175" cy="1117600"/>
          </a:xfrm>
        </p:spPr>
        <p:txBody>
          <a:bodyPr>
            <a:normAutofit/>
          </a:bodyPr>
          <a:lstStyle>
            <a:lvl1pPr>
              <a:defRPr sz="1800"/>
            </a:lvl1pPr>
          </a:lstStyle>
          <a:p>
            <a:r>
              <a:rPr lang="en-GB">
                <a:solidFill>
                  <a:srgbClr val="0E0E0E"/>
                </a:solidFill>
                <a:latin typeface="Lato"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08" y="4377642"/>
            <a:ext cx="6226175" cy="679450"/>
          </a:xfrm>
        </p:spPr>
        <p:txBody>
          <a:bodyPr/>
          <a:lstStyle>
            <a:lvl1pPr>
              <a:defRPr sz="2800" b="1"/>
            </a:lvl1pPr>
          </a:lstStyle>
          <a:p>
            <a:pPr lvl="0"/>
            <a:r>
              <a:rPr lang="en-GB"/>
              <a:t>Example three</a:t>
            </a:r>
            <a:endParaRPr lang="en-US"/>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3" y="5072350"/>
            <a:ext cx="7496175" cy="1117600"/>
          </a:xfrm>
        </p:spPr>
        <p:txBody>
          <a:bodyPr>
            <a:normAutofit/>
          </a:bodyPr>
          <a:lstStyle>
            <a:lvl1pPr>
              <a:defRPr sz="1800"/>
            </a:lvl1pPr>
          </a:lstStyle>
          <a:p>
            <a:r>
              <a:rPr lang="en-GB">
                <a:solidFill>
                  <a:srgbClr val="0E0E0E"/>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8795490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59999" y="367937"/>
            <a:ext cx="8984025" cy="6122126"/>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16707" cy="1276350"/>
          </a:xfrm>
          <a:prstGeom prst="rect">
            <a:avLst/>
          </a:prstGeom>
        </p:spPr>
        <p:txBody>
          <a:bodyPr anchor="t" anchorCtr="0">
            <a:normAutofit/>
          </a:bodyPr>
          <a:lstStyle>
            <a:lvl1pPr algn="l">
              <a:defRPr sz="4000">
                <a:solidFill>
                  <a:srgbClr val="FFFFFF"/>
                </a:solidFill>
              </a:defRPr>
            </a:lvl1pPr>
          </a:lstStyle>
          <a:p>
            <a:r>
              <a:rPr lang="en-US"/>
              <a:t>This is a sample page layout</a:t>
            </a:r>
            <a:br>
              <a:rPr lang="en-US"/>
            </a:br>
            <a:endParaRPr lang="en-US"/>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3" y="1774143"/>
            <a:ext cx="8416708" cy="4074812"/>
          </a:xfrm>
          <a:prstGeom prst="rect">
            <a:avLst/>
          </a:prstGeom>
        </p:spPr>
        <p:txBody>
          <a:bodyPr>
            <a:normAutofit/>
          </a:bodyPr>
          <a:lstStyle>
            <a:lvl1pPr marL="285750" indent="-285750" algn="l">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chemeClr val="bg1"/>
              </a:solidFill>
              <a:latin typeface="Lato" panose="020F0502020204030203" pitchFamily="34" charset="77"/>
            </a:endParaRP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US">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p:txBody>
      </p:sp>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4" y="391242"/>
            <a:ext cx="2286956" cy="6098821"/>
          </a:xfrm>
        </p:spPr>
        <p:txBody>
          <a:bodyPr/>
          <a:lstStyle/>
          <a:p>
            <a:endParaRPr lang="en-GB" dirty="0"/>
          </a:p>
        </p:txBody>
      </p:sp>
      <p:pic>
        <p:nvPicPr>
          <p:cNvPr id="10" name="Picture 9">
            <a:extLst>
              <a:ext uri="{FF2B5EF4-FFF2-40B4-BE49-F238E27FC236}">
                <a16:creationId xmlns:a16="http://schemas.microsoft.com/office/drawing/2014/main" id="{DFFFA366-D5B5-F246-BC40-BFD8DCE28133}"/>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Tree>
    <p:extLst>
      <p:ext uri="{BB962C8B-B14F-4D97-AF65-F5344CB8AC3E}">
        <p14:creationId xmlns:p14="http://schemas.microsoft.com/office/powerpoint/2010/main" val="13427031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22208"/>
            <a:ext cx="3924300" cy="1276350"/>
          </a:xfrm>
          <a:prstGeom prst="rect">
            <a:avLst/>
          </a:prstGeom>
        </p:spPr>
        <p:txBody>
          <a:bodyPr anchor="t" anchorCtr="0">
            <a:normAutofit/>
          </a:bodyPr>
          <a:lstStyle>
            <a:lvl1pPr algn="l">
              <a:defRPr sz="3600"/>
            </a:lvl1pPr>
          </a:lstStyle>
          <a:p>
            <a:r>
              <a:rPr lang="en-US" dirty="0"/>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12" name="Picture Placeholder 11">
            <a:extLst>
              <a:ext uri="{FF2B5EF4-FFF2-40B4-BE49-F238E27FC236}">
                <a16:creationId xmlns:a16="http://schemas.microsoft.com/office/drawing/2014/main" id="{DD23A9BB-0467-40B1-8547-4AAFA68D1909}"/>
              </a:ext>
            </a:extLst>
          </p:cNvPr>
          <p:cNvSpPr>
            <a:spLocks noGrp="1"/>
          </p:cNvSpPr>
          <p:nvPr>
            <p:ph type="pic" sz="quarter" idx="10"/>
          </p:nvPr>
        </p:nvSpPr>
        <p:spPr>
          <a:xfrm>
            <a:off x="6095998" y="344630"/>
            <a:ext cx="5736002" cy="6168740"/>
          </a:xfrm>
        </p:spPr>
        <p:txBody>
          <a:bodyPr/>
          <a:lstStyle/>
          <a:p>
            <a:endParaRPr lang="en-GB" dirty="0"/>
          </a:p>
        </p:txBody>
      </p:sp>
      <p:pic>
        <p:nvPicPr>
          <p:cNvPr id="8" name="Picture 7" descr="National Institute for Health and Care Excellence logo">
            <a:extLst>
              <a:ext uri="{FF2B5EF4-FFF2-40B4-BE49-F238E27FC236}">
                <a16:creationId xmlns:a16="http://schemas.microsoft.com/office/drawing/2014/main" id="{A9B4C92B-6CC0-4DC2-8C94-2263D143C28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08740"/>
            <a:ext cx="4267199" cy="411779"/>
          </a:xfrm>
          <a:prstGeom prst="rect">
            <a:avLst/>
          </a:prstGeom>
        </p:spPr>
      </p:pic>
    </p:spTree>
    <p:extLst>
      <p:ext uri="{BB962C8B-B14F-4D97-AF65-F5344CB8AC3E}">
        <p14:creationId xmlns:p14="http://schemas.microsoft.com/office/powerpoint/2010/main" val="1097702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Gre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userDrawn="1"/>
        </p:nvSpPr>
        <p:spPr>
          <a:xfrm>
            <a:off x="359999" y="326189"/>
            <a:ext cx="553066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2" name="Picture Placeholder 11">
            <a:extLst>
              <a:ext uri="{FF2B5EF4-FFF2-40B4-BE49-F238E27FC236}">
                <a16:creationId xmlns:a16="http://schemas.microsoft.com/office/drawing/2014/main" id="{DD23A9BB-0467-40B1-8547-4AAFA68D1909}"/>
              </a:ext>
              <a:ext uri="{C183D7F6-B498-43B3-948B-1728B52AA6E4}">
                <adec:decorative xmlns:adec="http://schemas.microsoft.com/office/drawing/2017/decorative" val="1"/>
              </a:ext>
            </a:extLst>
          </p:cNvPr>
          <p:cNvSpPr>
            <a:spLocks noGrp="1"/>
          </p:cNvSpPr>
          <p:nvPr>
            <p:ph type="pic" sz="quarter" idx="10"/>
          </p:nvPr>
        </p:nvSpPr>
        <p:spPr>
          <a:xfrm>
            <a:off x="6095998" y="344630"/>
            <a:ext cx="5736002" cy="6168740"/>
          </a:xfrm>
        </p:spPr>
        <p:txBody>
          <a:bodyPr/>
          <a:lstStyle/>
          <a:p>
            <a:endParaRPr lang="en-GB" dirty="0"/>
          </a:p>
        </p:txBody>
      </p:sp>
      <p:pic>
        <p:nvPicPr>
          <p:cNvPr id="8" name="Picture 7" descr="National Institute for Health and Care Excellence logo">
            <a:extLst>
              <a:ext uri="{FF2B5EF4-FFF2-40B4-BE49-F238E27FC236}">
                <a16:creationId xmlns:a16="http://schemas.microsoft.com/office/drawing/2014/main" id="{A9B4C92B-6CC0-4DC2-8C94-2263D143C28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08740"/>
            <a:ext cx="4267199" cy="411779"/>
          </a:xfrm>
          <a:prstGeom prst="rect">
            <a:avLst/>
          </a:prstGeom>
        </p:spPr>
      </p:pic>
      <p:sp>
        <p:nvSpPr>
          <p:cNvPr id="7" name="Title 1">
            <a:extLst>
              <a:ext uri="{FF2B5EF4-FFF2-40B4-BE49-F238E27FC236}">
                <a16:creationId xmlns:a16="http://schemas.microsoft.com/office/drawing/2014/main" id="{70E25C59-0584-4CF4-895C-25095457B280}"/>
              </a:ext>
            </a:extLst>
          </p:cNvPr>
          <p:cNvSpPr>
            <a:spLocks noGrp="1"/>
          </p:cNvSpPr>
          <p:nvPr>
            <p:ph type="ctrTitle" hasCustomPrompt="1"/>
          </p:nvPr>
        </p:nvSpPr>
        <p:spPr>
          <a:xfrm>
            <a:off x="724988" y="722208"/>
            <a:ext cx="3924300" cy="1276350"/>
          </a:xfrm>
          <a:prstGeom prst="rect">
            <a:avLst/>
          </a:prstGeom>
        </p:spPr>
        <p:txBody>
          <a:bodyPr anchor="t" anchorCtr="0">
            <a:normAutofit/>
          </a:bodyPr>
          <a:lstStyle>
            <a:lvl1pPr algn="l">
              <a:defRPr sz="3600"/>
            </a:lvl1pPr>
          </a:lstStyle>
          <a:p>
            <a:r>
              <a:rPr lang="en-US" dirty="0"/>
              <a:t>This is a sample title page layout</a:t>
            </a:r>
          </a:p>
        </p:txBody>
      </p:sp>
      <p:sp>
        <p:nvSpPr>
          <p:cNvPr id="9" name="Subtitle 2">
            <a:extLst>
              <a:ext uri="{FF2B5EF4-FFF2-40B4-BE49-F238E27FC236}">
                <a16:creationId xmlns:a16="http://schemas.microsoft.com/office/drawing/2014/main" id="{A5BFA7E2-C37B-421B-8A16-074A51159D3A}"/>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Tree>
    <p:extLst>
      <p:ext uri="{BB962C8B-B14F-4D97-AF65-F5344CB8AC3E}">
        <p14:creationId xmlns:p14="http://schemas.microsoft.com/office/powerpoint/2010/main" val="40593054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1" y="350520"/>
            <a:ext cx="553066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683466"/>
            <a:ext cx="3924300" cy="1276350"/>
          </a:xfrm>
          <a:prstGeom prst="rect">
            <a:avLst/>
          </a:prstGeom>
        </p:spPr>
        <p:txBody>
          <a:bodyPr anchor="t" anchorCtr="0">
            <a:normAutofit/>
          </a:bodyPr>
          <a:lstStyle>
            <a:lvl1pPr algn="l">
              <a:defRPr sz="3600">
                <a:solidFill>
                  <a:schemeClr val="bg1"/>
                </a:solidFill>
              </a:defRPr>
            </a:lvl1pPr>
          </a:lstStyle>
          <a:p>
            <a:r>
              <a:rPr lang="en-US" dirty="0"/>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02747"/>
            <a:ext cx="3924300"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12" name="Picture Placeholder 11">
            <a:extLst>
              <a:ext uri="{FF2B5EF4-FFF2-40B4-BE49-F238E27FC236}">
                <a16:creationId xmlns:a16="http://schemas.microsoft.com/office/drawing/2014/main" id="{DD23A9BB-0467-40B1-8547-4AAFA68D1909}"/>
              </a:ext>
              <a:ext uri="{C183D7F6-B498-43B3-948B-1728B52AA6E4}">
                <adec:decorative xmlns:adec="http://schemas.microsoft.com/office/drawing/2017/decorative" val="1"/>
              </a:ext>
            </a:extLst>
          </p:cNvPr>
          <p:cNvSpPr>
            <a:spLocks noGrp="1"/>
          </p:cNvSpPr>
          <p:nvPr>
            <p:ph type="pic" sz="quarter" idx="10"/>
          </p:nvPr>
        </p:nvSpPr>
        <p:spPr>
          <a:xfrm>
            <a:off x="6095998" y="344630"/>
            <a:ext cx="5736002" cy="6168740"/>
          </a:xfrm>
        </p:spPr>
        <p:txBody>
          <a:bodyPr/>
          <a:lstStyle/>
          <a:p>
            <a:endParaRPr lang="en-GB" dirty="0"/>
          </a:p>
        </p:txBody>
      </p:sp>
      <p:pic>
        <p:nvPicPr>
          <p:cNvPr id="6" name="Picture 5" descr="National Institute for Health and Care Excellence logo">
            <a:extLst>
              <a:ext uri="{FF2B5EF4-FFF2-40B4-BE49-F238E27FC236}">
                <a16:creationId xmlns:a16="http://schemas.microsoft.com/office/drawing/2014/main" id="{B01BEAF0-10A5-487D-A638-8580733C8CC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10518"/>
            <a:ext cx="4267199" cy="411779"/>
          </a:xfrm>
          <a:prstGeom prst="rect">
            <a:avLst/>
          </a:prstGeom>
        </p:spPr>
      </p:pic>
    </p:spTree>
    <p:extLst>
      <p:ext uri="{BB962C8B-B14F-4D97-AF65-F5344CB8AC3E}">
        <p14:creationId xmlns:p14="http://schemas.microsoft.com/office/powerpoint/2010/main" val="41573559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Slid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1" y="350520"/>
            <a:ext cx="553066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2" name="Picture Placeholder 11">
            <a:extLst>
              <a:ext uri="{FF2B5EF4-FFF2-40B4-BE49-F238E27FC236}">
                <a16:creationId xmlns:a16="http://schemas.microsoft.com/office/drawing/2014/main" id="{DD23A9BB-0467-40B1-8547-4AAFA68D1909}"/>
              </a:ext>
              <a:ext uri="{C183D7F6-B498-43B3-948B-1728B52AA6E4}">
                <adec:decorative xmlns:adec="http://schemas.microsoft.com/office/drawing/2017/decorative" val="1"/>
              </a:ext>
            </a:extLst>
          </p:cNvPr>
          <p:cNvSpPr>
            <a:spLocks noGrp="1"/>
          </p:cNvSpPr>
          <p:nvPr>
            <p:ph type="pic" sz="quarter" idx="10"/>
          </p:nvPr>
        </p:nvSpPr>
        <p:spPr>
          <a:xfrm>
            <a:off x="6095998" y="344630"/>
            <a:ext cx="5736002" cy="6168740"/>
          </a:xfrm>
        </p:spPr>
        <p:txBody>
          <a:bodyPr/>
          <a:lstStyle/>
          <a:p>
            <a:endParaRPr lang="en-GB" dirty="0"/>
          </a:p>
        </p:txBody>
      </p:sp>
      <p:pic>
        <p:nvPicPr>
          <p:cNvPr id="6" name="Picture 5" descr="National Institute for Health and Care Excellence logo">
            <a:extLst>
              <a:ext uri="{FF2B5EF4-FFF2-40B4-BE49-F238E27FC236}">
                <a16:creationId xmlns:a16="http://schemas.microsoft.com/office/drawing/2014/main" id="{B01BEAF0-10A5-487D-A638-8580733C8CC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10518"/>
            <a:ext cx="4267199" cy="411779"/>
          </a:xfrm>
          <a:prstGeom prst="rect">
            <a:avLst/>
          </a:prstGeom>
        </p:spPr>
      </p:pic>
      <p:sp>
        <p:nvSpPr>
          <p:cNvPr id="7" name="Title 1">
            <a:extLst>
              <a:ext uri="{FF2B5EF4-FFF2-40B4-BE49-F238E27FC236}">
                <a16:creationId xmlns:a16="http://schemas.microsoft.com/office/drawing/2014/main" id="{A9789412-DB88-448F-8665-80D1476288DA}"/>
              </a:ext>
            </a:extLst>
          </p:cNvPr>
          <p:cNvSpPr>
            <a:spLocks noGrp="1"/>
          </p:cNvSpPr>
          <p:nvPr>
            <p:ph type="ctrTitle" hasCustomPrompt="1"/>
          </p:nvPr>
        </p:nvSpPr>
        <p:spPr>
          <a:xfrm>
            <a:off x="724988" y="683466"/>
            <a:ext cx="3924300" cy="1276350"/>
          </a:xfrm>
          <a:prstGeom prst="rect">
            <a:avLst/>
          </a:prstGeom>
        </p:spPr>
        <p:txBody>
          <a:bodyPr anchor="t" anchorCtr="0">
            <a:normAutofit/>
          </a:bodyPr>
          <a:lstStyle>
            <a:lvl1pPr algn="l">
              <a:defRPr sz="4000">
                <a:solidFill>
                  <a:schemeClr val="bg1"/>
                </a:solidFill>
              </a:defRPr>
            </a:lvl1pPr>
          </a:lstStyle>
          <a:p>
            <a:r>
              <a:rPr lang="en-US" dirty="0"/>
              <a:t>This is a sample title page layout</a:t>
            </a:r>
          </a:p>
        </p:txBody>
      </p:sp>
      <p:sp>
        <p:nvSpPr>
          <p:cNvPr id="8" name="Subtitle 2">
            <a:extLst>
              <a:ext uri="{FF2B5EF4-FFF2-40B4-BE49-F238E27FC236}">
                <a16:creationId xmlns:a16="http://schemas.microsoft.com/office/drawing/2014/main" id="{65407C8E-9326-4458-9C56-2C76C948E0AF}"/>
              </a:ext>
            </a:extLst>
          </p:cNvPr>
          <p:cNvSpPr>
            <a:spLocks noGrp="1"/>
          </p:cNvSpPr>
          <p:nvPr>
            <p:ph type="subTitle" idx="1" hasCustomPrompt="1"/>
          </p:nvPr>
        </p:nvSpPr>
        <p:spPr>
          <a:xfrm>
            <a:off x="724988" y="2202747"/>
            <a:ext cx="3924300"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Tree>
    <p:extLst>
      <p:ext uri="{BB962C8B-B14F-4D97-AF65-F5344CB8AC3E}">
        <p14:creationId xmlns:p14="http://schemas.microsoft.com/office/powerpoint/2010/main" val="1653636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A567D-A5B1-4C39-9109-72EA2D8548D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E253E72-8625-4A2E-83B0-545BF0A434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FC166C0-5352-4354-9C68-148247649462}"/>
              </a:ext>
            </a:extLst>
          </p:cNvPr>
          <p:cNvSpPr>
            <a:spLocks noGrp="1"/>
          </p:cNvSpPr>
          <p:nvPr>
            <p:ph type="dt" sz="half" idx="10"/>
          </p:nvPr>
        </p:nvSpPr>
        <p:spPr/>
        <p:txBody>
          <a:bodyPr/>
          <a:lstStyle/>
          <a:p>
            <a:fld id="{F66FF2E5-CAF7-42F6-A134-603B3AF1C566}" type="datetimeFigureOut">
              <a:rPr lang="en-GB" smtClean="0"/>
              <a:t>19/07/2022</a:t>
            </a:fld>
            <a:endParaRPr lang="en-GB" dirty="0"/>
          </a:p>
        </p:txBody>
      </p:sp>
      <p:sp>
        <p:nvSpPr>
          <p:cNvPr id="5" name="Footer Placeholder 4">
            <a:extLst>
              <a:ext uri="{FF2B5EF4-FFF2-40B4-BE49-F238E27FC236}">
                <a16:creationId xmlns:a16="http://schemas.microsoft.com/office/drawing/2014/main" id="{23349A86-15A8-4F5E-8833-0A9CE35A45FE}"/>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12F95A7-3A07-4D7C-8A13-D09C91E985D1}"/>
              </a:ext>
            </a:extLst>
          </p:cNvPr>
          <p:cNvSpPr>
            <a:spLocks noGrp="1"/>
          </p:cNvSpPr>
          <p:nvPr>
            <p:ph type="sldNum" sz="quarter" idx="12"/>
          </p:nvPr>
        </p:nvSpPr>
        <p:spPr/>
        <p:txBody>
          <a:bodyPr/>
          <a:lstStyle/>
          <a:p>
            <a:fld id="{E27954F4-8D86-4578-8E59-30494A022E0D}" type="slidenum">
              <a:rPr lang="en-GB" smtClean="0"/>
              <a:t>‹#›</a:t>
            </a:fld>
            <a:endParaRPr lang="en-GB" dirty="0"/>
          </a:p>
        </p:txBody>
      </p:sp>
    </p:spTree>
    <p:extLst>
      <p:ext uri="{BB962C8B-B14F-4D97-AF65-F5344CB8AC3E}">
        <p14:creationId xmlns:p14="http://schemas.microsoft.com/office/powerpoint/2010/main" val="42421349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0" y="350520"/>
            <a:ext cx="11471999"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46309"/>
            <a:ext cx="5199563" cy="1276350"/>
          </a:xfrm>
          <a:prstGeom prst="rect">
            <a:avLst/>
          </a:prstGeom>
        </p:spPr>
        <p:txBody>
          <a:bodyPr anchor="t" anchorCtr="0">
            <a:normAutofit/>
          </a:bodyPr>
          <a:lstStyle>
            <a:lvl1pPr algn="l">
              <a:defRPr sz="4000">
                <a:solidFill>
                  <a:schemeClr val="bg1"/>
                </a:solidFill>
              </a:defRPr>
            </a:lvl1pPr>
          </a:lstStyle>
          <a:p>
            <a:r>
              <a:rPr lang="en-US" dirty="0"/>
              <a:t>This is a sample divider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30292"/>
            <a:ext cx="5199564"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pic>
        <p:nvPicPr>
          <p:cNvPr id="6" name="Picture 5">
            <a:extLst>
              <a:ext uri="{FF2B5EF4-FFF2-40B4-BE49-F238E27FC236}">
                <a16:creationId xmlns:a16="http://schemas.microsoft.com/office/drawing/2014/main" id="{B01BEAF0-10A5-487D-A638-8580733C8CC6}"/>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10518"/>
            <a:ext cx="4267199" cy="411779"/>
          </a:xfrm>
          <a:prstGeom prst="rect">
            <a:avLst/>
          </a:prstGeom>
        </p:spPr>
      </p:pic>
    </p:spTree>
    <p:extLst>
      <p:ext uri="{BB962C8B-B14F-4D97-AF65-F5344CB8AC3E}">
        <p14:creationId xmlns:p14="http://schemas.microsoft.com/office/powerpoint/2010/main" val="21047213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ivider Slid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0" y="350520"/>
            <a:ext cx="11471999"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Picture 5">
            <a:extLst>
              <a:ext uri="{FF2B5EF4-FFF2-40B4-BE49-F238E27FC236}">
                <a16:creationId xmlns:a16="http://schemas.microsoft.com/office/drawing/2014/main" id="{B01BEAF0-10A5-487D-A638-8580733C8CC6}"/>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10518"/>
            <a:ext cx="4267199" cy="411779"/>
          </a:xfrm>
          <a:prstGeom prst="rect">
            <a:avLst/>
          </a:prstGeom>
        </p:spPr>
      </p:pic>
      <p:sp>
        <p:nvSpPr>
          <p:cNvPr id="7" name="Title 1">
            <a:extLst>
              <a:ext uri="{FF2B5EF4-FFF2-40B4-BE49-F238E27FC236}">
                <a16:creationId xmlns:a16="http://schemas.microsoft.com/office/drawing/2014/main" id="{AD2AEADB-4337-4878-BB07-3CD1B33B46B5}"/>
              </a:ext>
            </a:extLst>
          </p:cNvPr>
          <p:cNvSpPr>
            <a:spLocks noGrp="1"/>
          </p:cNvSpPr>
          <p:nvPr>
            <p:ph type="ctrTitle" hasCustomPrompt="1"/>
          </p:nvPr>
        </p:nvSpPr>
        <p:spPr>
          <a:xfrm>
            <a:off x="724988" y="746309"/>
            <a:ext cx="5199563" cy="1276350"/>
          </a:xfrm>
          <a:prstGeom prst="rect">
            <a:avLst/>
          </a:prstGeom>
        </p:spPr>
        <p:txBody>
          <a:bodyPr anchor="t" anchorCtr="0">
            <a:normAutofit/>
          </a:bodyPr>
          <a:lstStyle>
            <a:lvl1pPr algn="l">
              <a:defRPr sz="4000">
                <a:solidFill>
                  <a:schemeClr val="bg1"/>
                </a:solidFill>
              </a:defRPr>
            </a:lvl1pPr>
          </a:lstStyle>
          <a:p>
            <a:r>
              <a:rPr lang="en-US" dirty="0"/>
              <a:t>This is a sample divider page layout</a:t>
            </a:r>
          </a:p>
        </p:txBody>
      </p:sp>
      <p:sp>
        <p:nvSpPr>
          <p:cNvPr id="8" name="Subtitle 2">
            <a:extLst>
              <a:ext uri="{FF2B5EF4-FFF2-40B4-BE49-F238E27FC236}">
                <a16:creationId xmlns:a16="http://schemas.microsoft.com/office/drawing/2014/main" id="{0F404470-FC0D-4812-9A23-A880D12A6DDE}"/>
              </a:ext>
            </a:extLst>
          </p:cNvPr>
          <p:cNvSpPr>
            <a:spLocks noGrp="1"/>
          </p:cNvSpPr>
          <p:nvPr>
            <p:ph type="subTitle" idx="1" hasCustomPrompt="1"/>
          </p:nvPr>
        </p:nvSpPr>
        <p:spPr>
          <a:xfrm>
            <a:off x="724988" y="2230292"/>
            <a:ext cx="5199564"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Tree>
    <p:extLst>
      <p:ext uri="{BB962C8B-B14F-4D97-AF65-F5344CB8AC3E}">
        <p14:creationId xmlns:p14="http://schemas.microsoft.com/office/powerpoint/2010/main" val="25702751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ample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3" y="487510"/>
            <a:ext cx="11178381" cy="1276350"/>
          </a:xfrm>
          <a:prstGeom prst="rect">
            <a:avLst/>
          </a:prstGeom>
        </p:spPr>
        <p:txBody>
          <a:bodyPr anchor="t" anchorCtr="0">
            <a:normAutofit/>
          </a:bodyPr>
          <a:lstStyle>
            <a:lvl1pPr algn="l">
              <a:defRPr sz="3200"/>
            </a:lvl1pPr>
          </a:lstStyle>
          <a:p>
            <a:r>
              <a:rPr lang="en-US" dirty="0"/>
              <a:t>This is a sample page layout</a:t>
            </a:r>
            <a:br>
              <a:rPr lang="en-US" dirty="0"/>
            </a:br>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4" name="Text Placeholder 3">
            <a:extLst>
              <a:ext uri="{FF2B5EF4-FFF2-40B4-BE49-F238E27FC236}">
                <a16:creationId xmlns:a16="http://schemas.microsoft.com/office/drawing/2014/main" id="{D8A59B50-E623-4981-8E6B-4C312DCAB927}"/>
              </a:ext>
            </a:extLst>
          </p:cNvPr>
          <p:cNvSpPr>
            <a:spLocks noGrp="1"/>
          </p:cNvSpPr>
          <p:nvPr>
            <p:ph type="body" sz="quarter" idx="12" hasCustomPrompt="1"/>
          </p:nvPr>
        </p:nvSpPr>
        <p:spPr>
          <a:xfrm>
            <a:off x="496383" y="1778908"/>
            <a:ext cx="11177587" cy="4005262"/>
          </a:xfrm>
        </p:spPr>
        <p:txBody>
          <a:bodyPr/>
          <a:lstStyle>
            <a:lvl1pPr>
              <a:lnSpc>
                <a:spcPct val="150000"/>
              </a:lnSpc>
              <a:defRPr sz="1800"/>
            </a:lvl1pPr>
            <a:lvl2pPr>
              <a:lnSpc>
                <a:spcPct val="150000"/>
              </a:lnSpc>
              <a:defRPr sz="1800"/>
            </a:lvl2pPr>
            <a:lvl3pPr>
              <a:lnSpc>
                <a:spcPct val="150000"/>
              </a:lnSpc>
              <a:defRPr sz="1800"/>
            </a:lvl3pPr>
            <a:lvl4pPr>
              <a:lnSpc>
                <a:spcPct val="150000"/>
              </a:lnSpc>
              <a:defRPr sz="1800"/>
            </a:lvl4pPr>
            <a:lvl5pPr>
              <a:lnSpc>
                <a:spcPct val="150000"/>
              </a:lnSpc>
              <a:defRPr sz="1800"/>
            </a:lvl5pPr>
          </a:lstStyle>
          <a:p>
            <a:pPr lvl="0"/>
            <a:r>
              <a:rPr lang="en-US" dirty="0"/>
              <a:t>Please use this space to insert written content as required. Please use </a:t>
            </a:r>
            <a:r>
              <a:rPr lang="en-US" dirty="0" err="1"/>
              <a:t>Lato</a:t>
            </a:r>
            <a:r>
              <a:rPr lang="en-US" dirty="0"/>
              <a:t> or Arial with a minimum font size of 18 </a:t>
            </a:r>
            <a:r>
              <a:rPr lang="en-US" dirty="0" err="1"/>
              <a:t>pt</a:t>
            </a:r>
            <a:r>
              <a:rPr lang="en-US" dirty="0"/>
              <a: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1518317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ample Page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11075987" cy="1276350"/>
          </a:xfrm>
          <a:prstGeom prst="rect">
            <a:avLst/>
          </a:prstGeom>
        </p:spPr>
        <p:txBody>
          <a:bodyPr anchor="t" anchorCtr="0">
            <a:normAutofit/>
          </a:bodyPr>
          <a:lstStyle>
            <a:lvl1pPr algn="l">
              <a:defRPr sz="3200"/>
            </a:lvl1pPr>
          </a:lstStyle>
          <a:p>
            <a:r>
              <a:rPr lang="en-US" dirty="0"/>
              <a:t>This is a sample page layout</a:t>
            </a:r>
            <a:br>
              <a:rPr lang="en-US" dirty="0"/>
            </a:br>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6" name="Text Placeholder 3">
            <a:extLst>
              <a:ext uri="{FF2B5EF4-FFF2-40B4-BE49-F238E27FC236}">
                <a16:creationId xmlns:a16="http://schemas.microsoft.com/office/drawing/2014/main" id="{D33D4C08-E927-4E75-8C3B-65EC3A83513D}"/>
              </a:ext>
            </a:extLst>
          </p:cNvPr>
          <p:cNvSpPr>
            <a:spLocks noGrp="1"/>
          </p:cNvSpPr>
          <p:nvPr>
            <p:ph type="body" sz="quarter" idx="12" hasCustomPrompt="1"/>
          </p:nvPr>
        </p:nvSpPr>
        <p:spPr>
          <a:xfrm>
            <a:off x="496383" y="1778908"/>
            <a:ext cx="11177587" cy="4005262"/>
          </a:xfrm>
        </p:spPr>
        <p:txBody>
          <a:bodyPr/>
          <a:lstStyle>
            <a:lvl1pPr>
              <a:lnSpc>
                <a:spcPct val="150000"/>
              </a:lnSpc>
              <a:defRPr sz="1800"/>
            </a:lvl1pPr>
            <a:lvl2pPr>
              <a:lnSpc>
                <a:spcPct val="150000"/>
              </a:lnSpc>
              <a:defRPr sz="1800"/>
            </a:lvl2pPr>
            <a:lvl3pPr>
              <a:lnSpc>
                <a:spcPct val="150000"/>
              </a:lnSpc>
              <a:defRPr sz="1800"/>
            </a:lvl3pPr>
            <a:lvl4pPr>
              <a:lnSpc>
                <a:spcPct val="150000"/>
              </a:lnSpc>
              <a:defRPr sz="1800"/>
            </a:lvl4pPr>
            <a:lvl5pPr>
              <a:lnSpc>
                <a:spcPct val="150000"/>
              </a:lnSpc>
              <a:defRPr sz="1800"/>
            </a:lvl5pPr>
          </a:lstStyle>
          <a:p>
            <a:pPr lvl="0"/>
            <a:r>
              <a:rPr lang="en-US" dirty="0"/>
              <a:t>Please use this space to insert written content as required. Please use </a:t>
            </a:r>
            <a:r>
              <a:rPr lang="en-US" dirty="0" err="1"/>
              <a:t>Lato</a:t>
            </a:r>
            <a:r>
              <a:rPr lang="en-US" dirty="0"/>
              <a:t> or Arial with a minimum font size of 18 </a:t>
            </a:r>
            <a:r>
              <a:rPr lang="en-US" dirty="0" err="1"/>
              <a:t>pt</a:t>
            </a:r>
            <a:r>
              <a:rPr lang="en-US" dirty="0"/>
              <a: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76640591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11076491" cy="1276350"/>
          </a:xfrm>
          <a:prstGeom prst="rect">
            <a:avLst/>
          </a:prstGeom>
        </p:spPr>
        <p:txBody>
          <a:bodyPr anchor="t" anchorCtr="0">
            <a:normAutofit/>
          </a:bodyPr>
          <a:lstStyle>
            <a:lvl1pPr algn="l">
              <a:defRPr sz="3200">
                <a:solidFill>
                  <a:schemeClr val="bg1"/>
                </a:solidFill>
              </a:defRPr>
            </a:lvl1pPr>
          </a:lstStyle>
          <a:p>
            <a:r>
              <a:rPr lang="en-US" dirty="0"/>
              <a:t>This is a sample page layout</a:t>
            </a:r>
            <a:br>
              <a:rPr lang="en-US" dirty="0"/>
            </a:br>
            <a:endParaRPr lang="en-US" dirty="0"/>
          </a:p>
        </p:txBody>
      </p:sp>
      <p:pic>
        <p:nvPicPr>
          <p:cNvPr id="6" name="Picture 5">
            <a:extLst>
              <a:ext uri="{FF2B5EF4-FFF2-40B4-BE49-F238E27FC236}">
                <a16:creationId xmlns:a16="http://schemas.microsoft.com/office/drawing/2014/main" id="{908FBA05-6CDC-A840-80FD-B02E6D8D8D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7" name="Text Placeholder 3">
            <a:extLst>
              <a:ext uri="{FF2B5EF4-FFF2-40B4-BE49-F238E27FC236}">
                <a16:creationId xmlns:a16="http://schemas.microsoft.com/office/drawing/2014/main" id="{D505188C-4EA9-41FC-88B3-8C1274287F83}"/>
              </a:ext>
            </a:extLst>
          </p:cNvPr>
          <p:cNvSpPr>
            <a:spLocks noGrp="1"/>
          </p:cNvSpPr>
          <p:nvPr>
            <p:ph type="body" sz="quarter" idx="12" hasCustomPrompt="1"/>
          </p:nvPr>
        </p:nvSpPr>
        <p:spPr>
          <a:xfrm>
            <a:off x="496383" y="1778908"/>
            <a:ext cx="11177587" cy="4005262"/>
          </a:xfrm>
        </p:spPr>
        <p:txBody>
          <a:bodyPr/>
          <a:lstStyle>
            <a:lvl1pPr>
              <a:lnSpc>
                <a:spcPct val="150000"/>
              </a:lnSpc>
              <a:defRPr sz="1800">
                <a:solidFill>
                  <a:schemeClr val="bg1"/>
                </a:solidFill>
              </a:defRPr>
            </a:lvl1pPr>
            <a:lvl2pPr>
              <a:lnSpc>
                <a:spcPct val="150000"/>
              </a:lnSpc>
              <a:defRPr sz="1800">
                <a:solidFill>
                  <a:schemeClr val="bg1"/>
                </a:solidFill>
              </a:defRPr>
            </a:lvl2pPr>
            <a:lvl3pPr>
              <a:lnSpc>
                <a:spcPct val="150000"/>
              </a:lnSpc>
              <a:defRPr sz="1800">
                <a:solidFill>
                  <a:schemeClr val="bg1"/>
                </a:solidFill>
              </a:defRPr>
            </a:lvl3pPr>
            <a:lvl4pPr>
              <a:lnSpc>
                <a:spcPct val="150000"/>
              </a:lnSpc>
              <a:defRPr sz="1800">
                <a:solidFill>
                  <a:schemeClr val="bg1"/>
                </a:solidFill>
              </a:defRPr>
            </a:lvl4pPr>
            <a:lvl5pPr>
              <a:lnSpc>
                <a:spcPct val="150000"/>
              </a:lnSpc>
              <a:defRPr sz="1800">
                <a:solidFill>
                  <a:schemeClr val="bg1"/>
                </a:solidFill>
              </a:defRPr>
            </a:lvl5pPr>
          </a:lstStyle>
          <a:p>
            <a:pPr lvl="0"/>
            <a:r>
              <a:rPr lang="en-US" dirty="0"/>
              <a:t>Please use this space to insert written content as required. Please use </a:t>
            </a:r>
            <a:r>
              <a:rPr lang="en-US" dirty="0" err="1"/>
              <a:t>Lato</a:t>
            </a:r>
            <a:r>
              <a:rPr lang="en-US" dirty="0"/>
              <a:t> or Arial with a minimum font size of 18 </a:t>
            </a:r>
            <a:r>
              <a:rPr lang="en-US" dirty="0" err="1"/>
              <a:t>pt</a:t>
            </a:r>
            <a:r>
              <a:rPr lang="en-US" dirty="0"/>
              <a: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6553758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ample Pag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11076491" cy="1276350"/>
          </a:xfrm>
          <a:prstGeom prst="rect">
            <a:avLst/>
          </a:prstGeom>
        </p:spPr>
        <p:txBody>
          <a:bodyPr anchor="t" anchorCtr="0">
            <a:normAutofit/>
          </a:bodyPr>
          <a:lstStyle>
            <a:lvl1pPr algn="l">
              <a:defRPr sz="3200">
                <a:solidFill>
                  <a:schemeClr val="bg1"/>
                </a:solidFill>
              </a:defRPr>
            </a:lvl1pPr>
          </a:lstStyle>
          <a:p>
            <a:r>
              <a:rPr lang="en-US" dirty="0"/>
              <a:t>This is a sample page layout</a:t>
            </a:r>
            <a:br>
              <a:rPr lang="en-US" dirty="0"/>
            </a:br>
            <a:endParaRPr lang="en-US" dirty="0"/>
          </a:p>
        </p:txBody>
      </p:sp>
      <p:pic>
        <p:nvPicPr>
          <p:cNvPr id="6" name="Picture 5">
            <a:extLst>
              <a:ext uri="{FF2B5EF4-FFF2-40B4-BE49-F238E27FC236}">
                <a16:creationId xmlns:a16="http://schemas.microsoft.com/office/drawing/2014/main" id="{908FBA05-6CDC-A840-80FD-B02E6D8D8D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9" name="Text Placeholder 3">
            <a:extLst>
              <a:ext uri="{FF2B5EF4-FFF2-40B4-BE49-F238E27FC236}">
                <a16:creationId xmlns:a16="http://schemas.microsoft.com/office/drawing/2014/main" id="{B858E11F-CACB-4EFE-80EE-3759BCA5BECC}"/>
              </a:ext>
            </a:extLst>
          </p:cNvPr>
          <p:cNvSpPr>
            <a:spLocks noGrp="1"/>
          </p:cNvSpPr>
          <p:nvPr>
            <p:ph type="body" sz="quarter" idx="12" hasCustomPrompt="1"/>
          </p:nvPr>
        </p:nvSpPr>
        <p:spPr>
          <a:xfrm>
            <a:off x="496384" y="1774022"/>
            <a:ext cx="11076491" cy="4005262"/>
          </a:xfrm>
        </p:spPr>
        <p:txBody>
          <a:bodyPr/>
          <a:lstStyle>
            <a:lvl1pPr>
              <a:lnSpc>
                <a:spcPct val="150000"/>
              </a:lnSpc>
              <a:defRPr sz="1800">
                <a:solidFill>
                  <a:schemeClr val="bg1"/>
                </a:solidFill>
              </a:defRPr>
            </a:lvl1pPr>
            <a:lvl2pPr>
              <a:lnSpc>
                <a:spcPct val="150000"/>
              </a:lnSpc>
              <a:defRPr sz="1800">
                <a:solidFill>
                  <a:schemeClr val="bg1"/>
                </a:solidFill>
              </a:defRPr>
            </a:lvl2pPr>
            <a:lvl3pPr>
              <a:lnSpc>
                <a:spcPct val="150000"/>
              </a:lnSpc>
              <a:defRPr sz="1800">
                <a:solidFill>
                  <a:schemeClr val="bg1"/>
                </a:solidFill>
              </a:defRPr>
            </a:lvl3pPr>
            <a:lvl4pPr>
              <a:lnSpc>
                <a:spcPct val="150000"/>
              </a:lnSpc>
              <a:defRPr sz="1800">
                <a:solidFill>
                  <a:schemeClr val="bg1"/>
                </a:solidFill>
              </a:defRPr>
            </a:lvl4pPr>
            <a:lvl5pPr>
              <a:lnSpc>
                <a:spcPct val="150000"/>
              </a:lnSpc>
              <a:defRPr sz="1800">
                <a:solidFill>
                  <a:schemeClr val="bg1"/>
                </a:solidFill>
              </a:defRPr>
            </a:lvl5pPr>
          </a:lstStyle>
          <a:p>
            <a:pPr lvl="0"/>
            <a:r>
              <a:rPr lang="en-US" dirty="0"/>
              <a:t>Please use this space to insert written content as required. Please use </a:t>
            </a:r>
            <a:r>
              <a:rPr lang="en-US" dirty="0" err="1"/>
              <a:t>Lato</a:t>
            </a:r>
            <a:r>
              <a:rPr lang="en-US" dirty="0"/>
              <a:t> or Arial with a minimum font size of 18 </a:t>
            </a:r>
            <a:r>
              <a:rPr lang="en-US" dirty="0" err="1"/>
              <a:t>pt</a:t>
            </a:r>
            <a:r>
              <a:rPr lang="en-US" dirty="0"/>
              <a: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6542822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One Column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5"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3200">
                <a:solidFill>
                  <a:srgbClr val="222222"/>
                </a:solidFill>
              </a:defRPr>
            </a:lvl1pPr>
          </a:lstStyle>
          <a:p>
            <a:r>
              <a:rPr lang="en-US" dirty="0"/>
              <a:t>This is sample bulleted text (one column)</a:t>
            </a:r>
            <a:br>
              <a:rPr lang="en-US" dirty="0"/>
            </a:br>
            <a:endParaRPr lang="en-US" dirty="0"/>
          </a:p>
        </p:txBody>
      </p:sp>
      <p:sp>
        <p:nvSpPr>
          <p:cNvPr id="11" name="Subtitle 2">
            <a:extLst>
              <a:ext uri="{FF2B5EF4-FFF2-40B4-BE49-F238E27FC236}">
                <a16:creationId xmlns:a16="http://schemas.microsoft.com/office/drawing/2014/main" id="{FAC2841A-2EFF-4DDA-A274-2C038BF872B1}"/>
              </a:ext>
            </a:extLst>
          </p:cNvPr>
          <p:cNvSpPr>
            <a:spLocks noGrp="1"/>
          </p:cNvSpPr>
          <p:nvPr>
            <p:ph type="subTitle" idx="1" hasCustomPrompt="1"/>
          </p:nvPr>
        </p:nvSpPr>
        <p:spPr>
          <a:xfrm>
            <a:off x="496580" y="1781111"/>
            <a:ext cx="11080069" cy="4041718"/>
          </a:xfrm>
          <a:prstGeom prst="rect">
            <a:avLst/>
          </a:prstGeom>
        </p:spPr>
        <p:txBody>
          <a:bodyPr>
            <a:normAutofit/>
          </a:bodyPr>
          <a:lstStyle>
            <a:lvl1pPr marL="285750" indent="-285750" algn="l">
              <a:lnSpc>
                <a:spcPct val="150000"/>
              </a:lnSpc>
              <a:spcBef>
                <a:spcPts val="200"/>
              </a:spcBef>
              <a:buFont typeface="Arial" panose="020B0604020202020204" pitchFamily="34" charset="0"/>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a:t>
            </a: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a:t>
            </a: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p:txBody>
      </p:sp>
    </p:spTree>
    <p:extLst>
      <p:ext uri="{BB962C8B-B14F-4D97-AF65-F5344CB8AC3E}">
        <p14:creationId xmlns:p14="http://schemas.microsoft.com/office/powerpoint/2010/main" val="9833063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One Column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Title 1">
            <a:extLst>
              <a:ext uri="{FF2B5EF4-FFF2-40B4-BE49-F238E27FC236}">
                <a16:creationId xmlns:a16="http://schemas.microsoft.com/office/drawing/2014/main" id="{EC3CC89E-EBF2-B346-B7D3-219415B110FA}"/>
              </a:ext>
            </a:extLst>
          </p:cNvPr>
          <p:cNvSpPr>
            <a:spLocks noGrp="1"/>
          </p:cNvSpPr>
          <p:nvPr>
            <p:ph type="ctrTitle" hasCustomPrompt="1"/>
          </p:nvPr>
        </p:nvSpPr>
        <p:spPr>
          <a:xfrm>
            <a:off x="496384" y="487510"/>
            <a:ext cx="11080070" cy="1276350"/>
          </a:xfrm>
          <a:prstGeom prst="rect">
            <a:avLst/>
          </a:prstGeom>
        </p:spPr>
        <p:txBody>
          <a:bodyPr anchor="t" anchorCtr="0">
            <a:normAutofit/>
          </a:bodyPr>
          <a:lstStyle>
            <a:lvl1pPr algn="l">
              <a:defRPr sz="3200">
                <a:solidFill>
                  <a:srgbClr val="222222"/>
                </a:solidFill>
              </a:defRPr>
            </a:lvl1pPr>
          </a:lstStyle>
          <a:p>
            <a:r>
              <a:rPr lang="en-US" dirty="0"/>
              <a:t>This is sample bulleted text (one column)</a:t>
            </a:r>
            <a:br>
              <a:rPr lang="en-US" dirty="0"/>
            </a:br>
            <a:endParaRPr lang="en-US" dirty="0"/>
          </a:p>
        </p:txBody>
      </p:sp>
      <p:sp>
        <p:nvSpPr>
          <p:cNvPr id="6" name="Subtitle 2">
            <a:extLst>
              <a:ext uri="{FF2B5EF4-FFF2-40B4-BE49-F238E27FC236}">
                <a16:creationId xmlns:a16="http://schemas.microsoft.com/office/drawing/2014/main" id="{CCE67437-CAF1-4EBD-91F9-62BA4F771442}"/>
              </a:ext>
            </a:extLst>
          </p:cNvPr>
          <p:cNvSpPr>
            <a:spLocks noGrp="1"/>
          </p:cNvSpPr>
          <p:nvPr>
            <p:ph type="subTitle" idx="1" hasCustomPrompt="1"/>
          </p:nvPr>
        </p:nvSpPr>
        <p:spPr>
          <a:xfrm>
            <a:off x="496580" y="1781111"/>
            <a:ext cx="11080069" cy="4041718"/>
          </a:xfrm>
          <a:prstGeom prst="rect">
            <a:avLst/>
          </a:prstGeom>
        </p:spPr>
        <p:txBody>
          <a:bodyPr>
            <a:normAutofit/>
          </a:bodyPr>
          <a:lstStyle>
            <a:lvl1pPr marL="285750" indent="-285750" algn="l">
              <a:lnSpc>
                <a:spcPct val="150000"/>
              </a:lnSpc>
              <a:spcBef>
                <a:spcPts val="200"/>
              </a:spcBef>
              <a:buFont typeface="Arial" panose="020B0604020202020204" pitchFamily="34" charset="0"/>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a:t>
            </a: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a:t>
            </a: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p:txBody>
      </p:sp>
    </p:spTree>
    <p:extLst>
      <p:ext uri="{BB962C8B-B14F-4D97-AF65-F5344CB8AC3E}">
        <p14:creationId xmlns:p14="http://schemas.microsoft.com/office/powerpoint/2010/main" val="103303051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One Column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4" y="1769458"/>
            <a:ext cx="10838726" cy="4052845"/>
          </a:xfrm>
          <a:prstGeom prst="rect">
            <a:avLst/>
          </a:prstGeom>
        </p:spPr>
        <p:txBody>
          <a:bodyPr>
            <a:normAutofit/>
          </a:bodyPr>
          <a:lstStyle>
            <a:lvl1pPr marL="285750" indent="-285750" algn="l">
              <a:lnSpc>
                <a:spcPct val="150000"/>
              </a:lnSpc>
              <a:spcBef>
                <a:spcPts val="200"/>
              </a:spcBef>
              <a:buFont typeface="Arial" panose="020B0604020202020204" pitchFamily="34" charset="0"/>
              <a:buNone/>
              <a:defRPr sz="1800">
                <a:solidFill>
                  <a:schemeClr val="bg1">
                    <a:lumMod val="9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p:txBody>
      </p:sp>
      <p:pic>
        <p:nvPicPr>
          <p:cNvPr id="6" name="Picture 5">
            <a:extLst>
              <a:ext uri="{FF2B5EF4-FFF2-40B4-BE49-F238E27FC236}">
                <a16:creationId xmlns:a16="http://schemas.microsoft.com/office/drawing/2014/main" id="{A76A2A80-BE7B-5142-B335-3371EE3BA0E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8" name="Title 1">
            <a:extLst>
              <a:ext uri="{FF2B5EF4-FFF2-40B4-BE49-F238E27FC236}">
                <a16:creationId xmlns:a16="http://schemas.microsoft.com/office/drawing/2014/main" id="{9E099680-070E-A94B-9DEC-E527F670151D}"/>
              </a:ext>
            </a:extLst>
          </p:cNvPr>
          <p:cNvSpPr>
            <a:spLocks noGrp="1"/>
          </p:cNvSpPr>
          <p:nvPr>
            <p:ph type="ctrTitle" hasCustomPrompt="1"/>
          </p:nvPr>
        </p:nvSpPr>
        <p:spPr>
          <a:xfrm>
            <a:off x="496384" y="487510"/>
            <a:ext cx="10838726" cy="1276350"/>
          </a:xfrm>
          <a:prstGeom prst="rect">
            <a:avLst/>
          </a:prstGeom>
        </p:spPr>
        <p:txBody>
          <a:bodyPr anchor="t" anchorCtr="0">
            <a:normAutofit/>
          </a:bodyPr>
          <a:lstStyle>
            <a:lvl1pPr algn="l">
              <a:defRPr sz="3200">
                <a:solidFill>
                  <a:schemeClr val="bg1"/>
                </a:solidFill>
              </a:defRPr>
            </a:lvl1pPr>
          </a:lstStyle>
          <a:p>
            <a:r>
              <a:rPr lang="en-GB" sz="4000" b="1" dirty="0">
                <a:solidFill>
                  <a:srgbClr val="FAF8F6"/>
                </a:solidFill>
                <a:latin typeface="Lato" panose="020F0502020204030203" pitchFamily="34" charset="77"/>
                <a:ea typeface="Roboto Light" panose="02000000000000000000" pitchFamily="2" charset="0"/>
                <a:cs typeface="Roboto Light" panose="02000000000000000000" pitchFamily="2" charset="0"/>
              </a:rPr>
              <a:t>This is sample bulleted text </a:t>
            </a:r>
            <a:r>
              <a:rPr lang="en-GB" b="1" dirty="0">
                <a:solidFill>
                  <a:srgbClr val="FAF8F6"/>
                </a:solidFill>
                <a:latin typeface="Lato" panose="020F0502020204030203" pitchFamily="34" charset="77"/>
                <a:ea typeface="Roboto Light" panose="02000000000000000000" pitchFamily="2" charset="0"/>
                <a:cs typeface="Roboto Light" panose="02000000000000000000" pitchFamily="2" charset="0"/>
              </a:rPr>
              <a:t>(one column)</a:t>
            </a:r>
            <a:br>
              <a:rPr lang="en-GB" b="1" dirty="0">
                <a:solidFill>
                  <a:srgbClr val="FAF8F6"/>
                </a:solidFill>
                <a:latin typeface="Lato" panose="020F0502020204030203" pitchFamily="34" charset="77"/>
                <a:ea typeface="Roboto Light" panose="02000000000000000000" pitchFamily="2" charset="0"/>
                <a:cs typeface="Roboto Light" panose="02000000000000000000" pitchFamily="2" charset="0"/>
              </a:rPr>
            </a:br>
            <a:endParaRPr lang="en-US" b="1" dirty="0">
              <a:solidFill>
                <a:srgbClr val="FAF8F6"/>
              </a:solidFill>
              <a:latin typeface="Lato" panose="020F0502020204030203" pitchFamily="34" charset="77"/>
              <a:ea typeface="Roboto Light" panose="02000000000000000000" pitchFamily="2" charset="0"/>
              <a:cs typeface="Roboto Light" panose="02000000000000000000" pitchFamily="2" charset="0"/>
            </a:endParaRPr>
          </a:p>
        </p:txBody>
      </p:sp>
    </p:spTree>
    <p:extLst>
      <p:ext uri="{BB962C8B-B14F-4D97-AF65-F5344CB8AC3E}">
        <p14:creationId xmlns:p14="http://schemas.microsoft.com/office/powerpoint/2010/main" val="123706755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One Column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10862179" cy="1276350"/>
          </a:xfrm>
          <a:prstGeom prst="rect">
            <a:avLst/>
          </a:prstGeom>
        </p:spPr>
        <p:txBody>
          <a:bodyPr anchor="t" anchorCtr="0">
            <a:normAutofit/>
          </a:bodyPr>
          <a:lstStyle>
            <a:lvl1pPr algn="l">
              <a:defRPr sz="3200">
                <a:solidFill>
                  <a:schemeClr val="bg1">
                    <a:lumMod val="95000"/>
                  </a:schemeClr>
                </a:solidFill>
              </a:defRPr>
            </a:lvl1pPr>
          </a:lstStyle>
          <a:p>
            <a:r>
              <a:rPr lang="en-GB" sz="4000" b="1" dirty="0">
                <a:solidFill>
                  <a:srgbClr val="FAF8F6"/>
                </a:solidFill>
                <a:latin typeface="Lato" panose="020F0502020204030203" pitchFamily="34" charset="77"/>
                <a:ea typeface="Roboto Light" panose="02000000000000000000" pitchFamily="2" charset="0"/>
                <a:cs typeface="Roboto Light" panose="02000000000000000000" pitchFamily="2" charset="0"/>
              </a:rPr>
              <a:t>This is sample bulleted text </a:t>
            </a:r>
            <a:r>
              <a:rPr lang="en-GB" b="1" dirty="0">
                <a:solidFill>
                  <a:srgbClr val="FAF8F6"/>
                </a:solidFill>
                <a:latin typeface="Lato" panose="020F0502020204030203" pitchFamily="34" charset="77"/>
                <a:ea typeface="Roboto Light" panose="02000000000000000000" pitchFamily="2" charset="0"/>
                <a:cs typeface="Roboto Light" panose="02000000000000000000" pitchFamily="2" charset="0"/>
              </a:rPr>
              <a:t>(one column)</a:t>
            </a:r>
            <a:br>
              <a:rPr lang="en-GB" b="1" dirty="0">
                <a:solidFill>
                  <a:srgbClr val="FAF8F6"/>
                </a:solidFill>
                <a:latin typeface="Lato" panose="020F0502020204030203" pitchFamily="34" charset="77"/>
                <a:ea typeface="Roboto Light" panose="02000000000000000000" pitchFamily="2" charset="0"/>
                <a:cs typeface="Roboto Light" panose="02000000000000000000" pitchFamily="2" charset="0"/>
              </a:rPr>
            </a:br>
            <a:endParaRPr lang="en-US" sz="4000" b="1" dirty="0">
              <a:solidFill>
                <a:srgbClr val="FAF8F6"/>
              </a:solidFill>
              <a:latin typeface="Lato" panose="020F0502020204030203" pitchFamily="34" charset="77"/>
              <a:ea typeface="Roboto Light" panose="02000000000000000000" pitchFamily="2" charset="0"/>
              <a:cs typeface="Roboto Light" panose="02000000000000000000" pitchFamily="2" charset="0"/>
            </a:endParaRPr>
          </a:p>
        </p:txBody>
      </p:sp>
      <p:pic>
        <p:nvPicPr>
          <p:cNvPr id="6" name="Picture 5">
            <a:extLst>
              <a:ext uri="{FF2B5EF4-FFF2-40B4-BE49-F238E27FC236}">
                <a16:creationId xmlns:a16="http://schemas.microsoft.com/office/drawing/2014/main" id="{A76A2A80-BE7B-5142-B335-3371EE3BA0E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7" name="Subtitle 2">
            <a:extLst>
              <a:ext uri="{FF2B5EF4-FFF2-40B4-BE49-F238E27FC236}">
                <a16:creationId xmlns:a16="http://schemas.microsoft.com/office/drawing/2014/main" id="{D1CF93E0-1159-45C2-B3BC-2CB9CC1EF798}"/>
              </a:ext>
            </a:extLst>
          </p:cNvPr>
          <p:cNvSpPr>
            <a:spLocks noGrp="1"/>
          </p:cNvSpPr>
          <p:nvPr>
            <p:ph type="subTitle" idx="1" hasCustomPrompt="1"/>
          </p:nvPr>
        </p:nvSpPr>
        <p:spPr>
          <a:xfrm>
            <a:off x="496383" y="1769458"/>
            <a:ext cx="10862179" cy="4052845"/>
          </a:xfrm>
          <a:prstGeom prst="rect">
            <a:avLst/>
          </a:prstGeom>
        </p:spPr>
        <p:txBody>
          <a:bodyPr>
            <a:normAutofit/>
          </a:bodyPr>
          <a:lstStyle>
            <a:lvl1pPr marL="285750" indent="-285750" algn="l">
              <a:lnSpc>
                <a:spcPct val="150000"/>
              </a:lnSpc>
              <a:spcBef>
                <a:spcPts val="200"/>
              </a:spcBef>
              <a:buFont typeface="Arial" panose="020B0604020202020204" pitchFamily="34" charset="0"/>
              <a:buNone/>
              <a:defRPr sz="1800">
                <a:solidFill>
                  <a:schemeClr val="bg1">
                    <a:lumMod val="9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368878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0252F-79A4-4C7A-B353-E846035999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5F89009-FD31-4E4B-BF94-E5043C4B50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C013CD2-4657-4FAE-8413-F460C29A8A65}"/>
              </a:ext>
            </a:extLst>
          </p:cNvPr>
          <p:cNvSpPr>
            <a:spLocks noGrp="1"/>
          </p:cNvSpPr>
          <p:nvPr>
            <p:ph type="dt" sz="half" idx="10"/>
          </p:nvPr>
        </p:nvSpPr>
        <p:spPr/>
        <p:txBody>
          <a:bodyPr/>
          <a:lstStyle/>
          <a:p>
            <a:fld id="{F66FF2E5-CAF7-42F6-A134-603B3AF1C566}" type="datetimeFigureOut">
              <a:rPr lang="en-GB" smtClean="0"/>
              <a:t>19/07/2022</a:t>
            </a:fld>
            <a:endParaRPr lang="en-GB" dirty="0"/>
          </a:p>
        </p:txBody>
      </p:sp>
      <p:sp>
        <p:nvSpPr>
          <p:cNvPr id="5" name="Footer Placeholder 4">
            <a:extLst>
              <a:ext uri="{FF2B5EF4-FFF2-40B4-BE49-F238E27FC236}">
                <a16:creationId xmlns:a16="http://schemas.microsoft.com/office/drawing/2014/main" id="{95F0D983-72FA-48DA-9BFA-85E9B0C5791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A0EF85F-8655-4B89-BDAB-FF573375A2F4}"/>
              </a:ext>
            </a:extLst>
          </p:cNvPr>
          <p:cNvSpPr>
            <a:spLocks noGrp="1"/>
          </p:cNvSpPr>
          <p:nvPr>
            <p:ph type="sldNum" sz="quarter" idx="12"/>
          </p:nvPr>
        </p:nvSpPr>
        <p:spPr/>
        <p:txBody>
          <a:bodyPr/>
          <a:lstStyle/>
          <a:p>
            <a:fld id="{E27954F4-8D86-4578-8E59-30494A022E0D}" type="slidenum">
              <a:rPr lang="en-GB" smtClean="0"/>
              <a:t>‹#›</a:t>
            </a:fld>
            <a:endParaRPr lang="en-GB" dirty="0"/>
          </a:p>
        </p:txBody>
      </p:sp>
    </p:spTree>
    <p:extLst>
      <p:ext uri="{BB962C8B-B14F-4D97-AF65-F5344CB8AC3E}">
        <p14:creationId xmlns:p14="http://schemas.microsoft.com/office/powerpoint/2010/main" val="35243316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wo Column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70744" cy="1276350"/>
          </a:xfrm>
          <a:prstGeom prst="rect">
            <a:avLst/>
          </a:prstGeom>
        </p:spPr>
        <p:txBody>
          <a:bodyPr anchor="t" anchorCtr="0">
            <a:normAutofit/>
          </a:bodyPr>
          <a:lstStyle>
            <a:lvl1pPr algn="l">
              <a:defRPr sz="3200">
                <a:solidFill>
                  <a:srgbClr val="222222"/>
                </a:solidFill>
              </a:defRPr>
            </a:lvl1pPr>
          </a:lstStyle>
          <a:p>
            <a:r>
              <a:rPr lang="en-US" dirty="0"/>
              <a:t>This is sample bulleted text (two columns)</a:t>
            </a:r>
            <a:br>
              <a:rPr lang="en-US" dirty="0"/>
            </a:br>
            <a:endParaRPr lang="en-US" dirty="0"/>
          </a:p>
        </p:txBody>
      </p:sp>
      <p:sp>
        <p:nvSpPr>
          <p:cNvPr id="5" name="Subtitle 2">
            <a:extLst>
              <a:ext uri="{FF2B5EF4-FFF2-40B4-BE49-F238E27FC236}">
                <a16:creationId xmlns:a16="http://schemas.microsoft.com/office/drawing/2014/main" id="{94D36FDB-2411-49D7-9748-068B4FDBA1BA}"/>
              </a:ext>
            </a:extLst>
          </p:cNvPr>
          <p:cNvSpPr>
            <a:spLocks noGrp="1"/>
          </p:cNvSpPr>
          <p:nvPr>
            <p:ph type="subTitle" idx="1" hasCustomPrompt="1"/>
          </p:nvPr>
        </p:nvSpPr>
        <p:spPr>
          <a:xfrm>
            <a:off x="496383" y="1771875"/>
            <a:ext cx="11270744" cy="4056269"/>
          </a:xfrm>
          <a:prstGeom prst="rect">
            <a:avLst/>
          </a:prstGeom>
        </p:spPr>
        <p:txBody>
          <a:bodyPr numCol="2" spcCol="216000">
            <a:normAutofit/>
          </a:bodyPr>
          <a:lstStyle>
            <a:lvl1pPr marL="285750" indent="-285750" algn="l">
              <a:lnSpc>
                <a:spcPct val="100000"/>
              </a:lnSpc>
              <a:spcBef>
                <a:spcPts val="200"/>
              </a:spcBef>
              <a:buFont typeface="Arial" panose="020B0604020202020204" pitchFamily="34" charset="0"/>
              <a:buChar char="•"/>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9417168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wo Column (Gre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3200">
                <a:solidFill>
                  <a:srgbClr val="222222"/>
                </a:solidFill>
              </a:defRPr>
            </a:lvl1pPr>
          </a:lstStyle>
          <a:p>
            <a:r>
              <a:rPr lang="en-US" dirty="0"/>
              <a:t>This is sample bulleted text (two columns)</a:t>
            </a:r>
            <a:br>
              <a:rPr lang="en-US" dirty="0"/>
            </a:br>
            <a:endParaRPr lang="en-US" dirty="0"/>
          </a:p>
        </p:txBody>
      </p:sp>
      <p:sp>
        <p:nvSpPr>
          <p:cNvPr id="8" name="Subtitle 2">
            <a:extLst>
              <a:ext uri="{FF2B5EF4-FFF2-40B4-BE49-F238E27FC236}">
                <a16:creationId xmlns:a16="http://schemas.microsoft.com/office/drawing/2014/main" id="{A958713B-718A-FF4E-BC11-A9FF68A06FFC}"/>
              </a:ext>
            </a:extLst>
          </p:cNvPr>
          <p:cNvSpPr>
            <a:spLocks noGrp="1"/>
          </p:cNvSpPr>
          <p:nvPr>
            <p:ph type="subTitle" idx="1" hasCustomPrompt="1"/>
          </p:nvPr>
        </p:nvSpPr>
        <p:spPr>
          <a:xfrm>
            <a:off x="487358" y="1771876"/>
            <a:ext cx="11150460" cy="4050953"/>
          </a:xfrm>
          <a:prstGeom prst="rect">
            <a:avLst/>
          </a:prstGeom>
        </p:spPr>
        <p:txBody>
          <a:bodyPr numCol="2" spcCol="216000">
            <a:normAutofit/>
          </a:bodyPr>
          <a:lstStyle>
            <a:lvl1pPr marL="285750" indent="-285750" algn="l">
              <a:lnSpc>
                <a:spcPct val="100000"/>
              </a:lnSpc>
              <a:spcBef>
                <a:spcPts val="200"/>
              </a:spcBef>
              <a:buFont typeface="Arial" panose="020B0604020202020204" pitchFamily="34" charset="0"/>
              <a:buChar char="•"/>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32005011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wo Column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3200">
                <a:solidFill>
                  <a:srgbClr val="FFFFFF"/>
                </a:solidFill>
              </a:defRPr>
            </a:lvl1pPr>
          </a:lstStyle>
          <a:p>
            <a:r>
              <a:rPr lang="en-US" dirty="0"/>
              <a:t>This is sample bulleted text (two columns)</a:t>
            </a:r>
            <a:br>
              <a:rPr lang="en-US" dirty="0"/>
            </a:br>
            <a:endParaRPr lang="en-US" dirty="0"/>
          </a:p>
        </p:txBody>
      </p:sp>
      <p:sp>
        <p:nvSpPr>
          <p:cNvPr id="12" name="Subtitle 2">
            <a:extLst>
              <a:ext uri="{FF2B5EF4-FFF2-40B4-BE49-F238E27FC236}">
                <a16:creationId xmlns:a16="http://schemas.microsoft.com/office/drawing/2014/main" id="{D95635EA-8A47-BA4A-86F6-47CB93FEA6AA}"/>
              </a:ext>
            </a:extLst>
          </p:cNvPr>
          <p:cNvSpPr>
            <a:spLocks noGrp="1"/>
          </p:cNvSpPr>
          <p:nvPr>
            <p:ph type="subTitle" idx="1" hasCustomPrompt="1"/>
          </p:nvPr>
        </p:nvSpPr>
        <p:spPr>
          <a:xfrm>
            <a:off x="496384" y="1769462"/>
            <a:ext cx="11132198" cy="4026219"/>
          </a:xfrm>
          <a:prstGeom prst="rect">
            <a:avLst/>
          </a:prstGeom>
        </p:spPr>
        <p:txBody>
          <a:bodyPr numCol="2"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2517351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wo Column (Purpl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3" y="487510"/>
            <a:ext cx="11104489" cy="1291188"/>
          </a:xfrm>
          <a:prstGeom prst="rect">
            <a:avLst/>
          </a:prstGeom>
        </p:spPr>
        <p:txBody>
          <a:bodyPr anchor="t" anchorCtr="0">
            <a:normAutofit/>
          </a:bodyPr>
          <a:lstStyle>
            <a:lvl1pPr algn="l">
              <a:defRPr sz="3200">
                <a:solidFill>
                  <a:schemeClr val="bg1"/>
                </a:solidFill>
              </a:defRPr>
            </a:lvl1pPr>
          </a:lstStyle>
          <a:p>
            <a:r>
              <a:rPr lang="en-US" dirty="0"/>
              <a:t>This is sample bulleted text (two columns)</a:t>
            </a:r>
            <a:br>
              <a:rPr lang="en-US" dirty="0"/>
            </a:br>
            <a:endParaRPr lang="en-US" dirty="0"/>
          </a:p>
        </p:txBody>
      </p:sp>
      <p:sp>
        <p:nvSpPr>
          <p:cNvPr id="8" name="Subtitle 2">
            <a:extLst>
              <a:ext uri="{FF2B5EF4-FFF2-40B4-BE49-F238E27FC236}">
                <a16:creationId xmlns:a16="http://schemas.microsoft.com/office/drawing/2014/main" id="{58F93585-C0D1-49C7-AF5A-D2A228752C97}"/>
              </a:ext>
            </a:extLst>
          </p:cNvPr>
          <p:cNvSpPr>
            <a:spLocks noGrp="1"/>
          </p:cNvSpPr>
          <p:nvPr>
            <p:ph type="subTitle" idx="1" hasCustomPrompt="1"/>
          </p:nvPr>
        </p:nvSpPr>
        <p:spPr>
          <a:xfrm>
            <a:off x="496384" y="1787934"/>
            <a:ext cx="11104488" cy="4007747"/>
          </a:xfrm>
          <a:prstGeom prst="rect">
            <a:avLst/>
          </a:prstGeom>
        </p:spPr>
        <p:txBody>
          <a:bodyPr numCol="2"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17611090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hree Column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24562" cy="1276350"/>
          </a:xfrm>
          <a:prstGeom prst="rect">
            <a:avLst/>
          </a:prstGeom>
        </p:spPr>
        <p:txBody>
          <a:bodyPr anchor="t" anchorCtr="0">
            <a:normAutofit/>
          </a:bodyPr>
          <a:lstStyle>
            <a:lvl1pPr algn="l">
              <a:defRPr sz="3200">
                <a:solidFill>
                  <a:srgbClr val="222222"/>
                </a:solidFill>
              </a:defRPr>
            </a:lvl1pPr>
          </a:lstStyle>
          <a:p>
            <a:r>
              <a:rPr lang="en-US" dirty="0"/>
              <a:t>This is sample bulleted text (three columns)</a:t>
            </a:r>
            <a:br>
              <a:rPr lang="en-US" dirty="0"/>
            </a:br>
            <a:endParaRPr lang="en-US" dirty="0"/>
          </a:p>
        </p:txBody>
      </p:sp>
      <p:sp>
        <p:nvSpPr>
          <p:cNvPr id="5" name="Subtitle 2">
            <a:extLst>
              <a:ext uri="{FF2B5EF4-FFF2-40B4-BE49-F238E27FC236}">
                <a16:creationId xmlns:a16="http://schemas.microsoft.com/office/drawing/2014/main" id="{94D36FDB-2411-49D7-9748-068B4FDBA1BA}"/>
              </a:ext>
            </a:extLst>
          </p:cNvPr>
          <p:cNvSpPr>
            <a:spLocks noGrp="1"/>
          </p:cNvSpPr>
          <p:nvPr>
            <p:ph type="subTitle" idx="1" hasCustomPrompt="1"/>
          </p:nvPr>
        </p:nvSpPr>
        <p:spPr>
          <a:xfrm>
            <a:off x="496383" y="1771876"/>
            <a:ext cx="11224562" cy="4019324"/>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19199755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hree Column (Gre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058308" cy="1276350"/>
          </a:xfrm>
          <a:prstGeom prst="rect">
            <a:avLst/>
          </a:prstGeom>
        </p:spPr>
        <p:txBody>
          <a:bodyPr anchor="t" anchorCtr="0">
            <a:normAutofit/>
          </a:bodyPr>
          <a:lstStyle>
            <a:lvl1pPr algn="l">
              <a:defRPr sz="3600">
                <a:solidFill>
                  <a:srgbClr val="222222"/>
                </a:solidFill>
              </a:defRPr>
            </a:lvl1pPr>
          </a:lstStyle>
          <a:p>
            <a:r>
              <a:rPr lang="en-US" dirty="0"/>
              <a:t>This is sample bulleted text (three columns)</a:t>
            </a:r>
            <a:br>
              <a:rPr lang="en-US" dirty="0"/>
            </a:br>
            <a:endParaRPr lang="en-US" dirty="0"/>
          </a:p>
        </p:txBody>
      </p:sp>
      <p:sp>
        <p:nvSpPr>
          <p:cNvPr id="9" name="Subtitle 2">
            <a:extLst>
              <a:ext uri="{FF2B5EF4-FFF2-40B4-BE49-F238E27FC236}">
                <a16:creationId xmlns:a16="http://schemas.microsoft.com/office/drawing/2014/main" id="{84D682AB-2D42-44C5-B887-A4DF8FEE4B7B}"/>
              </a:ext>
            </a:extLst>
          </p:cNvPr>
          <p:cNvSpPr>
            <a:spLocks noGrp="1"/>
          </p:cNvSpPr>
          <p:nvPr>
            <p:ph type="subTitle" idx="1" hasCustomPrompt="1"/>
          </p:nvPr>
        </p:nvSpPr>
        <p:spPr>
          <a:xfrm>
            <a:off x="496383" y="1771875"/>
            <a:ext cx="11058308" cy="4050953"/>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33535466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hree Column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076781" cy="1276350"/>
          </a:xfrm>
          <a:prstGeom prst="rect">
            <a:avLst/>
          </a:prstGeom>
        </p:spPr>
        <p:txBody>
          <a:bodyPr anchor="t" anchorCtr="0">
            <a:normAutofit/>
          </a:bodyPr>
          <a:lstStyle>
            <a:lvl1pPr algn="l">
              <a:defRPr sz="4000">
                <a:solidFill>
                  <a:srgbClr val="FFFFFF"/>
                </a:solidFill>
              </a:defRPr>
            </a:lvl1pPr>
          </a:lstStyle>
          <a:p>
            <a:r>
              <a:rPr lang="en-US" dirty="0"/>
              <a:t>This is sample bulleted text (three columns)</a:t>
            </a:r>
            <a:br>
              <a:rPr lang="en-US" dirty="0"/>
            </a:br>
            <a:endParaRPr lang="en-US" dirty="0"/>
          </a:p>
        </p:txBody>
      </p:sp>
      <p:sp>
        <p:nvSpPr>
          <p:cNvPr id="12" name="Subtitle 2">
            <a:extLst>
              <a:ext uri="{FF2B5EF4-FFF2-40B4-BE49-F238E27FC236}">
                <a16:creationId xmlns:a16="http://schemas.microsoft.com/office/drawing/2014/main" id="{D95635EA-8A47-BA4A-86F6-47CB93FEA6AA}"/>
              </a:ext>
            </a:extLst>
          </p:cNvPr>
          <p:cNvSpPr>
            <a:spLocks noGrp="1"/>
          </p:cNvSpPr>
          <p:nvPr>
            <p:ph type="subTitle" idx="1" hasCustomPrompt="1"/>
          </p:nvPr>
        </p:nvSpPr>
        <p:spPr>
          <a:xfrm>
            <a:off x="496384" y="1769462"/>
            <a:ext cx="11076780" cy="4026219"/>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405303686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hree Column (Purpl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487510"/>
            <a:ext cx="11132198" cy="1291188"/>
          </a:xfrm>
          <a:prstGeom prst="rect">
            <a:avLst/>
          </a:prstGeom>
        </p:spPr>
        <p:txBody>
          <a:bodyPr anchor="t" anchorCtr="0">
            <a:normAutofit/>
          </a:bodyPr>
          <a:lstStyle>
            <a:lvl1pPr algn="l">
              <a:defRPr sz="4000">
                <a:solidFill>
                  <a:schemeClr val="bg1"/>
                </a:solidFill>
              </a:defRPr>
            </a:lvl1pPr>
          </a:lstStyle>
          <a:p>
            <a:r>
              <a:rPr lang="en-US" dirty="0"/>
              <a:t>This is sample bulleted text (three columns)</a:t>
            </a:r>
            <a:br>
              <a:rPr lang="en-US" dirty="0"/>
            </a:br>
            <a:endParaRPr lang="en-US" dirty="0"/>
          </a:p>
        </p:txBody>
      </p:sp>
      <p:sp>
        <p:nvSpPr>
          <p:cNvPr id="10" name="Subtitle 2">
            <a:extLst>
              <a:ext uri="{FF2B5EF4-FFF2-40B4-BE49-F238E27FC236}">
                <a16:creationId xmlns:a16="http://schemas.microsoft.com/office/drawing/2014/main" id="{4A73DD63-0FA2-42C5-83E9-7FCD43A98672}"/>
              </a:ext>
            </a:extLst>
          </p:cNvPr>
          <p:cNvSpPr>
            <a:spLocks noGrp="1"/>
          </p:cNvSpPr>
          <p:nvPr>
            <p:ph type="subTitle" idx="1" hasCustomPrompt="1"/>
          </p:nvPr>
        </p:nvSpPr>
        <p:spPr>
          <a:xfrm>
            <a:off x="496384" y="1787934"/>
            <a:ext cx="11132198" cy="4007747"/>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35485532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ample Layout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629143" cy="1276350"/>
          </a:xfrm>
          <a:prstGeom prst="rect">
            <a:avLst/>
          </a:prstGeom>
        </p:spPr>
        <p:txBody>
          <a:bodyPr anchor="t" anchorCtr="0">
            <a:normAutofit/>
          </a:bodyPr>
          <a:lstStyle>
            <a:lvl1pPr algn="l">
              <a:defRPr sz="4000"/>
            </a:lvl1pPr>
          </a:lstStyle>
          <a:p>
            <a:r>
              <a:rPr lang="en-US" dirty="0"/>
              <a:t>This is a sample page layout</a:t>
            </a:r>
            <a:br>
              <a:rPr lang="en-US" dirty="0"/>
            </a:br>
            <a:endParaRPr lang="en-US" dirty="0"/>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3" y="1774143"/>
            <a:ext cx="8629144" cy="4044766"/>
          </a:xfrm>
          <a:prstGeom prst="rect">
            <a:avLst/>
          </a:prstGeom>
        </p:spPr>
        <p:txBody>
          <a:bodyPr>
            <a:normAutofit/>
          </a:bodyPr>
          <a:lstStyle>
            <a:lvl1pPr marL="285750" indent="-285750" algn="l">
              <a:buFont typeface="Arial" panose="020B0604020202020204" pitchFamily="34" charset="0"/>
              <a:buChar char="•"/>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US" dirty="0">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4" y="391242"/>
            <a:ext cx="2286956" cy="6098821"/>
          </a:xfrm>
        </p:spPr>
        <p:txBody>
          <a:bodyPr/>
          <a:lstStyle/>
          <a:p>
            <a:endParaRPr lang="en-GB" dirty="0"/>
          </a:p>
        </p:txBody>
      </p:sp>
    </p:spTree>
    <p:extLst>
      <p:ext uri="{BB962C8B-B14F-4D97-AF65-F5344CB8AC3E}">
        <p14:creationId xmlns:p14="http://schemas.microsoft.com/office/powerpoint/2010/main" val="120742413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ample Layout Page (Gre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59999" y="367937"/>
            <a:ext cx="8984025" cy="6122126"/>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35180" cy="1276350"/>
          </a:xfrm>
          <a:prstGeom prst="rect">
            <a:avLst/>
          </a:prstGeom>
        </p:spPr>
        <p:txBody>
          <a:bodyPr anchor="t" anchorCtr="0">
            <a:normAutofit/>
          </a:bodyPr>
          <a:lstStyle>
            <a:lvl1pPr algn="l">
              <a:defRPr sz="4000"/>
            </a:lvl1pPr>
          </a:lstStyle>
          <a:p>
            <a:r>
              <a:rPr lang="en-US" dirty="0"/>
              <a:t>This is a sample page layout</a:t>
            </a:r>
            <a:br>
              <a:rPr lang="en-US" dirty="0"/>
            </a:br>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4" y="391242"/>
            <a:ext cx="2286956" cy="6098821"/>
          </a:xfrm>
        </p:spPr>
        <p:txBody>
          <a:bodyPr/>
          <a:lstStyle/>
          <a:p>
            <a:endParaRPr lang="en-GB" dirty="0"/>
          </a:p>
        </p:txBody>
      </p:sp>
      <p:sp>
        <p:nvSpPr>
          <p:cNvPr id="10" name="Subtitle 2">
            <a:extLst>
              <a:ext uri="{FF2B5EF4-FFF2-40B4-BE49-F238E27FC236}">
                <a16:creationId xmlns:a16="http://schemas.microsoft.com/office/drawing/2014/main" id="{DD8664C8-2569-40A4-99EB-04CE594F56B2}"/>
              </a:ext>
            </a:extLst>
          </p:cNvPr>
          <p:cNvSpPr>
            <a:spLocks noGrp="1"/>
          </p:cNvSpPr>
          <p:nvPr>
            <p:ph type="subTitle" idx="1" hasCustomPrompt="1"/>
          </p:nvPr>
        </p:nvSpPr>
        <p:spPr>
          <a:xfrm>
            <a:off x="496383" y="1774143"/>
            <a:ext cx="8435181" cy="4066102"/>
          </a:xfrm>
          <a:prstGeom prst="rect">
            <a:avLst/>
          </a:prstGeom>
        </p:spPr>
        <p:txBody>
          <a:bodyPr>
            <a:normAutofit/>
          </a:bodyPr>
          <a:lstStyle>
            <a:lvl1pPr marL="285750" indent="-285750" algn="l">
              <a:buFont typeface="Arial" panose="020B0604020202020204" pitchFamily="34" charset="0"/>
              <a:buChar char="•"/>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US" dirty="0">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p:txBody>
      </p:sp>
    </p:spTree>
    <p:extLst>
      <p:ext uri="{BB962C8B-B14F-4D97-AF65-F5344CB8AC3E}">
        <p14:creationId xmlns:p14="http://schemas.microsoft.com/office/powerpoint/2010/main" val="3433593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2A5AA-25E4-4FC6-8356-BDFFA49436A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46C654C-62C3-456A-ADA4-CB4334A652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0D76C20-1281-4BEE-BA90-D5019DCF23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BD10F1C-27C4-4D63-9FB6-B63BACD1C12E}"/>
              </a:ext>
            </a:extLst>
          </p:cNvPr>
          <p:cNvSpPr>
            <a:spLocks noGrp="1"/>
          </p:cNvSpPr>
          <p:nvPr>
            <p:ph type="dt" sz="half" idx="10"/>
          </p:nvPr>
        </p:nvSpPr>
        <p:spPr/>
        <p:txBody>
          <a:bodyPr/>
          <a:lstStyle/>
          <a:p>
            <a:fld id="{F66FF2E5-CAF7-42F6-A134-603B3AF1C566}" type="datetimeFigureOut">
              <a:rPr lang="en-GB" smtClean="0"/>
              <a:t>19/07/2022</a:t>
            </a:fld>
            <a:endParaRPr lang="en-GB" dirty="0"/>
          </a:p>
        </p:txBody>
      </p:sp>
      <p:sp>
        <p:nvSpPr>
          <p:cNvPr id="6" name="Footer Placeholder 5">
            <a:extLst>
              <a:ext uri="{FF2B5EF4-FFF2-40B4-BE49-F238E27FC236}">
                <a16:creationId xmlns:a16="http://schemas.microsoft.com/office/drawing/2014/main" id="{6D4A02CE-63F9-462C-ABDC-D5E4E03FD8A2}"/>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AA42269-C977-4C13-B47E-4FAA4C38266A}"/>
              </a:ext>
            </a:extLst>
          </p:cNvPr>
          <p:cNvSpPr>
            <a:spLocks noGrp="1"/>
          </p:cNvSpPr>
          <p:nvPr>
            <p:ph type="sldNum" sz="quarter" idx="12"/>
          </p:nvPr>
        </p:nvSpPr>
        <p:spPr/>
        <p:txBody>
          <a:bodyPr/>
          <a:lstStyle/>
          <a:p>
            <a:fld id="{E27954F4-8D86-4578-8E59-30494A022E0D}" type="slidenum">
              <a:rPr lang="en-GB" smtClean="0"/>
              <a:t>‹#›</a:t>
            </a:fld>
            <a:endParaRPr lang="en-GB" dirty="0"/>
          </a:p>
        </p:txBody>
      </p:sp>
    </p:spTree>
    <p:extLst>
      <p:ext uri="{BB962C8B-B14F-4D97-AF65-F5344CB8AC3E}">
        <p14:creationId xmlns:p14="http://schemas.microsoft.com/office/powerpoint/2010/main" val="213982170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59999" y="367937"/>
            <a:ext cx="8984025" cy="6122126"/>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16707" cy="1276350"/>
          </a:xfrm>
          <a:prstGeom prst="rect">
            <a:avLst/>
          </a:prstGeom>
        </p:spPr>
        <p:txBody>
          <a:bodyPr anchor="t" anchorCtr="0">
            <a:normAutofit/>
          </a:bodyPr>
          <a:lstStyle>
            <a:lvl1pPr algn="l">
              <a:defRPr sz="4000">
                <a:solidFill>
                  <a:srgbClr val="FFFFFF"/>
                </a:solidFill>
              </a:defRPr>
            </a:lvl1pPr>
          </a:lstStyle>
          <a:p>
            <a:r>
              <a:rPr lang="en-US" dirty="0"/>
              <a:t>This is a sample page layout</a:t>
            </a:r>
            <a:br>
              <a:rPr lang="en-US" dirty="0"/>
            </a:br>
            <a:endParaRPr lang="en-US" dirty="0"/>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3" y="1774143"/>
            <a:ext cx="8416708" cy="4074812"/>
          </a:xfrm>
          <a:prstGeom prst="rect">
            <a:avLst/>
          </a:prstGeom>
        </p:spPr>
        <p:txBody>
          <a:bodyPr>
            <a:normAutofit/>
          </a:bodyPr>
          <a:lstStyle>
            <a:lvl1pPr marL="285750" indent="-285750" algn="l">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chemeClr val="bg1"/>
              </a:solidFill>
              <a:latin typeface="Lato" panose="020F0502020204030203" pitchFamily="34" charset="77"/>
            </a:endParaRP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US" dirty="0">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p:txBody>
      </p:sp>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4" y="391242"/>
            <a:ext cx="2286956" cy="6098821"/>
          </a:xfrm>
        </p:spPr>
        <p:txBody>
          <a:bodyPr/>
          <a:lstStyle/>
          <a:p>
            <a:endParaRPr lang="en-GB" dirty="0"/>
          </a:p>
        </p:txBody>
      </p:sp>
      <p:pic>
        <p:nvPicPr>
          <p:cNvPr id="10" name="Picture 9">
            <a:extLst>
              <a:ext uri="{FF2B5EF4-FFF2-40B4-BE49-F238E27FC236}">
                <a16:creationId xmlns:a16="http://schemas.microsoft.com/office/drawing/2014/main" id="{DFFFA366-D5B5-F246-BC40-BFD8DCE28133}"/>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Tree>
    <p:extLst>
      <p:ext uri="{BB962C8B-B14F-4D97-AF65-F5344CB8AC3E}">
        <p14:creationId xmlns:p14="http://schemas.microsoft.com/office/powerpoint/2010/main" val="27291756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Sample Layout Image (Purp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59999" y="367937"/>
            <a:ext cx="8984025"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a:solidFill>
                  <a:srgbClr val="FFFFFF"/>
                </a:solidFill>
              </a:defRPr>
            </a:lvl1pPr>
          </a:lstStyle>
          <a:p>
            <a:r>
              <a:rPr lang="en-US" dirty="0"/>
              <a:t>This is a sample page layout</a:t>
            </a:r>
            <a:br>
              <a:rPr lang="en-US" dirty="0"/>
            </a:br>
            <a:endParaRPr lang="en-US" dirty="0"/>
          </a:p>
        </p:txBody>
      </p:sp>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4" y="391242"/>
            <a:ext cx="2286956" cy="6098821"/>
          </a:xfrm>
        </p:spPr>
        <p:txBody>
          <a:bodyPr/>
          <a:lstStyle/>
          <a:p>
            <a:endParaRPr lang="en-GB" dirty="0"/>
          </a:p>
        </p:txBody>
      </p:sp>
      <p:pic>
        <p:nvPicPr>
          <p:cNvPr id="10" name="Picture 9">
            <a:extLst>
              <a:ext uri="{FF2B5EF4-FFF2-40B4-BE49-F238E27FC236}">
                <a16:creationId xmlns:a16="http://schemas.microsoft.com/office/drawing/2014/main" id="{DFFFA366-D5B5-F246-BC40-BFD8DCE28133}"/>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7" name="Subtitle 2">
            <a:extLst>
              <a:ext uri="{FF2B5EF4-FFF2-40B4-BE49-F238E27FC236}">
                <a16:creationId xmlns:a16="http://schemas.microsoft.com/office/drawing/2014/main" id="{5AD97662-6149-41E3-A713-4513F6577CE4}"/>
              </a:ext>
            </a:extLst>
          </p:cNvPr>
          <p:cNvSpPr>
            <a:spLocks noGrp="1"/>
          </p:cNvSpPr>
          <p:nvPr>
            <p:ph type="subTitle" idx="1" hasCustomPrompt="1"/>
          </p:nvPr>
        </p:nvSpPr>
        <p:spPr>
          <a:xfrm>
            <a:off x="496383" y="1774143"/>
            <a:ext cx="8444417" cy="4074812"/>
          </a:xfrm>
          <a:prstGeom prst="rect">
            <a:avLst/>
          </a:prstGeom>
        </p:spPr>
        <p:txBody>
          <a:bodyPr>
            <a:normAutofit/>
          </a:bodyPr>
          <a:lstStyle>
            <a:lvl1pPr marL="285750" indent="-285750" algn="l">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chemeClr val="bg1"/>
              </a:solidFill>
              <a:latin typeface="Lato" panose="020F0502020204030203" pitchFamily="34" charset="77"/>
            </a:endParaRP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US" dirty="0">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100036674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ample Layout P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2" y="385353"/>
            <a:ext cx="2725058" cy="6122126"/>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userDrawn="1"/>
        </p:nvSpPr>
        <p:spPr>
          <a:xfrm>
            <a:off x="3221442" y="385353"/>
            <a:ext cx="8610559" cy="6122126"/>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11" name="Picture 10" descr="A picture containing drawing&#10;&#10;Description automatically generated">
            <a:extLst>
              <a:ext uri="{FF2B5EF4-FFF2-40B4-BE49-F238E27FC236}">
                <a16:creationId xmlns:a16="http://schemas.microsoft.com/office/drawing/2014/main" id="{03C715E6-6E97-2843-9347-B83E02ADD7E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3600">
                <a:solidFill>
                  <a:schemeClr val="bg1"/>
                </a:solidFill>
              </a:defRPr>
            </a:lvl1pPr>
          </a:lstStyle>
          <a:p>
            <a:r>
              <a:rPr lang="en-US" dirty="0"/>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3" y="531813"/>
            <a:ext cx="6226175" cy="679450"/>
          </a:xfrm>
        </p:spPr>
        <p:txBody>
          <a:bodyPr/>
          <a:lstStyle>
            <a:lvl1pPr>
              <a:defRPr sz="2800" b="1"/>
            </a:lvl1pPr>
          </a:lstStyle>
          <a:p>
            <a:pPr lvl="0"/>
            <a:r>
              <a:rPr lang="en-GB" dirty="0"/>
              <a:t>Example one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8" y="1226521"/>
            <a:ext cx="7496175" cy="1117600"/>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3" y="2460676"/>
            <a:ext cx="6226175" cy="679450"/>
          </a:xfrm>
        </p:spPr>
        <p:txBody>
          <a:bodyPr/>
          <a:lstStyle>
            <a:lvl1pPr>
              <a:defRPr sz="2800" b="1"/>
            </a:lvl1pPr>
          </a:lstStyle>
          <a:p>
            <a:pPr lvl="0"/>
            <a:r>
              <a:rPr lang="en-GB" dirty="0"/>
              <a:t>Example two</a:t>
            </a:r>
            <a:endParaRPr lang="en-US" dirty="0"/>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8" y="3155384"/>
            <a:ext cx="7496175" cy="1117600"/>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08" y="4377642"/>
            <a:ext cx="6226175" cy="679450"/>
          </a:xfrm>
        </p:spPr>
        <p:txBody>
          <a:bodyPr/>
          <a:lstStyle>
            <a:lvl1pPr>
              <a:defRPr sz="2800" b="1"/>
            </a:lvl1pPr>
          </a:lstStyle>
          <a:p>
            <a:pPr lvl="0"/>
            <a:r>
              <a:rPr lang="en-GB" dirty="0"/>
              <a:t>Example three</a:t>
            </a:r>
            <a:endParaRPr lang="en-US" dirty="0"/>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3" y="5072350"/>
            <a:ext cx="7496175" cy="1117600"/>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38227955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ample Layout Page (Purp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2" y="385353"/>
            <a:ext cx="2725058"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userDrawn="1"/>
        </p:nvSpPr>
        <p:spPr>
          <a:xfrm>
            <a:off x="3221442" y="385353"/>
            <a:ext cx="8610559" cy="6122126"/>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11" name="Picture 10" descr="A picture containing drawing&#10;&#10;Description automatically generated">
            <a:extLst>
              <a:ext uri="{FF2B5EF4-FFF2-40B4-BE49-F238E27FC236}">
                <a16:creationId xmlns:a16="http://schemas.microsoft.com/office/drawing/2014/main" id="{03C715E6-6E97-2843-9347-B83E02ADD7E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3600">
                <a:solidFill>
                  <a:schemeClr val="bg1"/>
                </a:solidFill>
              </a:defRPr>
            </a:lvl1pPr>
          </a:lstStyle>
          <a:p>
            <a:r>
              <a:rPr lang="en-US" dirty="0"/>
              <a:t>This is a sample page layout</a:t>
            </a:r>
          </a:p>
        </p:txBody>
      </p:sp>
      <p:sp>
        <p:nvSpPr>
          <p:cNvPr id="14" name="Text Placeholder 2">
            <a:extLst>
              <a:ext uri="{FF2B5EF4-FFF2-40B4-BE49-F238E27FC236}">
                <a16:creationId xmlns:a16="http://schemas.microsoft.com/office/drawing/2014/main" id="{69A1EDE6-1787-42AA-A846-F95AF5D43D0A}"/>
              </a:ext>
            </a:extLst>
          </p:cNvPr>
          <p:cNvSpPr>
            <a:spLocks noGrp="1"/>
          </p:cNvSpPr>
          <p:nvPr>
            <p:ph type="body" sz="quarter" idx="11" hasCustomPrompt="1"/>
          </p:nvPr>
        </p:nvSpPr>
        <p:spPr>
          <a:xfrm>
            <a:off x="4017963" y="531813"/>
            <a:ext cx="6226175" cy="679450"/>
          </a:xfrm>
        </p:spPr>
        <p:txBody>
          <a:bodyPr/>
          <a:lstStyle>
            <a:lvl1pPr>
              <a:defRPr sz="2800" b="1"/>
            </a:lvl1pPr>
          </a:lstStyle>
          <a:p>
            <a:pPr lvl="0"/>
            <a:r>
              <a:rPr lang="en-GB" dirty="0"/>
              <a:t>Example one</a:t>
            </a:r>
            <a:endParaRPr lang="en-US" dirty="0"/>
          </a:p>
        </p:txBody>
      </p:sp>
      <p:sp>
        <p:nvSpPr>
          <p:cNvPr id="12" name="Text Placeholder 4">
            <a:extLst>
              <a:ext uri="{FF2B5EF4-FFF2-40B4-BE49-F238E27FC236}">
                <a16:creationId xmlns:a16="http://schemas.microsoft.com/office/drawing/2014/main" id="{D162F9E1-8872-4DF8-8AE2-6F432928DB76}"/>
              </a:ext>
            </a:extLst>
          </p:cNvPr>
          <p:cNvSpPr>
            <a:spLocks noGrp="1"/>
          </p:cNvSpPr>
          <p:nvPr>
            <p:ph type="body" sz="quarter" idx="10" hasCustomPrompt="1"/>
          </p:nvPr>
        </p:nvSpPr>
        <p:spPr>
          <a:xfrm>
            <a:off x="4018518" y="1226521"/>
            <a:ext cx="7496175" cy="1117600"/>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
        <p:nvSpPr>
          <p:cNvPr id="20" name="Text Placeholder 2">
            <a:extLst>
              <a:ext uri="{FF2B5EF4-FFF2-40B4-BE49-F238E27FC236}">
                <a16:creationId xmlns:a16="http://schemas.microsoft.com/office/drawing/2014/main" id="{091C1152-F42A-4216-886B-4FCA841AF2E4}"/>
              </a:ext>
            </a:extLst>
          </p:cNvPr>
          <p:cNvSpPr>
            <a:spLocks noGrp="1"/>
          </p:cNvSpPr>
          <p:nvPr>
            <p:ph type="body" sz="quarter" idx="13" hasCustomPrompt="1"/>
          </p:nvPr>
        </p:nvSpPr>
        <p:spPr>
          <a:xfrm>
            <a:off x="4017963" y="2460676"/>
            <a:ext cx="6226175" cy="679450"/>
          </a:xfrm>
        </p:spPr>
        <p:txBody>
          <a:bodyPr/>
          <a:lstStyle>
            <a:lvl1pPr>
              <a:defRPr sz="2800" b="1"/>
            </a:lvl1pPr>
          </a:lstStyle>
          <a:p>
            <a:pPr lvl="0"/>
            <a:r>
              <a:rPr lang="en-GB" dirty="0"/>
              <a:t>Example two</a:t>
            </a:r>
            <a:endParaRPr lang="en-US" dirty="0"/>
          </a:p>
        </p:txBody>
      </p:sp>
      <p:sp>
        <p:nvSpPr>
          <p:cNvPr id="19" name="Text Placeholder 4">
            <a:extLst>
              <a:ext uri="{FF2B5EF4-FFF2-40B4-BE49-F238E27FC236}">
                <a16:creationId xmlns:a16="http://schemas.microsoft.com/office/drawing/2014/main" id="{27E403A3-8679-44BF-AD86-42EF9AFD9F4A}"/>
              </a:ext>
            </a:extLst>
          </p:cNvPr>
          <p:cNvSpPr>
            <a:spLocks noGrp="1"/>
          </p:cNvSpPr>
          <p:nvPr>
            <p:ph type="body" sz="quarter" idx="12" hasCustomPrompt="1"/>
          </p:nvPr>
        </p:nvSpPr>
        <p:spPr>
          <a:xfrm>
            <a:off x="4018518" y="3155384"/>
            <a:ext cx="7496175" cy="1117600"/>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
        <p:nvSpPr>
          <p:cNvPr id="22" name="Text Placeholder 2">
            <a:extLst>
              <a:ext uri="{FF2B5EF4-FFF2-40B4-BE49-F238E27FC236}">
                <a16:creationId xmlns:a16="http://schemas.microsoft.com/office/drawing/2014/main" id="{B6EE7173-47AA-48FF-A59B-31ADB063D0C6}"/>
              </a:ext>
            </a:extLst>
          </p:cNvPr>
          <p:cNvSpPr>
            <a:spLocks noGrp="1"/>
          </p:cNvSpPr>
          <p:nvPr>
            <p:ph type="body" sz="quarter" idx="15" hasCustomPrompt="1"/>
          </p:nvPr>
        </p:nvSpPr>
        <p:spPr>
          <a:xfrm>
            <a:off x="4017408" y="4377642"/>
            <a:ext cx="6226175" cy="679450"/>
          </a:xfrm>
        </p:spPr>
        <p:txBody>
          <a:bodyPr/>
          <a:lstStyle>
            <a:lvl1pPr>
              <a:defRPr sz="2800" b="1"/>
            </a:lvl1pPr>
          </a:lstStyle>
          <a:p>
            <a:pPr lvl="0"/>
            <a:r>
              <a:rPr lang="en-GB" dirty="0"/>
              <a:t>Example three</a:t>
            </a:r>
            <a:endParaRPr lang="en-US" dirty="0"/>
          </a:p>
        </p:txBody>
      </p:sp>
      <p:sp>
        <p:nvSpPr>
          <p:cNvPr id="21" name="Text Placeholder 4">
            <a:extLst>
              <a:ext uri="{FF2B5EF4-FFF2-40B4-BE49-F238E27FC236}">
                <a16:creationId xmlns:a16="http://schemas.microsoft.com/office/drawing/2014/main" id="{9E17D836-806F-4767-B265-5F8860713448}"/>
              </a:ext>
            </a:extLst>
          </p:cNvPr>
          <p:cNvSpPr>
            <a:spLocks noGrp="1"/>
          </p:cNvSpPr>
          <p:nvPr>
            <p:ph type="body" sz="quarter" idx="14" hasCustomPrompt="1"/>
          </p:nvPr>
        </p:nvSpPr>
        <p:spPr>
          <a:xfrm>
            <a:off x="4017963" y="5072350"/>
            <a:ext cx="7496175" cy="1117600"/>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1537286963"/>
      </p:ext>
    </p:extLst>
  </p:cSld>
  <p:clrMapOvr>
    <a:masterClrMapping/>
  </p:clrMapOvr>
  <p:extLst>
    <p:ext uri="{DCECCB84-F9BA-43D5-87BE-67443E8EF086}">
      <p15:sldGuideLst xmlns:p15="http://schemas.microsoft.com/office/powerpoint/2012/main">
        <p15:guide id="1" orient="horz" pos="2160">
          <p15:clr>
            <a:srgbClr val="FBAE40"/>
          </p15:clr>
        </p15:guide>
        <p15:guide id="2" pos="1912">
          <p15:clr>
            <a:srgbClr val="FBAE40"/>
          </p15:clr>
        </p15:guide>
        <p15:guide id="3" pos="2026">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Quote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2" y="385353"/>
            <a:ext cx="3200400" cy="6122126"/>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3746519" y="404892"/>
            <a:ext cx="4088843" cy="6098821"/>
          </a:xfrm>
        </p:spPr>
        <p:txBody>
          <a:bodyPr/>
          <a:lstStyle/>
          <a:p>
            <a:endParaRPr lang="en-GB" dirty="0"/>
          </a:p>
        </p:txBody>
      </p:sp>
      <p:pic>
        <p:nvPicPr>
          <p:cNvPr id="11" name="Picture 10">
            <a:extLst>
              <a:ext uri="{FF2B5EF4-FFF2-40B4-BE49-F238E27FC236}">
                <a16:creationId xmlns:a16="http://schemas.microsoft.com/office/drawing/2014/main" id="{03C715E6-6E97-2843-9347-B83E02ADD7E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userDrawn="1"/>
        </p:nvSpPr>
        <p:spPr>
          <a:xfrm>
            <a:off x="8059781" y="401128"/>
            <a:ext cx="3772219" cy="6106351"/>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222222"/>
                </a:solidFill>
              </a:defRPr>
            </a:lvl1pPr>
          </a:lstStyle>
          <a:p>
            <a:pPr lvl="0"/>
            <a:r>
              <a:rPr lang="en-GB" dirty="0"/>
              <a:t>This is a sample quote layout page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a:lvl1pPr>
          </a:lstStyle>
          <a:p>
            <a:r>
              <a:rPr lang="en-GB" dirty="0">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a:lvl1pPr>
          </a:lstStyle>
          <a:p>
            <a:r>
              <a:rPr lang="en-GB" dirty="0">
                <a:solidFill>
                  <a:srgbClr val="0E0E0E"/>
                </a:solidFill>
                <a:latin typeface="Lato" panose="020F0502020204030203" pitchFamily="34" charset="77"/>
              </a:rPr>
              <a:t>Insert name and job title here</a:t>
            </a:r>
          </a:p>
        </p:txBody>
      </p:sp>
    </p:spTree>
    <p:extLst>
      <p:ext uri="{BB962C8B-B14F-4D97-AF65-F5344CB8AC3E}">
        <p14:creationId xmlns:p14="http://schemas.microsoft.com/office/powerpoint/2010/main" val="41787877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Image (Purple)">
    <p:spTree>
      <p:nvGrpSpPr>
        <p:cNvPr id="1" name=""/>
        <p:cNvGrpSpPr/>
        <p:nvPr/>
      </p:nvGrpSpPr>
      <p:grpSpPr>
        <a:xfrm>
          <a:off x="0" y="0"/>
          <a:ext cx="0" cy="0"/>
          <a:chOff x="0" y="0"/>
          <a:chExt cx="0" cy="0"/>
        </a:xfrm>
      </p:grpSpPr>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360000" y="408658"/>
            <a:ext cx="4088843" cy="6098821"/>
          </a:xfrm>
        </p:spPr>
        <p:txBody>
          <a:bodyPr/>
          <a:lstStyle/>
          <a:p>
            <a:endParaRPr lang="en-GB" dirty="0"/>
          </a:p>
        </p:txBody>
      </p:sp>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4635583" y="401128"/>
            <a:ext cx="3200400"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11" name="Picture 10">
            <a:extLst>
              <a:ext uri="{FF2B5EF4-FFF2-40B4-BE49-F238E27FC236}">
                <a16:creationId xmlns:a16="http://schemas.microsoft.com/office/drawing/2014/main" id="{03C715E6-6E97-2843-9347-B83E02ADD7E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891181" y="6076421"/>
            <a:ext cx="666786" cy="217726"/>
          </a:xfrm>
          <a:prstGeom prst="rect">
            <a:avLst/>
          </a:prstGeom>
        </p:spPr>
      </p:pic>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userDrawn="1"/>
        </p:nvSpPr>
        <p:spPr>
          <a:xfrm>
            <a:off x="8059781" y="401128"/>
            <a:ext cx="3772219" cy="6106351"/>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451551"/>
                </a:solidFill>
              </a:defRPr>
            </a:lvl1pPr>
          </a:lstStyle>
          <a:p>
            <a:pPr lvl="0"/>
            <a:r>
              <a:rPr lang="en-GB" dirty="0"/>
              <a:t>This is a sample quote layout page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a:lvl1pPr>
          </a:lstStyle>
          <a:p>
            <a:r>
              <a:rPr lang="en-GB" dirty="0">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a:lvl1pPr>
          </a:lstStyle>
          <a:p>
            <a:r>
              <a:rPr lang="en-GB" dirty="0">
                <a:solidFill>
                  <a:srgbClr val="0E0E0E"/>
                </a:solidFill>
                <a:latin typeface="Lato" panose="020F0502020204030203" pitchFamily="34" charset="77"/>
              </a:rPr>
              <a:t>Insert name and job title here</a:t>
            </a:r>
          </a:p>
        </p:txBody>
      </p:sp>
    </p:spTree>
    <p:extLst>
      <p:ext uri="{BB962C8B-B14F-4D97-AF65-F5344CB8AC3E}">
        <p14:creationId xmlns:p14="http://schemas.microsoft.com/office/powerpoint/2010/main" val="130640336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Example Image (Purp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2" y="385353"/>
            <a:ext cx="3200400"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3600">
                <a:solidFill>
                  <a:schemeClr val="bg1"/>
                </a:solidFill>
              </a:defRPr>
            </a:lvl1pPr>
          </a:lstStyle>
          <a:p>
            <a:r>
              <a:rPr lang="en-US" dirty="0"/>
              <a:t>This is a sample page layout</a:t>
            </a: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3746519" y="404892"/>
            <a:ext cx="4088843" cy="6098821"/>
          </a:xfrm>
        </p:spPr>
        <p:txBody>
          <a:bodyPr/>
          <a:lstStyle/>
          <a:p>
            <a:endParaRPr lang="en-GB" dirty="0"/>
          </a:p>
        </p:txBody>
      </p:sp>
      <p:pic>
        <p:nvPicPr>
          <p:cNvPr id="11" name="Picture 10">
            <a:extLst>
              <a:ext uri="{FF2B5EF4-FFF2-40B4-BE49-F238E27FC236}">
                <a16:creationId xmlns:a16="http://schemas.microsoft.com/office/drawing/2014/main" id="{03C715E6-6E97-2843-9347-B83E02ADD7E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userDrawn="1"/>
        </p:nvSpPr>
        <p:spPr>
          <a:xfrm>
            <a:off x="8059781" y="401128"/>
            <a:ext cx="3772219" cy="6106351"/>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a:lvl1pPr>
          </a:lstStyle>
          <a:p>
            <a:pPr lvl="0"/>
            <a:r>
              <a:rPr lang="en-GB" dirty="0"/>
              <a:t>Example one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a:lvl1pPr>
          </a:lstStyle>
          <a:p>
            <a:pPr lvl="0"/>
            <a:r>
              <a:rPr lang="en-GB" dirty="0"/>
              <a:t>Example two</a:t>
            </a:r>
            <a:endParaRPr lang="en-US" dirty="0"/>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400904854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ullets Image (Gre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59999" y="367937"/>
            <a:ext cx="11472001" cy="6122126"/>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6624432" cy="1276350"/>
          </a:xfrm>
          <a:prstGeom prst="rect">
            <a:avLst/>
          </a:prstGeom>
        </p:spPr>
        <p:txBody>
          <a:bodyPr anchor="t" anchorCtr="0">
            <a:normAutofit/>
          </a:bodyPr>
          <a:lstStyle>
            <a:lvl1pPr algn="l">
              <a:defRPr sz="4000">
                <a:solidFill>
                  <a:srgbClr val="222222"/>
                </a:solidFill>
              </a:defRPr>
            </a:lvl1pPr>
          </a:lstStyle>
          <a:p>
            <a:r>
              <a:rPr lang="en-US" dirty="0"/>
              <a:t>This is a sample page layout</a:t>
            </a:r>
            <a:br>
              <a:rPr lang="en-US" dirty="0"/>
            </a:br>
            <a:endParaRPr lang="en-US" dirty="0"/>
          </a:p>
        </p:txBody>
      </p:sp>
      <p:sp>
        <p:nvSpPr>
          <p:cNvPr id="5" name="Subtitle 1">
            <a:extLst>
              <a:ext uri="{FF2B5EF4-FFF2-40B4-BE49-F238E27FC236}">
                <a16:creationId xmlns:a16="http://schemas.microsoft.com/office/drawing/2014/main" id="{AF89FD6B-3774-0946-9EF6-17EFA435C986}"/>
              </a:ext>
            </a:extLst>
          </p:cNvPr>
          <p:cNvSpPr>
            <a:spLocks noGrp="1"/>
          </p:cNvSpPr>
          <p:nvPr>
            <p:ph type="body" sz="quarter" idx="12" hasCustomPrompt="1"/>
          </p:nvPr>
        </p:nvSpPr>
        <p:spPr>
          <a:xfrm>
            <a:off x="496888" y="1775004"/>
            <a:ext cx="6623929" cy="765175"/>
          </a:xfrm>
        </p:spPr>
        <p:txBody>
          <a:bodyPr/>
          <a:lstStyle>
            <a:lvl1pPr>
              <a:defRPr/>
            </a:lvl1pPr>
          </a:lstStyle>
          <a:p>
            <a:pPr lvl="0"/>
            <a:r>
              <a:rPr lang="en-GB" dirty="0">
                <a:solidFill>
                  <a:srgbClr val="222222"/>
                </a:solidFill>
                <a:latin typeface="Lato" panose="020F0502020204030203" pitchFamily="34" charset="77"/>
              </a:rPr>
              <a:t>Subtitle here please</a:t>
            </a:r>
            <a:endParaRPr lang="en-US" dirty="0"/>
          </a:p>
        </p:txBody>
      </p:sp>
      <p:sp>
        <p:nvSpPr>
          <p:cNvPr id="3" name="Text placeholder">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3" y="2551323"/>
            <a:ext cx="6624433" cy="3288922"/>
          </a:xfrm>
          <a:prstGeom prst="rect">
            <a:avLst/>
          </a:prstGeom>
        </p:spPr>
        <p:txBody>
          <a:bodyPr>
            <a:normAutofit/>
          </a:bodyPr>
          <a:lstStyle>
            <a:lvl1pPr marL="285750" indent="-285750" algn="l">
              <a:spcBef>
                <a:spcPts val="200"/>
              </a:spcBef>
              <a:buFont typeface="Arial" panose="020B0604020202020204" pitchFamily="34" charset="0"/>
              <a:buNone/>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7339295" y="538933"/>
            <a:ext cx="4274226" cy="2718617"/>
          </a:xfrm>
        </p:spPr>
        <p:txBody>
          <a:bodyPr/>
          <a:lstStyle/>
          <a:p>
            <a:endParaRPr lang="en-GB" dirty="0"/>
          </a:p>
        </p:txBody>
      </p:sp>
      <p:sp>
        <p:nvSpPr>
          <p:cNvPr id="12" name="Picture Placeholder 11">
            <a:extLst>
              <a:ext uri="{FF2B5EF4-FFF2-40B4-BE49-F238E27FC236}">
                <a16:creationId xmlns:a16="http://schemas.microsoft.com/office/drawing/2014/main" id="{846BE371-9E73-7148-BCCF-AB4D82E0951A}"/>
              </a:ext>
              <a:ext uri="{C183D7F6-B498-43B3-948B-1728B52AA6E4}">
                <adec:decorative xmlns:adec="http://schemas.microsoft.com/office/drawing/2017/decorative" val="1"/>
              </a:ext>
            </a:extLst>
          </p:cNvPr>
          <p:cNvSpPr>
            <a:spLocks noGrp="1"/>
          </p:cNvSpPr>
          <p:nvPr>
            <p:ph type="pic" sz="quarter" idx="11"/>
          </p:nvPr>
        </p:nvSpPr>
        <p:spPr>
          <a:xfrm>
            <a:off x="7339295" y="3514498"/>
            <a:ext cx="4274226" cy="2718617"/>
          </a:xfrm>
        </p:spPr>
        <p:txBody>
          <a:bodyPr/>
          <a:lstStyle/>
          <a:p>
            <a:endParaRPr lang="en-GB" dirty="0"/>
          </a:p>
        </p:txBody>
      </p:sp>
    </p:spTree>
    <p:extLst>
      <p:ext uri="{BB962C8B-B14F-4D97-AF65-F5344CB8AC3E}">
        <p14:creationId xmlns:p14="http://schemas.microsoft.com/office/powerpoint/2010/main" val="6963381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Infographics">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8224354" y="314326"/>
            <a:ext cx="3546708" cy="3138766"/>
          </a:xfrm>
        </p:spPr>
        <p:txBody>
          <a:bodyPr/>
          <a:lstStyle/>
          <a:p>
            <a:endParaRPr lang="en-GB" dirty="0"/>
          </a:p>
        </p:txBody>
      </p:sp>
      <p:sp>
        <p:nvSpPr>
          <p:cNvPr id="11" name="Picture Placeholder 11">
            <a:extLst>
              <a:ext uri="{FF2B5EF4-FFF2-40B4-BE49-F238E27FC236}">
                <a16:creationId xmlns:a16="http://schemas.microsoft.com/office/drawing/2014/main" id="{119C8A8D-2AC3-2B4C-A6C2-A3A6B2C90BA6}"/>
              </a:ext>
              <a:ext uri="{C183D7F6-B498-43B3-948B-1728B52AA6E4}">
                <adec:decorative xmlns:adec="http://schemas.microsoft.com/office/drawing/2017/decorative" val="1"/>
              </a:ext>
            </a:extLst>
          </p:cNvPr>
          <p:cNvSpPr>
            <a:spLocks noGrp="1"/>
          </p:cNvSpPr>
          <p:nvPr>
            <p:ph type="pic" sz="quarter" idx="11"/>
          </p:nvPr>
        </p:nvSpPr>
        <p:spPr>
          <a:xfrm>
            <a:off x="3962398" y="3459199"/>
            <a:ext cx="4261955" cy="3084476"/>
          </a:xfrm>
        </p:spPr>
        <p:txBody>
          <a:bodyPr/>
          <a:lstStyle/>
          <a:p>
            <a:endParaRPr lang="en-GB" dirty="0"/>
          </a:p>
        </p:txBody>
      </p:sp>
      <p:sp>
        <p:nvSpPr>
          <p:cNvPr id="13" name="Picture Placeholder 11">
            <a:extLst>
              <a:ext uri="{FF2B5EF4-FFF2-40B4-BE49-F238E27FC236}">
                <a16:creationId xmlns:a16="http://schemas.microsoft.com/office/drawing/2014/main" id="{6B0F2D17-1073-E742-9DC7-B0AB3D753B99}"/>
              </a:ext>
              <a:ext uri="{C183D7F6-B498-43B3-948B-1728B52AA6E4}">
                <adec:decorative xmlns:adec="http://schemas.microsoft.com/office/drawing/2017/decorative" val="1"/>
              </a:ext>
            </a:extLst>
          </p:cNvPr>
          <p:cNvSpPr>
            <a:spLocks noGrp="1"/>
          </p:cNvSpPr>
          <p:nvPr>
            <p:ph type="pic" sz="quarter" idx="12"/>
          </p:nvPr>
        </p:nvSpPr>
        <p:spPr>
          <a:xfrm>
            <a:off x="415689" y="314326"/>
            <a:ext cx="3546708" cy="3138766"/>
          </a:xfrm>
        </p:spPr>
        <p:txBody>
          <a:bodyPr/>
          <a:lstStyle/>
          <a:p>
            <a:endParaRPr lang="en-GB" dirty="0"/>
          </a:p>
        </p:txBody>
      </p:sp>
      <p:sp>
        <p:nvSpPr>
          <p:cNvPr id="3" name="Title 2">
            <a:extLst>
              <a:ext uri="{FF2B5EF4-FFF2-40B4-BE49-F238E27FC236}">
                <a16:creationId xmlns:a16="http://schemas.microsoft.com/office/drawing/2014/main" id="{4A1B12AB-40F0-2246-B10F-2DCE9FD71727}"/>
              </a:ext>
            </a:extLst>
          </p:cNvPr>
          <p:cNvSpPr>
            <a:spLocks noGrp="1"/>
          </p:cNvSpPr>
          <p:nvPr>
            <p:ph type="body" sz="quarter" idx="16" hasCustomPrompt="1"/>
          </p:nvPr>
        </p:nvSpPr>
        <p:spPr>
          <a:xfrm>
            <a:off x="415688" y="4465747"/>
            <a:ext cx="3546475" cy="609878"/>
          </a:xfrm>
        </p:spPr>
        <p:txBody>
          <a:bodyPr/>
          <a:lstStyle>
            <a:lvl1pPr>
              <a:defRPr sz="4000" b="1">
                <a:solidFill>
                  <a:srgbClr val="004751"/>
                </a:solidFill>
              </a:defRPr>
            </a:lvl1pPr>
          </a:lstStyle>
          <a:p>
            <a:r>
              <a:rPr lang="en-US" dirty="0"/>
              <a:t>Stat</a:t>
            </a:r>
          </a:p>
        </p:txBody>
      </p:sp>
      <p:sp>
        <p:nvSpPr>
          <p:cNvPr id="19" name="Text Placeholder 1">
            <a:extLst>
              <a:ext uri="{FF2B5EF4-FFF2-40B4-BE49-F238E27FC236}">
                <a16:creationId xmlns:a16="http://schemas.microsoft.com/office/drawing/2014/main" id="{8CD48752-2C68-1B40-9F2A-444A7689AD8C}"/>
              </a:ext>
            </a:extLst>
          </p:cNvPr>
          <p:cNvSpPr>
            <a:spLocks noGrp="1"/>
          </p:cNvSpPr>
          <p:nvPr>
            <p:ph type="body" sz="quarter" idx="15" hasCustomPrompt="1"/>
          </p:nvPr>
        </p:nvSpPr>
        <p:spPr>
          <a:xfrm>
            <a:off x="415688" y="5121422"/>
            <a:ext cx="3546709" cy="766578"/>
          </a:xfrm>
        </p:spPr>
        <p:txBody>
          <a:bodyPr/>
          <a:lstStyle>
            <a:lvl1pPr>
              <a:defRPr sz="1800"/>
            </a:lvl1pPr>
          </a:lstStyle>
          <a:p>
            <a:pPr lvl="0"/>
            <a:r>
              <a:rPr lang="en-GB" dirty="0">
                <a:solidFill>
                  <a:srgbClr val="222222"/>
                </a:solidFill>
                <a:latin typeface="Lato" panose="020F0502020204030203" pitchFamily="34" charset="77"/>
              </a:rPr>
              <a:t>Use this space for additional info</a:t>
            </a:r>
            <a:endParaRPr lang="en-US" dirty="0"/>
          </a:p>
        </p:txBody>
      </p:sp>
      <p:sp>
        <p:nvSpPr>
          <p:cNvPr id="14" name="Text Placeholder 2">
            <a:extLst>
              <a:ext uri="{FF2B5EF4-FFF2-40B4-BE49-F238E27FC236}">
                <a16:creationId xmlns:a16="http://schemas.microsoft.com/office/drawing/2014/main" id="{F4C8273F-3EAE-604D-BCE8-21597CA1A32E}"/>
              </a:ext>
            </a:extLst>
          </p:cNvPr>
          <p:cNvSpPr>
            <a:spLocks noGrp="1"/>
          </p:cNvSpPr>
          <p:nvPr>
            <p:ph type="ctrTitle" hasCustomPrompt="1"/>
          </p:nvPr>
        </p:nvSpPr>
        <p:spPr>
          <a:xfrm>
            <a:off x="4195515" y="1819793"/>
            <a:ext cx="3386003" cy="580507"/>
          </a:xfrm>
          <a:prstGeom prst="rect">
            <a:avLst/>
          </a:prstGeom>
        </p:spPr>
        <p:txBody>
          <a:bodyPr anchor="t" anchorCtr="0">
            <a:normAutofit/>
          </a:bodyPr>
          <a:lstStyle>
            <a:lvl1pPr algn="l">
              <a:defRPr sz="4000">
                <a:solidFill>
                  <a:srgbClr val="004751"/>
                </a:solidFill>
              </a:defRPr>
            </a:lvl1pPr>
          </a:lstStyle>
          <a:p>
            <a:r>
              <a:rPr lang="en-US" dirty="0"/>
              <a:t>Number</a:t>
            </a:r>
          </a:p>
        </p:txBody>
      </p:sp>
      <p:sp>
        <p:nvSpPr>
          <p:cNvPr id="15" name="Text Placeholder 3">
            <a:extLst>
              <a:ext uri="{FF2B5EF4-FFF2-40B4-BE49-F238E27FC236}">
                <a16:creationId xmlns:a16="http://schemas.microsoft.com/office/drawing/2014/main" id="{71710FE5-F65E-CA48-9347-3F71D352FA53}"/>
              </a:ext>
            </a:extLst>
          </p:cNvPr>
          <p:cNvSpPr>
            <a:spLocks noGrp="1"/>
          </p:cNvSpPr>
          <p:nvPr>
            <p:ph type="body" sz="quarter" idx="13" hasCustomPrompt="1"/>
          </p:nvPr>
        </p:nvSpPr>
        <p:spPr>
          <a:xfrm>
            <a:off x="4195515" y="2470096"/>
            <a:ext cx="3546709" cy="766578"/>
          </a:xfrm>
        </p:spPr>
        <p:txBody>
          <a:bodyPr/>
          <a:lstStyle>
            <a:lvl1pPr>
              <a:defRPr sz="1800"/>
            </a:lvl1pPr>
          </a:lstStyle>
          <a:p>
            <a:pPr lvl="0"/>
            <a:r>
              <a:rPr lang="en-GB" dirty="0">
                <a:solidFill>
                  <a:srgbClr val="222222"/>
                </a:solidFill>
                <a:latin typeface="Lato" panose="020F0502020204030203" pitchFamily="34" charset="77"/>
              </a:rPr>
              <a:t>Use this space for additional info</a:t>
            </a:r>
            <a:endParaRPr lang="en-US" dirty="0"/>
          </a:p>
        </p:txBody>
      </p:sp>
      <p:sp>
        <p:nvSpPr>
          <p:cNvPr id="5" name="Text Placeholder 4">
            <a:extLst>
              <a:ext uri="{FF2B5EF4-FFF2-40B4-BE49-F238E27FC236}">
                <a16:creationId xmlns:a16="http://schemas.microsoft.com/office/drawing/2014/main" id="{34613355-E55E-2940-9510-C33034146422}"/>
              </a:ext>
            </a:extLst>
          </p:cNvPr>
          <p:cNvSpPr>
            <a:spLocks noGrp="1"/>
          </p:cNvSpPr>
          <p:nvPr>
            <p:ph type="body" sz="quarter" idx="17" hasCustomPrompt="1"/>
          </p:nvPr>
        </p:nvSpPr>
        <p:spPr>
          <a:xfrm>
            <a:off x="8385175" y="4465748"/>
            <a:ext cx="3546475" cy="609878"/>
          </a:xfrm>
        </p:spPr>
        <p:txBody>
          <a:bodyPr/>
          <a:lstStyle>
            <a:lvl1pPr>
              <a:defRPr sz="4000" b="1">
                <a:solidFill>
                  <a:srgbClr val="004751"/>
                </a:solidFill>
              </a:defRPr>
            </a:lvl1pPr>
          </a:lstStyle>
          <a:p>
            <a:pPr lvl="0"/>
            <a:r>
              <a:rPr lang="en-US" dirty="0"/>
              <a:t>Figure</a:t>
            </a:r>
          </a:p>
        </p:txBody>
      </p:sp>
      <p:sp>
        <p:nvSpPr>
          <p:cNvPr id="17" name="Text Placeholder 5">
            <a:extLst>
              <a:ext uri="{FF2B5EF4-FFF2-40B4-BE49-F238E27FC236}">
                <a16:creationId xmlns:a16="http://schemas.microsoft.com/office/drawing/2014/main" id="{6CC24A9A-3301-E54E-827F-EBB7EC0F6881}"/>
              </a:ext>
            </a:extLst>
          </p:cNvPr>
          <p:cNvSpPr>
            <a:spLocks noGrp="1"/>
          </p:cNvSpPr>
          <p:nvPr>
            <p:ph type="body" sz="quarter" idx="14" hasCustomPrompt="1"/>
          </p:nvPr>
        </p:nvSpPr>
        <p:spPr>
          <a:xfrm>
            <a:off x="8385059" y="5145570"/>
            <a:ext cx="3546709" cy="766578"/>
          </a:xfrm>
        </p:spPr>
        <p:txBody>
          <a:bodyPr/>
          <a:lstStyle>
            <a:lvl1pPr>
              <a:defRPr sz="1600"/>
            </a:lvl1pPr>
          </a:lstStyle>
          <a:p>
            <a:pPr lvl="0"/>
            <a:r>
              <a:rPr lang="en-GB" dirty="0">
                <a:solidFill>
                  <a:srgbClr val="222222"/>
                </a:solidFill>
                <a:latin typeface="Lato" panose="020F0502020204030203" pitchFamily="34" charset="77"/>
              </a:rPr>
              <a:t>Use this space for additional info</a:t>
            </a:r>
            <a:endParaRPr lang="en-US" dirty="0"/>
          </a:p>
        </p:txBody>
      </p:sp>
    </p:spTree>
    <p:extLst>
      <p:ext uri="{BB962C8B-B14F-4D97-AF65-F5344CB8AC3E}">
        <p14:creationId xmlns:p14="http://schemas.microsoft.com/office/powerpoint/2010/main" val="16735524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Infographics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a:solidFill>
                  <a:srgbClr val="004751"/>
                </a:solidFill>
              </a:defRPr>
            </a:lvl1pPr>
          </a:lstStyle>
          <a:p>
            <a:r>
              <a:rPr lang="en-US" dirty="0"/>
              <a:t>This is a sample page layout</a:t>
            </a:r>
            <a:br>
              <a:rPr lang="en-US" dirty="0"/>
            </a:br>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userDrawn="1"/>
        </p:nvSpPr>
        <p:spPr>
          <a:xfrm>
            <a:off x="485839" y="1953699"/>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Placeholder 11">
            <a:extLst>
              <a:ext uri="{FF2B5EF4-FFF2-40B4-BE49-F238E27FC236}">
                <a16:creationId xmlns:a16="http://schemas.microsoft.com/office/drawing/2014/main" id="{8A8B500A-24C7-2C40-9CE8-A52002787C7B}"/>
              </a:ext>
            </a:extLst>
          </p:cNvPr>
          <p:cNvSpPr>
            <a:spLocks noGrp="1"/>
          </p:cNvSpPr>
          <p:nvPr>
            <p:ph type="body" sz="quarter" idx="11" hasCustomPrompt="1"/>
          </p:nvPr>
        </p:nvSpPr>
        <p:spPr>
          <a:xfrm>
            <a:off x="485839" y="2113662"/>
            <a:ext cx="1076325" cy="669260"/>
          </a:xfrm>
        </p:spPr>
        <p:txBody>
          <a:bodyPr/>
          <a:lstStyle>
            <a:lvl1pPr algn="ctr">
              <a:buFontTx/>
              <a:buNone/>
              <a:defRPr sz="4400">
                <a:solidFill>
                  <a:schemeClr val="bg1">
                    <a:lumMod val="95000"/>
                  </a:schemeClr>
                </a:solidFill>
              </a:defRPr>
            </a:lvl1pPr>
            <a:lvl2pPr>
              <a:buFontTx/>
              <a:buNone/>
              <a:defRPr/>
            </a:lvl2pPr>
            <a:lvl3pPr>
              <a:buFontTx/>
              <a:buNone/>
              <a:defRPr/>
            </a:lvl3pPr>
            <a:lvl4pPr>
              <a:buFontTx/>
              <a:buNone/>
              <a:defRPr/>
            </a:lvl4pPr>
            <a:lvl5pPr>
              <a:buFontTx/>
              <a:buNone/>
              <a:defRPr/>
            </a:lvl5pPr>
          </a:lstStyle>
          <a:p>
            <a:pPr lvl="0"/>
            <a:r>
              <a:rPr lang="en-GB" dirty="0"/>
              <a:t>A</a:t>
            </a:r>
            <a:endParaRPr lang="en-US" dirty="0"/>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buFontTx/>
              <a:buNone/>
              <a:defRPr sz="1800"/>
            </a:lvl1pPr>
          </a:lstStyle>
          <a:p>
            <a:pPr lvl="0"/>
            <a:r>
              <a:rPr lang="en-GB" dirty="0"/>
              <a:t>Please use this space to insert written content as required</a:t>
            </a:r>
            <a:endParaRPr lang="en-US" dirty="0"/>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userDrawn="1"/>
        </p:nvSpPr>
        <p:spPr>
          <a:xfrm>
            <a:off x="485839" y="3619138"/>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 Placeholder 11">
            <a:extLst>
              <a:ext uri="{FF2B5EF4-FFF2-40B4-BE49-F238E27FC236}">
                <a16:creationId xmlns:a16="http://schemas.microsoft.com/office/drawing/2014/main" id="{26A8F7DF-BE4D-3340-9CBA-F94B6FD2BA31}"/>
              </a:ext>
            </a:extLst>
          </p:cNvPr>
          <p:cNvSpPr>
            <a:spLocks noGrp="1"/>
          </p:cNvSpPr>
          <p:nvPr>
            <p:ph type="body" sz="quarter" idx="13" hasCustomPrompt="1"/>
          </p:nvPr>
        </p:nvSpPr>
        <p:spPr>
          <a:xfrm>
            <a:off x="485839" y="3779101"/>
            <a:ext cx="1076325" cy="669260"/>
          </a:xfrm>
        </p:spPr>
        <p:txBody>
          <a:bodyPr/>
          <a:lstStyle>
            <a:lvl1pPr algn="ctr">
              <a:buFontTx/>
              <a:buNone/>
              <a:defRPr sz="4400">
                <a:solidFill>
                  <a:schemeClr val="bg1">
                    <a:lumMod val="95000"/>
                  </a:schemeClr>
                </a:solidFill>
              </a:defRPr>
            </a:lvl1pPr>
            <a:lvl2pPr>
              <a:buFontTx/>
              <a:buNone/>
              <a:defRPr/>
            </a:lvl2pPr>
            <a:lvl3pPr>
              <a:buFontTx/>
              <a:buNone/>
              <a:defRPr/>
            </a:lvl3pPr>
            <a:lvl4pPr>
              <a:buFontTx/>
              <a:buNone/>
              <a:defRPr/>
            </a:lvl4pPr>
            <a:lvl5pPr>
              <a:buFontTx/>
              <a:buNone/>
              <a:defRPr/>
            </a:lvl5pPr>
          </a:lstStyle>
          <a:p>
            <a:pPr lvl="0"/>
            <a:r>
              <a:rPr lang="en-GB" dirty="0"/>
              <a:t>B</a:t>
            </a:r>
            <a:endParaRPr lang="en-US" dirty="0"/>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buFontTx/>
              <a:buNone/>
              <a:defRPr sz="1800"/>
            </a:lvl1pPr>
          </a:lstStyle>
          <a:p>
            <a:pPr lvl="0"/>
            <a:r>
              <a:rPr lang="en-GB" dirty="0"/>
              <a:t>Please use this space to insert written content as required</a:t>
            </a:r>
            <a:endParaRPr lang="en-US" dirty="0"/>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userDrawn="1"/>
        </p:nvSpPr>
        <p:spPr>
          <a:xfrm>
            <a:off x="6230964" y="1953698"/>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a:extLst>
              <a:ext uri="{FF2B5EF4-FFF2-40B4-BE49-F238E27FC236}">
                <a16:creationId xmlns:a16="http://schemas.microsoft.com/office/drawing/2014/main" id="{DFB0D9FC-CDF8-C546-81C4-51702F12CD63}"/>
              </a:ext>
            </a:extLst>
          </p:cNvPr>
          <p:cNvSpPr>
            <a:spLocks noGrp="1"/>
          </p:cNvSpPr>
          <p:nvPr>
            <p:ph type="body" sz="quarter" idx="18"/>
          </p:nvPr>
        </p:nvSpPr>
        <p:spPr>
          <a:xfrm>
            <a:off x="6230964" y="2158834"/>
            <a:ext cx="1076325" cy="669260"/>
          </a:xfrm>
        </p:spPr>
        <p:txBody>
          <a:bodyPr/>
          <a:lstStyle>
            <a:lvl1pPr algn="ctr">
              <a:defRPr sz="4400">
                <a:solidFill>
                  <a:srgbClr val="FFFFFF"/>
                </a:solidFill>
              </a:defRPr>
            </a:lvl1pPr>
          </a:lstStyle>
          <a:p>
            <a:pPr lvl="0"/>
            <a:r>
              <a:rPr lang="en-GB" dirty="0"/>
              <a:t>C</a:t>
            </a:r>
            <a:endParaRPr lang="en-US" dirty="0"/>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buFontTx/>
              <a:buNone/>
              <a:defRPr sz="1800"/>
            </a:lvl1pPr>
          </a:lstStyle>
          <a:p>
            <a:pPr lvl="0"/>
            <a:r>
              <a:rPr lang="en-GB" dirty="0"/>
              <a:t>Please use this space to insert written content as required</a:t>
            </a:r>
            <a:endParaRPr lang="en-US" dirty="0"/>
          </a:p>
        </p:txBody>
      </p:sp>
      <p:sp>
        <p:nvSpPr>
          <p:cNvPr id="20" name="Oval 19">
            <a:extLst>
              <a:ext uri="{FF2B5EF4-FFF2-40B4-BE49-F238E27FC236}">
                <a16:creationId xmlns:a16="http://schemas.microsoft.com/office/drawing/2014/main" id="{63139DD6-5EFF-5444-A8E9-5BE8E706CDA1}"/>
              </a:ext>
              <a:ext uri="{C183D7F6-B498-43B3-948B-1728B52AA6E4}">
                <adec:decorative xmlns:adec="http://schemas.microsoft.com/office/drawing/2017/decorative" val="1"/>
              </a:ext>
            </a:extLst>
          </p:cNvPr>
          <p:cNvSpPr/>
          <p:nvPr userDrawn="1"/>
        </p:nvSpPr>
        <p:spPr>
          <a:xfrm>
            <a:off x="6230965" y="3619138"/>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 Placeholder 11">
            <a:extLst>
              <a:ext uri="{FF2B5EF4-FFF2-40B4-BE49-F238E27FC236}">
                <a16:creationId xmlns:a16="http://schemas.microsoft.com/office/drawing/2014/main" id="{87EFCFEC-58A9-1946-A73C-89359C5AC123}"/>
              </a:ext>
            </a:extLst>
          </p:cNvPr>
          <p:cNvSpPr>
            <a:spLocks noGrp="1"/>
          </p:cNvSpPr>
          <p:nvPr>
            <p:ph type="body" sz="quarter" idx="17" hasCustomPrompt="1"/>
          </p:nvPr>
        </p:nvSpPr>
        <p:spPr>
          <a:xfrm>
            <a:off x="6230965" y="3779101"/>
            <a:ext cx="1076325" cy="669260"/>
          </a:xfrm>
        </p:spPr>
        <p:txBody>
          <a:bodyPr/>
          <a:lstStyle>
            <a:lvl1pPr algn="ctr">
              <a:buFontTx/>
              <a:buNone/>
              <a:defRPr sz="4400">
                <a:solidFill>
                  <a:schemeClr val="bg1">
                    <a:lumMod val="95000"/>
                  </a:schemeClr>
                </a:solidFill>
              </a:defRPr>
            </a:lvl1pPr>
            <a:lvl2pPr>
              <a:buFontTx/>
              <a:buNone/>
              <a:defRPr/>
            </a:lvl2pPr>
            <a:lvl3pPr>
              <a:buFontTx/>
              <a:buNone/>
              <a:defRPr/>
            </a:lvl3pPr>
            <a:lvl4pPr>
              <a:buFontTx/>
              <a:buNone/>
              <a:defRPr/>
            </a:lvl4pPr>
            <a:lvl5pPr>
              <a:buFontTx/>
              <a:buNone/>
              <a:defRPr/>
            </a:lvl5pPr>
          </a:lstStyle>
          <a:p>
            <a:pPr lvl="0"/>
            <a:r>
              <a:rPr lang="en-GB" dirty="0"/>
              <a:t>D</a:t>
            </a:r>
            <a:endParaRPr lang="en-US" dirty="0"/>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buFontTx/>
              <a:buNone/>
              <a:defRPr sz="1800"/>
            </a:lvl1pPr>
          </a:lstStyle>
          <a:p>
            <a:pPr lvl="0"/>
            <a:r>
              <a:rPr lang="en-GB" dirty="0"/>
              <a:t>Please use this space to insert written content as required</a:t>
            </a:r>
            <a:endParaRPr lang="en-US" dirty="0"/>
          </a:p>
        </p:txBody>
      </p:sp>
    </p:spTree>
    <p:extLst>
      <p:ext uri="{BB962C8B-B14F-4D97-AF65-F5344CB8AC3E}">
        <p14:creationId xmlns:p14="http://schemas.microsoft.com/office/powerpoint/2010/main" val="3876724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02D44-1E50-462F-A480-5098D8B41B1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29F743A-975E-48A9-A42D-F7777F9BE3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B8ED41-62D0-44E1-9B42-7A7AAA901F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CE079CC-342C-45C3-915D-29270F8B7D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C90DA4A-BE10-4853-9373-AA593F16AB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CCFD77A-2062-41B3-905C-5CFF40F6843C}"/>
              </a:ext>
            </a:extLst>
          </p:cNvPr>
          <p:cNvSpPr>
            <a:spLocks noGrp="1"/>
          </p:cNvSpPr>
          <p:nvPr>
            <p:ph type="dt" sz="half" idx="10"/>
          </p:nvPr>
        </p:nvSpPr>
        <p:spPr/>
        <p:txBody>
          <a:bodyPr/>
          <a:lstStyle/>
          <a:p>
            <a:fld id="{F66FF2E5-CAF7-42F6-A134-603B3AF1C566}" type="datetimeFigureOut">
              <a:rPr lang="en-GB" smtClean="0"/>
              <a:t>19/07/2022</a:t>
            </a:fld>
            <a:endParaRPr lang="en-GB" dirty="0"/>
          </a:p>
        </p:txBody>
      </p:sp>
      <p:sp>
        <p:nvSpPr>
          <p:cNvPr id="8" name="Footer Placeholder 7">
            <a:extLst>
              <a:ext uri="{FF2B5EF4-FFF2-40B4-BE49-F238E27FC236}">
                <a16:creationId xmlns:a16="http://schemas.microsoft.com/office/drawing/2014/main" id="{03EDCE12-EA5D-4DA0-825E-F600EA0DCF26}"/>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5BDC55CB-33E1-427E-ABC2-D2D9632E086C}"/>
              </a:ext>
            </a:extLst>
          </p:cNvPr>
          <p:cNvSpPr>
            <a:spLocks noGrp="1"/>
          </p:cNvSpPr>
          <p:nvPr>
            <p:ph type="sldNum" sz="quarter" idx="12"/>
          </p:nvPr>
        </p:nvSpPr>
        <p:spPr/>
        <p:txBody>
          <a:bodyPr/>
          <a:lstStyle/>
          <a:p>
            <a:fld id="{E27954F4-8D86-4578-8E59-30494A022E0D}" type="slidenum">
              <a:rPr lang="en-GB" smtClean="0"/>
              <a:t>‹#›</a:t>
            </a:fld>
            <a:endParaRPr lang="en-GB" dirty="0"/>
          </a:p>
        </p:txBody>
      </p:sp>
    </p:spTree>
    <p:extLst>
      <p:ext uri="{BB962C8B-B14F-4D97-AF65-F5344CB8AC3E}">
        <p14:creationId xmlns:p14="http://schemas.microsoft.com/office/powerpoint/2010/main" val="45534864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ab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a:solidFill>
                  <a:srgbClr val="451551"/>
                </a:solidFill>
              </a:defRPr>
            </a:lvl1pPr>
          </a:lstStyle>
          <a:p>
            <a:r>
              <a:rPr lang="en-US" dirty="0"/>
              <a:t>Table examples</a:t>
            </a: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4" name="Text Placeholder 4">
            <a:extLst>
              <a:ext uri="{FF2B5EF4-FFF2-40B4-BE49-F238E27FC236}">
                <a16:creationId xmlns:a16="http://schemas.microsoft.com/office/drawing/2014/main" id="{D1D1064C-AA1D-9442-93F9-A6AF006554F7}"/>
              </a:ext>
            </a:extLst>
          </p:cNvPr>
          <p:cNvSpPr>
            <a:spLocks noGrp="1"/>
          </p:cNvSpPr>
          <p:nvPr>
            <p:ph type="body" sz="quarter" idx="18" hasCustomPrompt="1"/>
          </p:nvPr>
        </p:nvSpPr>
        <p:spPr>
          <a:xfrm>
            <a:off x="496384" y="1268505"/>
            <a:ext cx="7531197" cy="765175"/>
          </a:xfrm>
        </p:spPr>
        <p:txBody>
          <a:bodyPr>
            <a:normAutofit/>
          </a:bodyPr>
          <a:lstStyle>
            <a:lvl1pPr>
              <a:defRPr sz="1800"/>
            </a:lvl1pPr>
          </a:lstStyle>
          <a:p>
            <a:pPr lvl="0"/>
            <a:r>
              <a:rPr lang="en-GB" dirty="0">
                <a:solidFill>
                  <a:srgbClr val="222222"/>
                </a:solidFill>
                <a:latin typeface="Lato" panose="020F0502020204030203" pitchFamily="34" charset="77"/>
              </a:rPr>
              <a:t>Please insert tables according to the style below</a:t>
            </a:r>
            <a:endParaRPr lang="en-US" dirty="0"/>
          </a:p>
        </p:txBody>
      </p:sp>
      <p:sp>
        <p:nvSpPr>
          <p:cNvPr id="6" name="Table Placeholder 5">
            <a:extLst>
              <a:ext uri="{FF2B5EF4-FFF2-40B4-BE49-F238E27FC236}">
                <a16:creationId xmlns:a16="http://schemas.microsoft.com/office/drawing/2014/main" id="{7FEA4806-8CAE-8D4D-88AC-691B8A06E9A4}"/>
              </a:ext>
            </a:extLst>
          </p:cNvPr>
          <p:cNvSpPr>
            <a:spLocks noGrp="1"/>
          </p:cNvSpPr>
          <p:nvPr>
            <p:ph type="tbl" sz="quarter" idx="19"/>
          </p:nvPr>
        </p:nvSpPr>
        <p:spPr>
          <a:xfrm>
            <a:off x="496888" y="2392363"/>
            <a:ext cx="5191531" cy="2753795"/>
          </a:xfrm>
        </p:spPr>
        <p:txBody>
          <a:bodyPr/>
          <a:lstStyle/>
          <a:p>
            <a:endParaRPr lang="en-US" dirty="0"/>
          </a:p>
        </p:txBody>
      </p:sp>
      <p:sp>
        <p:nvSpPr>
          <p:cNvPr id="8" name="Table Placeholder 5">
            <a:extLst>
              <a:ext uri="{FF2B5EF4-FFF2-40B4-BE49-F238E27FC236}">
                <a16:creationId xmlns:a16="http://schemas.microsoft.com/office/drawing/2014/main" id="{194BD8C5-50CB-3B48-80B0-64F3B438E273}"/>
              </a:ext>
            </a:extLst>
          </p:cNvPr>
          <p:cNvSpPr>
            <a:spLocks noGrp="1"/>
          </p:cNvSpPr>
          <p:nvPr>
            <p:ph type="tbl" sz="quarter" idx="20"/>
          </p:nvPr>
        </p:nvSpPr>
        <p:spPr>
          <a:xfrm>
            <a:off x="6096000" y="2392363"/>
            <a:ext cx="5191531" cy="2753795"/>
          </a:xfrm>
        </p:spPr>
        <p:txBody>
          <a:bodyPr/>
          <a:lstStyle/>
          <a:p>
            <a:endParaRPr lang="en-US" dirty="0"/>
          </a:p>
        </p:txBody>
      </p:sp>
    </p:spTree>
    <p:extLst>
      <p:ext uri="{BB962C8B-B14F-4D97-AF65-F5344CB8AC3E}">
        <p14:creationId xmlns:p14="http://schemas.microsoft.com/office/powerpoint/2010/main" val="426272859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a:solidFill>
                  <a:srgbClr val="004751"/>
                </a:solidFill>
              </a:defRPr>
            </a:lvl1pPr>
          </a:lstStyle>
          <a:p>
            <a:r>
              <a:rPr lang="en-US" dirty="0"/>
              <a:t>Chart examples</a:t>
            </a: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5" name="Chart Placeholder 4">
            <a:extLst>
              <a:ext uri="{FF2B5EF4-FFF2-40B4-BE49-F238E27FC236}">
                <a16:creationId xmlns:a16="http://schemas.microsoft.com/office/drawing/2014/main" id="{7E3AB261-B17C-5046-A098-0ADB62DAAA76}"/>
              </a:ext>
            </a:extLst>
          </p:cNvPr>
          <p:cNvSpPr>
            <a:spLocks noGrp="1"/>
          </p:cNvSpPr>
          <p:nvPr>
            <p:ph type="chart" sz="quarter" idx="10"/>
          </p:nvPr>
        </p:nvSpPr>
        <p:spPr>
          <a:xfrm>
            <a:off x="882866" y="2015207"/>
            <a:ext cx="4700587" cy="3668713"/>
          </a:xfrm>
        </p:spPr>
        <p:txBody>
          <a:bodyPr/>
          <a:lstStyle/>
          <a:p>
            <a:endParaRPr lang="en-US" dirty="0"/>
          </a:p>
        </p:txBody>
      </p:sp>
      <p:sp>
        <p:nvSpPr>
          <p:cNvPr id="9" name="Chart Placeholder 4">
            <a:extLst>
              <a:ext uri="{FF2B5EF4-FFF2-40B4-BE49-F238E27FC236}">
                <a16:creationId xmlns:a16="http://schemas.microsoft.com/office/drawing/2014/main" id="{3A5B2D22-2763-9D41-9CA4-2B9DADCE1519}"/>
              </a:ext>
            </a:extLst>
          </p:cNvPr>
          <p:cNvSpPr>
            <a:spLocks noGrp="1"/>
          </p:cNvSpPr>
          <p:nvPr>
            <p:ph type="chart" sz="quarter" idx="11"/>
          </p:nvPr>
        </p:nvSpPr>
        <p:spPr>
          <a:xfrm>
            <a:off x="6359933" y="2015206"/>
            <a:ext cx="4700587" cy="3668713"/>
          </a:xfrm>
        </p:spPr>
        <p:txBody>
          <a:bodyPr/>
          <a:lstStyle/>
          <a:p>
            <a:endParaRPr lang="en-US" dirty="0"/>
          </a:p>
        </p:txBody>
      </p:sp>
      <p:sp>
        <p:nvSpPr>
          <p:cNvPr id="6" name="Text Placeholder 4">
            <a:extLst>
              <a:ext uri="{FF2B5EF4-FFF2-40B4-BE49-F238E27FC236}">
                <a16:creationId xmlns:a16="http://schemas.microsoft.com/office/drawing/2014/main" id="{D00CB555-DC95-4199-AD2B-E93B100471F4}"/>
              </a:ext>
            </a:extLst>
          </p:cNvPr>
          <p:cNvSpPr>
            <a:spLocks noGrp="1"/>
          </p:cNvSpPr>
          <p:nvPr>
            <p:ph type="body" sz="quarter" idx="18" hasCustomPrompt="1"/>
          </p:nvPr>
        </p:nvSpPr>
        <p:spPr>
          <a:xfrm>
            <a:off x="487148" y="1268506"/>
            <a:ext cx="7540433" cy="411422"/>
          </a:xfrm>
        </p:spPr>
        <p:txBody>
          <a:bodyPr>
            <a:normAutofit/>
          </a:bodyPr>
          <a:lstStyle>
            <a:lvl1pPr>
              <a:defRPr sz="1800"/>
            </a:lvl1pPr>
          </a:lstStyle>
          <a:p>
            <a:pPr lvl="0"/>
            <a:r>
              <a:rPr lang="en-GB" dirty="0">
                <a:solidFill>
                  <a:srgbClr val="222222"/>
                </a:solidFill>
                <a:latin typeface="Lato" panose="020F0502020204030203" pitchFamily="34" charset="77"/>
              </a:rPr>
              <a:t>Please insert charts according to the style below</a:t>
            </a:r>
            <a:endParaRPr lang="en-US" dirty="0"/>
          </a:p>
        </p:txBody>
      </p:sp>
    </p:spTree>
    <p:extLst>
      <p:ext uri="{BB962C8B-B14F-4D97-AF65-F5344CB8AC3E}">
        <p14:creationId xmlns:p14="http://schemas.microsoft.com/office/powerpoint/2010/main" val="347822331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Sign Off (Whit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E12E55-EF22-1E4A-AAB4-8BAE571FC3DB}"/>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4" y="622099"/>
            <a:ext cx="4267199" cy="411779"/>
          </a:xfrm>
          <a:prstGeom prst="rect">
            <a:avLst/>
          </a:prstGeom>
        </p:spPr>
      </p:pic>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5"/>
            <a:ext cx="7531197" cy="765175"/>
          </a:xfrm>
          <a:prstGeom prst="rect">
            <a:avLst/>
          </a:prstGeom>
        </p:spPr>
        <p:txBody>
          <a:bodyPr anchor="t" anchorCtr="0">
            <a:normAutofit/>
          </a:bodyPr>
          <a:lstStyle>
            <a:lvl1pPr algn="l">
              <a:defRPr sz="3600">
                <a:solidFill>
                  <a:srgbClr val="222222"/>
                </a:solidFill>
              </a:defRPr>
            </a:lvl1pPr>
          </a:lstStyle>
          <a:p>
            <a:r>
              <a:rPr lang="en-US" dirty="0"/>
              <a:t>Thank you.</a:t>
            </a:r>
          </a:p>
        </p:txBody>
      </p:sp>
    </p:spTree>
    <p:extLst>
      <p:ext uri="{BB962C8B-B14F-4D97-AF65-F5344CB8AC3E}">
        <p14:creationId xmlns:p14="http://schemas.microsoft.com/office/powerpoint/2010/main" val="188671396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Sign Off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Picture 5">
            <a:extLst>
              <a:ext uri="{FF2B5EF4-FFF2-40B4-BE49-F238E27FC236}">
                <a16:creationId xmlns:a16="http://schemas.microsoft.com/office/drawing/2014/main" id="{6BE12E55-EF22-1E4A-AAB4-8BAE571FC3DB}"/>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4" y="622099"/>
            <a:ext cx="4267199" cy="411779"/>
          </a:xfrm>
          <a:prstGeom prst="rect">
            <a:avLst/>
          </a:prstGeom>
        </p:spPr>
      </p:pic>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5"/>
            <a:ext cx="7531197" cy="765175"/>
          </a:xfrm>
          <a:prstGeom prst="rect">
            <a:avLst/>
          </a:prstGeom>
        </p:spPr>
        <p:txBody>
          <a:bodyPr anchor="t" anchorCtr="0">
            <a:normAutofit/>
          </a:bodyPr>
          <a:lstStyle>
            <a:lvl1pPr algn="l">
              <a:defRPr sz="3600">
                <a:solidFill>
                  <a:srgbClr val="222222"/>
                </a:solidFill>
              </a:defRPr>
            </a:lvl1pPr>
          </a:lstStyle>
          <a:p>
            <a:r>
              <a:rPr lang="en-US" dirty="0"/>
              <a:t>Thank you.</a:t>
            </a:r>
          </a:p>
        </p:txBody>
      </p:sp>
    </p:spTree>
    <p:extLst>
      <p:ext uri="{BB962C8B-B14F-4D97-AF65-F5344CB8AC3E}">
        <p14:creationId xmlns:p14="http://schemas.microsoft.com/office/powerpoint/2010/main" val="75910135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5"/>
            <a:ext cx="7531197" cy="765175"/>
          </a:xfrm>
          <a:prstGeom prst="rect">
            <a:avLst/>
          </a:prstGeom>
        </p:spPr>
        <p:txBody>
          <a:bodyPr anchor="t" anchorCtr="0">
            <a:normAutofit/>
          </a:bodyPr>
          <a:lstStyle>
            <a:lvl1pPr algn="l">
              <a:defRPr sz="3600">
                <a:solidFill>
                  <a:schemeClr val="bg1">
                    <a:lumMod val="95000"/>
                  </a:schemeClr>
                </a:solidFill>
              </a:defRPr>
            </a:lvl1pPr>
          </a:lstStyle>
          <a:p>
            <a:r>
              <a:rPr lang="en-US" dirty="0"/>
              <a:t>Thank you.</a:t>
            </a:r>
          </a:p>
        </p:txBody>
      </p:sp>
      <p:pic>
        <p:nvPicPr>
          <p:cNvPr id="7" name="Picture 6">
            <a:extLst>
              <a:ext uri="{FF2B5EF4-FFF2-40B4-BE49-F238E27FC236}">
                <a16:creationId xmlns:a16="http://schemas.microsoft.com/office/drawing/2014/main" id="{DF40DE4A-289F-6041-807C-AFF82A201A2A}"/>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4" y="638430"/>
            <a:ext cx="4267199" cy="411779"/>
          </a:xfrm>
          <a:prstGeom prst="rect">
            <a:avLst/>
          </a:prstGeom>
        </p:spPr>
      </p:pic>
    </p:spTree>
    <p:extLst>
      <p:ext uri="{BB962C8B-B14F-4D97-AF65-F5344CB8AC3E}">
        <p14:creationId xmlns:p14="http://schemas.microsoft.com/office/powerpoint/2010/main" val="127404081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Sign Off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5"/>
            <a:ext cx="7531197" cy="765175"/>
          </a:xfrm>
          <a:prstGeom prst="rect">
            <a:avLst/>
          </a:prstGeom>
        </p:spPr>
        <p:txBody>
          <a:bodyPr anchor="t" anchorCtr="0">
            <a:normAutofit/>
          </a:bodyPr>
          <a:lstStyle>
            <a:lvl1pPr algn="l">
              <a:defRPr sz="3600">
                <a:solidFill>
                  <a:schemeClr val="bg1">
                    <a:lumMod val="95000"/>
                  </a:schemeClr>
                </a:solidFill>
              </a:defRPr>
            </a:lvl1pPr>
          </a:lstStyle>
          <a:p>
            <a:r>
              <a:rPr lang="en-US" dirty="0"/>
              <a:t>Thank you.</a:t>
            </a:r>
          </a:p>
        </p:txBody>
      </p:sp>
      <p:pic>
        <p:nvPicPr>
          <p:cNvPr id="7" name="Picture 6">
            <a:extLst>
              <a:ext uri="{FF2B5EF4-FFF2-40B4-BE49-F238E27FC236}">
                <a16:creationId xmlns:a16="http://schemas.microsoft.com/office/drawing/2014/main" id="{DF40DE4A-289F-6041-807C-AFF82A201A2A}"/>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4" y="638430"/>
            <a:ext cx="4267199" cy="411779"/>
          </a:xfrm>
          <a:prstGeom prst="rect">
            <a:avLst/>
          </a:prstGeom>
        </p:spPr>
      </p:pic>
    </p:spTree>
    <p:extLst>
      <p:ext uri="{BB962C8B-B14F-4D97-AF65-F5344CB8AC3E}">
        <p14:creationId xmlns:p14="http://schemas.microsoft.com/office/powerpoint/2010/main" val="132372561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D8279-A299-4F1E-B216-3B048A08E26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739FF09-AD36-49C6-9137-7ADBD34B2CE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53973D4-312C-4A9B-98CB-A1F71FB82FD3}"/>
              </a:ext>
            </a:extLst>
          </p:cNvPr>
          <p:cNvSpPr>
            <a:spLocks noGrp="1"/>
          </p:cNvSpPr>
          <p:nvPr>
            <p:ph type="dt" sz="half" idx="10"/>
          </p:nvPr>
        </p:nvSpPr>
        <p:spPr/>
        <p:txBody>
          <a:bodyPr/>
          <a:lstStyle/>
          <a:p>
            <a:fld id="{F4501778-DB56-4B2A-A90E-79E73F7AC2E9}" type="datetimeFigureOut">
              <a:rPr lang="en-GB" smtClean="0"/>
              <a:t>19/07/2022</a:t>
            </a:fld>
            <a:endParaRPr lang="en-GB" dirty="0"/>
          </a:p>
        </p:txBody>
      </p:sp>
      <p:sp>
        <p:nvSpPr>
          <p:cNvPr id="5" name="Footer Placeholder 4">
            <a:extLst>
              <a:ext uri="{FF2B5EF4-FFF2-40B4-BE49-F238E27FC236}">
                <a16:creationId xmlns:a16="http://schemas.microsoft.com/office/drawing/2014/main" id="{5E540070-2928-4CF9-80E8-4A9E7D01428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7A8C883-5D5D-4160-A11C-A9B7FD1E69FF}"/>
              </a:ext>
            </a:extLst>
          </p:cNvPr>
          <p:cNvSpPr>
            <a:spLocks noGrp="1"/>
          </p:cNvSpPr>
          <p:nvPr>
            <p:ph type="sldNum" sz="quarter" idx="12"/>
          </p:nvPr>
        </p:nvSpPr>
        <p:spPr/>
        <p:txBody>
          <a:bodyPr/>
          <a:lstStyle/>
          <a:p>
            <a:fld id="{76E3678E-5366-44AB-827E-A3C411DF44A2}" type="slidenum">
              <a:rPr lang="en-GB" smtClean="0"/>
              <a:t>‹#›</a:t>
            </a:fld>
            <a:endParaRPr lang="en-GB" dirty="0"/>
          </a:p>
        </p:txBody>
      </p:sp>
    </p:spTree>
    <p:extLst>
      <p:ext uri="{BB962C8B-B14F-4D97-AF65-F5344CB8AC3E}">
        <p14:creationId xmlns:p14="http://schemas.microsoft.com/office/powerpoint/2010/main" val="102550449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22208"/>
            <a:ext cx="3924300" cy="1276350"/>
          </a:xfrm>
          <a:prstGeom prst="rect">
            <a:avLst/>
          </a:prstGeom>
        </p:spPr>
        <p:txBody>
          <a:bodyPr anchor="t" anchorCtr="0">
            <a:normAutofit/>
          </a:bodyPr>
          <a:lstStyle>
            <a:lvl1pPr algn="l">
              <a:defRPr sz="4000"/>
            </a:lvl1pPr>
          </a:lstStyle>
          <a:p>
            <a:r>
              <a:rPr lang="en-US"/>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2" name="Picture Placeholder 11">
            <a:extLst>
              <a:ext uri="{FF2B5EF4-FFF2-40B4-BE49-F238E27FC236}">
                <a16:creationId xmlns:a16="http://schemas.microsoft.com/office/drawing/2014/main" id="{DD23A9BB-0467-40B1-8547-4AAFA68D1909}"/>
              </a:ext>
            </a:extLst>
          </p:cNvPr>
          <p:cNvSpPr>
            <a:spLocks noGrp="1"/>
          </p:cNvSpPr>
          <p:nvPr>
            <p:ph type="pic" sz="quarter" idx="10"/>
          </p:nvPr>
        </p:nvSpPr>
        <p:spPr>
          <a:xfrm>
            <a:off x="6095998" y="344630"/>
            <a:ext cx="5736002" cy="6168740"/>
          </a:xfrm>
        </p:spPr>
        <p:txBody>
          <a:bodyPr/>
          <a:lstStyle/>
          <a:p>
            <a:endParaRPr lang="en-GB" dirty="0"/>
          </a:p>
        </p:txBody>
      </p:sp>
      <p:pic>
        <p:nvPicPr>
          <p:cNvPr id="8" name="Picture 7" descr="National Institute for Health and Care Excellence logo">
            <a:extLst>
              <a:ext uri="{FF2B5EF4-FFF2-40B4-BE49-F238E27FC236}">
                <a16:creationId xmlns:a16="http://schemas.microsoft.com/office/drawing/2014/main" id="{A9B4C92B-6CC0-4DC2-8C94-2263D143C28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08740"/>
            <a:ext cx="4267199" cy="411779"/>
          </a:xfrm>
          <a:prstGeom prst="rect">
            <a:avLst/>
          </a:prstGeom>
        </p:spPr>
      </p:pic>
    </p:spTree>
    <p:extLst>
      <p:ext uri="{BB962C8B-B14F-4D97-AF65-F5344CB8AC3E}">
        <p14:creationId xmlns:p14="http://schemas.microsoft.com/office/powerpoint/2010/main" val="36618418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 Slide (Gre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userDrawn="1"/>
        </p:nvSpPr>
        <p:spPr>
          <a:xfrm>
            <a:off x="359999" y="326189"/>
            <a:ext cx="553066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2" name="Picture Placeholder 11">
            <a:extLst>
              <a:ext uri="{FF2B5EF4-FFF2-40B4-BE49-F238E27FC236}">
                <a16:creationId xmlns:a16="http://schemas.microsoft.com/office/drawing/2014/main" id="{DD23A9BB-0467-40B1-8547-4AAFA68D1909}"/>
              </a:ext>
              <a:ext uri="{C183D7F6-B498-43B3-948B-1728B52AA6E4}">
                <adec:decorative xmlns:adec="http://schemas.microsoft.com/office/drawing/2017/decorative" val="1"/>
              </a:ext>
            </a:extLst>
          </p:cNvPr>
          <p:cNvSpPr>
            <a:spLocks noGrp="1"/>
          </p:cNvSpPr>
          <p:nvPr>
            <p:ph type="pic" sz="quarter" idx="10"/>
          </p:nvPr>
        </p:nvSpPr>
        <p:spPr>
          <a:xfrm>
            <a:off x="6095998" y="344630"/>
            <a:ext cx="5736002" cy="6168740"/>
          </a:xfrm>
        </p:spPr>
        <p:txBody>
          <a:bodyPr/>
          <a:lstStyle/>
          <a:p>
            <a:endParaRPr lang="en-GB" dirty="0"/>
          </a:p>
        </p:txBody>
      </p:sp>
      <p:pic>
        <p:nvPicPr>
          <p:cNvPr id="8" name="Picture 7" descr="National Institute for Health and Care Excellence logo">
            <a:extLst>
              <a:ext uri="{FF2B5EF4-FFF2-40B4-BE49-F238E27FC236}">
                <a16:creationId xmlns:a16="http://schemas.microsoft.com/office/drawing/2014/main" id="{A9B4C92B-6CC0-4DC2-8C94-2263D143C28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08740"/>
            <a:ext cx="4267199" cy="411779"/>
          </a:xfrm>
          <a:prstGeom prst="rect">
            <a:avLst/>
          </a:prstGeom>
        </p:spPr>
      </p:pic>
      <p:sp>
        <p:nvSpPr>
          <p:cNvPr id="7" name="Title 1">
            <a:extLst>
              <a:ext uri="{FF2B5EF4-FFF2-40B4-BE49-F238E27FC236}">
                <a16:creationId xmlns:a16="http://schemas.microsoft.com/office/drawing/2014/main" id="{70E25C59-0584-4CF4-895C-25095457B280}"/>
              </a:ext>
            </a:extLst>
          </p:cNvPr>
          <p:cNvSpPr>
            <a:spLocks noGrp="1"/>
          </p:cNvSpPr>
          <p:nvPr>
            <p:ph type="ctrTitle" hasCustomPrompt="1"/>
          </p:nvPr>
        </p:nvSpPr>
        <p:spPr>
          <a:xfrm>
            <a:off x="724988" y="722208"/>
            <a:ext cx="3924300" cy="1276350"/>
          </a:xfrm>
          <a:prstGeom prst="rect">
            <a:avLst/>
          </a:prstGeom>
        </p:spPr>
        <p:txBody>
          <a:bodyPr anchor="t" anchorCtr="0">
            <a:normAutofit/>
          </a:bodyPr>
          <a:lstStyle>
            <a:lvl1pPr algn="l">
              <a:defRPr sz="4000"/>
            </a:lvl1pPr>
          </a:lstStyle>
          <a:p>
            <a:r>
              <a:rPr lang="en-US"/>
              <a:t>This is a sample title page layout</a:t>
            </a:r>
          </a:p>
        </p:txBody>
      </p:sp>
      <p:sp>
        <p:nvSpPr>
          <p:cNvPr id="9" name="Subtitle 2">
            <a:extLst>
              <a:ext uri="{FF2B5EF4-FFF2-40B4-BE49-F238E27FC236}">
                <a16:creationId xmlns:a16="http://schemas.microsoft.com/office/drawing/2014/main" id="{A5BFA7E2-C37B-421B-8A16-074A51159D3A}"/>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Tree>
    <p:extLst>
      <p:ext uri="{BB962C8B-B14F-4D97-AF65-F5344CB8AC3E}">
        <p14:creationId xmlns:p14="http://schemas.microsoft.com/office/powerpoint/2010/main" val="273670532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1" y="350520"/>
            <a:ext cx="553066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683466"/>
            <a:ext cx="3924300" cy="1276350"/>
          </a:xfrm>
          <a:prstGeom prst="rect">
            <a:avLst/>
          </a:prstGeom>
        </p:spPr>
        <p:txBody>
          <a:bodyPr anchor="t" anchorCtr="0">
            <a:normAutofit/>
          </a:bodyPr>
          <a:lstStyle>
            <a:lvl1pPr algn="l">
              <a:defRPr sz="4000">
                <a:solidFill>
                  <a:schemeClr val="bg1"/>
                </a:solidFill>
              </a:defRPr>
            </a:lvl1pPr>
          </a:lstStyle>
          <a:p>
            <a:r>
              <a:rPr lang="en-US"/>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02747"/>
            <a:ext cx="3924300"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2" name="Picture Placeholder 11">
            <a:extLst>
              <a:ext uri="{FF2B5EF4-FFF2-40B4-BE49-F238E27FC236}">
                <a16:creationId xmlns:a16="http://schemas.microsoft.com/office/drawing/2014/main" id="{DD23A9BB-0467-40B1-8547-4AAFA68D1909}"/>
              </a:ext>
              <a:ext uri="{C183D7F6-B498-43B3-948B-1728B52AA6E4}">
                <adec:decorative xmlns:adec="http://schemas.microsoft.com/office/drawing/2017/decorative" val="1"/>
              </a:ext>
            </a:extLst>
          </p:cNvPr>
          <p:cNvSpPr>
            <a:spLocks noGrp="1"/>
          </p:cNvSpPr>
          <p:nvPr>
            <p:ph type="pic" sz="quarter" idx="10"/>
          </p:nvPr>
        </p:nvSpPr>
        <p:spPr>
          <a:xfrm>
            <a:off x="6095998" y="344630"/>
            <a:ext cx="5736002" cy="6168740"/>
          </a:xfrm>
        </p:spPr>
        <p:txBody>
          <a:bodyPr/>
          <a:lstStyle/>
          <a:p>
            <a:endParaRPr lang="en-GB" dirty="0"/>
          </a:p>
        </p:txBody>
      </p:sp>
      <p:pic>
        <p:nvPicPr>
          <p:cNvPr id="6" name="Picture 5" descr="National Institute for Health and Care Excellence logo">
            <a:extLst>
              <a:ext uri="{FF2B5EF4-FFF2-40B4-BE49-F238E27FC236}">
                <a16:creationId xmlns:a16="http://schemas.microsoft.com/office/drawing/2014/main" id="{B01BEAF0-10A5-487D-A638-8580733C8CC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10518"/>
            <a:ext cx="4267199" cy="411779"/>
          </a:xfrm>
          <a:prstGeom prst="rect">
            <a:avLst/>
          </a:prstGeom>
        </p:spPr>
      </p:pic>
    </p:spTree>
    <p:extLst>
      <p:ext uri="{BB962C8B-B14F-4D97-AF65-F5344CB8AC3E}">
        <p14:creationId xmlns:p14="http://schemas.microsoft.com/office/powerpoint/2010/main" val="79405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7A706-A14C-4E92-BEB1-93191E874D1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1520A22-B0F7-43BC-86D9-7BA9E9E6036B}"/>
              </a:ext>
            </a:extLst>
          </p:cNvPr>
          <p:cNvSpPr>
            <a:spLocks noGrp="1"/>
          </p:cNvSpPr>
          <p:nvPr>
            <p:ph type="dt" sz="half" idx="10"/>
          </p:nvPr>
        </p:nvSpPr>
        <p:spPr/>
        <p:txBody>
          <a:bodyPr/>
          <a:lstStyle/>
          <a:p>
            <a:fld id="{F66FF2E5-CAF7-42F6-A134-603B3AF1C566}" type="datetimeFigureOut">
              <a:rPr lang="en-GB" smtClean="0"/>
              <a:t>19/07/2022</a:t>
            </a:fld>
            <a:endParaRPr lang="en-GB" dirty="0"/>
          </a:p>
        </p:txBody>
      </p:sp>
      <p:sp>
        <p:nvSpPr>
          <p:cNvPr id="4" name="Footer Placeholder 3">
            <a:extLst>
              <a:ext uri="{FF2B5EF4-FFF2-40B4-BE49-F238E27FC236}">
                <a16:creationId xmlns:a16="http://schemas.microsoft.com/office/drawing/2014/main" id="{0F6952F5-7611-411B-A2A6-A6AF9C22F0D4}"/>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1BDC7B21-EC6D-48A5-98C9-D3B8F95D3F76}"/>
              </a:ext>
            </a:extLst>
          </p:cNvPr>
          <p:cNvSpPr>
            <a:spLocks noGrp="1"/>
          </p:cNvSpPr>
          <p:nvPr>
            <p:ph type="sldNum" sz="quarter" idx="12"/>
          </p:nvPr>
        </p:nvSpPr>
        <p:spPr/>
        <p:txBody>
          <a:bodyPr/>
          <a:lstStyle/>
          <a:p>
            <a:fld id="{E27954F4-8D86-4578-8E59-30494A022E0D}" type="slidenum">
              <a:rPr lang="en-GB" smtClean="0"/>
              <a:t>‹#›</a:t>
            </a:fld>
            <a:endParaRPr lang="en-GB" dirty="0"/>
          </a:p>
        </p:txBody>
      </p:sp>
    </p:spTree>
    <p:extLst>
      <p:ext uri="{BB962C8B-B14F-4D97-AF65-F5344CB8AC3E}">
        <p14:creationId xmlns:p14="http://schemas.microsoft.com/office/powerpoint/2010/main" val="129100515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le Slid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1" y="350520"/>
            <a:ext cx="553066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2" name="Picture Placeholder 11">
            <a:extLst>
              <a:ext uri="{FF2B5EF4-FFF2-40B4-BE49-F238E27FC236}">
                <a16:creationId xmlns:a16="http://schemas.microsoft.com/office/drawing/2014/main" id="{DD23A9BB-0467-40B1-8547-4AAFA68D1909}"/>
              </a:ext>
              <a:ext uri="{C183D7F6-B498-43B3-948B-1728B52AA6E4}">
                <adec:decorative xmlns:adec="http://schemas.microsoft.com/office/drawing/2017/decorative" val="1"/>
              </a:ext>
            </a:extLst>
          </p:cNvPr>
          <p:cNvSpPr>
            <a:spLocks noGrp="1"/>
          </p:cNvSpPr>
          <p:nvPr>
            <p:ph type="pic" sz="quarter" idx="10"/>
          </p:nvPr>
        </p:nvSpPr>
        <p:spPr>
          <a:xfrm>
            <a:off x="6095998" y="344630"/>
            <a:ext cx="5736002" cy="6168740"/>
          </a:xfrm>
        </p:spPr>
        <p:txBody>
          <a:bodyPr/>
          <a:lstStyle/>
          <a:p>
            <a:endParaRPr lang="en-GB" dirty="0"/>
          </a:p>
        </p:txBody>
      </p:sp>
      <p:pic>
        <p:nvPicPr>
          <p:cNvPr id="6" name="Picture 5" descr="National Institute for Health and Care Excellence logo">
            <a:extLst>
              <a:ext uri="{FF2B5EF4-FFF2-40B4-BE49-F238E27FC236}">
                <a16:creationId xmlns:a16="http://schemas.microsoft.com/office/drawing/2014/main" id="{B01BEAF0-10A5-487D-A638-8580733C8CC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10518"/>
            <a:ext cx="4267199" cy="411779"/>
          </a:xfrm>
          <a:prstGeom prst="rect">
            <a:avLst/>
          </a:prstGeom>
        </p:spPr>
      </p:pic>
      <p:sp>
        <p:nvSpPr>
          <p:cNvPr id="7" name="Title 1">
            <a:extLst>
              <a:ext uri="{FF2B5EF4-FFF2-40B4-BE49-F238E27FC236}">
                <a16:creationId xmlns:a16="http://schemas.microsoft.com/office/drawing/2014/main" id="{A9789412-DB88-448F-8665-80D1476288DA}"/>
              </a:ext>
            </a:extLst>
          </p:cNvPr>
          <p:cNvSpPr>
            <a:spLocks noGrp="1"/>
          </p:cNvSpPr>
          <p:nvPr>
            <p:ph type="ctrTitle" hasCustomPrompt="1"/>
          </p:nvPr>
        </p:nvSpPr>
        <p:spPr>
          <a:xfrm>
            <a:off x="724988" y="683466"/>
            <a:ext cx="3924300" cy="1276350"/>
          </a:xfrm>
          <a:prstGeom prst="rect">
            <a:avLst/>
          </a:prstGeom>
        </p:spPr>
        <p:txBody>
          <a:bodyPr anchor="t" anchorCtr="0">
            <a:normAutofit/>
          </a:bodyPr>
          <a:lstStyle>
            <a:lvl1pPr algn="l">
              <a:defRPr sz="4000">
                <a:solidFill>
                  <a:schemeClr val="bg1"/>
                </a:solidFill>
              </a:defRPr>
            </a:lvl1pPr>
          </a:lstStyle>
          <a:p>
            <a:r>
              <a:rPr lang="en-US"/>
              <a:t>This is a sample title page layout</a:t>
            </a:r>
          </a:p>
        </p:txBody>
      </p:sp>
      <p:sp>
        <p:nvSpPr>
          <p:cNvPr id="8" name="Subtitle 2">
            <a:extLst>
              <a:ext uri="{FF2B5EF4-FFF2-40B4-BE49-F238E27FC236}">
                <a16:creationId xmlns:a16="http://schemas.microsoft.com/office/drawing/2014/main" id="{65407C8E-9326-4458-9C56-2C76C948E0AF}"/>
              </a:ext>
            </a:extLst>
          </p:cNvPr>
          <p:cNvSpPr>
            <a:spLocks noGrp="1"/>
          </p:cNvSpPr>
          <p:nvPr>
            <p:ph type="subTitle" idx="1" hasCustomPrompt="1"/>
          </p:nvPr>
        </p:nvSpPr>
        <p:spPr>
          <a:xfrm>
            <a:off x="724988" y="2202747"/>
            <a:ext cx="3924300"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Tree>
    <p:extLst>
      <p:ext uri="{BB962C8B-B14F-4D97-AF65-F5344CB8AC3E}">
        <p14:creationId xmlns:p14="http://schemas.microsoft.com/office/powerpoint/2010/main" val="404507893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0" y="350520"/>
            <a:ext cx="11471999"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46309"/>
            <a:ext cx="5199563" cy="1276350"/>
          </a:xfrm>
          <a:prstGeom prst="rect">
            <a:avLst/>
          </a:prstGeom>
        </p:spPr>
        <p:txBody>
          <a:bodyPr anchor="t" anchorCtr="0">
            <a:normAutofit/>
          </a:bodyPr>
          <a:lstStyle>
            <a:lvl1pPr algn="l">
              <a:defRPr sz="4000">
                <a:solidFill>
                  <a:schemeClr val="bg1"/>
                </a:solidFill>
              </a:defRPr>
            </a:lvl1pPr>
          </a:lstStyle>
          <a:p>
            <a:r>
              <a:rPr lang="en-US"/>
              <a:t>This is a sample divider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30292"/>
            <a:ext cx="5199564"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pic>
        <p:nvPicPr>
          <p:cNvPr id="6" name="Picture 5">
            <a:extLst>
              <a:ext uri="{FF2B5EF4-FFF2-40B4-BE49-F238E27FC236}">
                <a16:creationId xmlns:a16="http://schemas.microsoft.com/office/drawing/2014/main" id="{B01BEAF0-10A5-487D-A638-8580733C8CC6}"/>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10518"/>
            <a:ext cx="4267199" cy="411779"/>
          </a:xfrm>
          <a:prstGeom prst="rect">
            <a:avLst/>
          </a:prstGeom>
        </p:spPr>
      </p:pic>
    </p:spTree>
    <p:extLst>
      <p:ext uri="{BB962C8B-B14F-4D97-AF65-F5344CB8AC3E}">
        <p14:creationId xmlns:p14="http://schemas.microsoft.com/office/powerpoint/2010/main" val="369691164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Divider Slid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0" y="350520"/>
            <a:ext cx="11471999"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Picture 5">
            <a:extLst>
              <a:ext uri="{FF2B5EF4-FFF2-40B4-BE49-F238E27FC236}">
                <a16:creationId xmlns:a16="http://schemas.microsoft.com/office/drawing/2014/main" id="{B01BEAF0-10A5-487D-A638-8580733C8CC6}"/>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10518"/>
            <a:ext cx="4267199" cy="411779"/>
          </a:xfrm>
          <a:prstGeom prst="rect">
            <a:avLst/>
          </a:prstGeom>
        </p:spPr>
      </p:pic>
      <p:sp>
        <p:nvSpPr>
          <p:cNvPr id="7" name="Title 1">
            <a:extLst>
              <a:ext uri="{FF2B5EF4-FFF2-40B4-BE49-F238E27FC236}">
                <a16:creationId xmlns:a16="http://schemas.microsoft.com/office/drawing/2014/main" id="{AD2AEADB-4337-4878-BB07-3CD1B33B46B5}"/>
              </a:ext>
            </a:extLst>
          </p:cNvPr>
          <p:cNvSpPr>
            <a:spLocks noGrp="1"/>
          </p:cNvSpPr>
          <p:nvPr>
            <p:ph type="ctrTitle" hasCustomPrompt="1"/>
          </p:nvPr>
        </p:nvSpPr>
        <p:spPr>
          <a:xfrm>
            <a:off x="724988" y="746309"/>
            <a:ext cx="5199563" cy="1276350"/>
          </a:xfrm>
          <a:prstGeom prst="rect">
            <a:avLst/>
          </a:prstGeom>
        </p:spPr>
        <p:txBody>
          <a:bodyPr anchor="t" anchorCtr="0">
            <a:normAutofit/>
          </a:bodyPr>
          <a:lstStyle>
            <a:lvl1pPr algn="l">
              <a:defRPr sz="4000">
                <a:solidFill>
                  <a:schemeClr val="bg1"/>
                </a:solidFill>
              </a:defRPr>
            </a:lvl1pPr>
          </a:lstStyle>
          <a:p>
            <a:r>
              <a:rPr lang="en-US"/>
              <a:t>This is a sample divider page layout</a:t>
            </a:r>
          </a:p>
        </p:txBody>
      </p:sp>
      <p:sp>
        <p:nvSpPr>
          <p:cNvPr id="8" name="Subtitle 2">
            <a:extLst>
              <a:ext uri="{FF2B5EF4-FFF2-40B4-BE49-F238E27FC236}">
                <a16:creationId xmlns:a16="http://schemas.microsoft.com/office/drawing/2014/main" id="{0F404470-FC0D-4812-9A23-A880D12A6DDE}"/>
              </a:ext>
            </a:extLst>
          </p:cNvPr>
          <p:cNvSpPr>
            <a:spLocks noGrp="1"/>
          </p:cNvSpPr>
          <p:nvPr>
            <p:ph type="subTitle" idx="1" hasCustomPrompt="1"/>
          </p:nvPr>
        </p:nvSpPr>
        <p:spPr>
          <a:xfrm>
            <a:off x="724988" y="2230292"/>
            <a:ext cx="5199564"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Tree>
    <p:extLst>
      <p:ext uri="{BB962C8B-B14F-4D97-AF65-F5344CB8AC3E}">
        <p14:creationId xmlns:p14="http://schemas.microsoft.com/office/powerpoint/2010/main" val="322271976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Sample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3" y="487510"/>
            <a:ext cx="11178381" cy="1276350"/>
          </a:xfrm>
          <a:prstGeom prst="rect">
            <a:avLst/>
          </a:prstGeom>
        </p:spPr>
        <p:txBody>
          <a:bodyPr anchor="t" anchorCtr="0">
            <a:normAutofit/>
          </a:bodyPr>
          <a:lstStyle>
            <a:lvl1pPr algn="l">
              <a:defRPr sz="4000"/>
            </a:lvl1pPr>
          </a:lstStyle>
          <a:p>
            <a:r>
              <a:rPr lang="en-US"/>
              <a:t>This is a sample page layout</a:t>
            </a:r>
            <a:br>
              <a:rPr lang="en-US"/>
            </a:br>
            <a:endParaRPr lang="en-US"/>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4" name="Text Placeholder 3">
            <a:extLst>
              <a:ext uri="{FF2B5EF4-FFF2-40B4-BE49-F238E27FC236}">
                <a16:creationId xmlns:a16="http://schemas.microsoft.com/office/drawing/2014/main" id="{D8A59B50-E623-4981-8E6B-4C312DCAB927}"/>
              </a:ext>
            </a:extLst>
          </p:cNvPr>
          <p:cNvSpPr>
            <a:spLocks noGrp="1"/>
          </p:cNvSpPr>
          <p:nvPr>
            <p:ph type="body" sz="quarter" idx="12" hasCustomPrompt="1"/>
          </p:nvPr>
        </p:nvSpPr>
        <p:spPr>
          <a:xfrm>
            <a:off x="496383" y="1778908"/>
            <a:ext cx="11177587" cy="4005262"/>
          </a:xfrm>
        </p:spPr>
        <p:txBody>
          <a:bodyPr/>
          <a:lstStyle>
            <a:lvl1pPr>
              <a:lnSpc>
                <a:spcPct val="150000"/>
              </a:lnSpc>
              <a:defRPr sz="1800"/>
            </a:lvl1pPr>
            <a:lvl2pPr>
              <a:lnSpc>
                <a:spcPct val="150000"/>
              </a:lnSpc>
              <a:defRPr sz="1800"/>
            </a:lvl2pPr>
            <a:lvl3pPr>
              <a:lnSpc>
                <a:spcPct val="150000"/>
              </a:lnSpc>
              <a:defRPr sz="1800"/>
            </a:lvl3pPr>
            <a:lvl4pPr>
              <a:lnSpc>
                <a:spcPct val="150000"/>
              </a:lnSpc>
              <a:defRPr sz="1800"/>
            </a:lvl4pPr>
            <a:lvl5pPr>
              <a:lnSpc>
                <a:spcPct val="150000"/>
              </a:lnSpc>
              <a:defRPr sz="1800"/>
            </a:lvl5pPr>
          </a:lstStyle>
          <a:p>
            <a:pPr lvl="0"/>
            <a:r>
              <a:rPr lang="en-US"/>
              <a:t>Please use this space to insert written content as required. Please use </a:t>
            </a:r>
            <a:r>
              <a:rPr lang="en-US" err="1"/>
              <a:t>Lato</a:t>
            </a:r>
            <a:r>
              <a:rPr lang="en-US"/>
              <a:t> or Arial with a minimum font size of 18 </a:t>
            </a:r>
            <a:r>
              <a:rPr lang="en-US" err="1"/>
              <a:t>pt</a:t>
            </a:r>
            <a:r>
              <a:rPr lang="en-US"/>
              <a: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2615145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Sample Page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11075987" cy="1276350"/>
          </a:xfrm>
          <a:prstGeom prst="rect">
            <a:avLst/>
          </a:prstGeom>
        </p:spPr>
        <p:txBody>
          <a:bodyPr anchor="t" anchorCtr="0">
            <a:normAutofit/>
          </a:bodyPr>
          <a:lstStyle>
            <a:lvl1pPr algn="l">
              <a:defRPr sz="4000"/>
            </a:lvl1pPr>
          </a:lstStyle>
          <a:p>
            <a:r>
              <a:rPr lang="en-US"/>
              <a:t>This is a sample page layout</a:t>
            </a:r>
            <a:br>
              <a:rPr lang="en-US"/>
            </a:br>
            <a:endParaRPr lang="en-US"/>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6" name="Text Placeholder 3">
            <a:extLst>
              <a:ext uri="{FF2B5EF4-FFF2-40B4-BE49-F238E27FC236}">
                <a16:creationId xmlns:a16="http://schemas.microsoft.com/office/drawing/2014/main" id="{D33D4C08-E927-4E75-8C3B-65EC3A83513D}"/>
              </a:ext>
            </a:extLst>
          </p:cNvPr>
          <p:cNvSpPr>
            <a:spLocks noGrp="1"/>
          </p:cNvSpPr>
          <p:nvPr>
            <p:ph type="body" sz="quarter" idx="12" hasCustomPrompt="1"/>
          </p:nvPr>
        </p:nvSpPr>
        <p:spPr>
          <a:xfrm>
            <a:off x="496383" y="1778908"/>
            <a:ext cx="11177587" cy="4005262"/>
          </a:xfrm>
        </p:spPr>
        <p:txBody>
          <a:bodyPr/>
          <a:lstStyle>
            <a:lvl1pPr>
              <a:lnSpc>
                <a:spcPct val="150000"/>
              </a:lnSpc>
              <a:defRPr sz="1800"/>
            </a:lvl1pPr>
            <a:lvl2pPr>
              <a:lnSpc>
                <a:spcPct val="150000"/>
              </a:lnSpc>
              <a:defRPr sz="1800"/>
            </a:lvl2pPr>
            <a:lvl3pPr>
              <a:lnSpc>
                <a:spcPct val="150000"/>
              </a:lnSpc>
              <a:defRPr sz="1800"/>
            </a:lvl3pPr>
            <a:lvl4pPr>
              <a:lnSpc>
                <a:spcPct val="150000"/>
              </a:lnSpc>
              <a:defRPr sz="1800"/>
            </a:lvl4pPr>
            <a:lvl5pPr>
              <a:lnSpc>
                <a:spcPct val="150000"/>
              </a:lnSpc>
              <a:defRPr sz="1800"/>
            </a:lvl5pPr>
          </a:lstStyle>
          <a:p>
            <a:pPr lvl="0"/>
            <a:r>
              <a:rPr lang="en-US"/>
              <a:t>Please use this space to insert written content as required. Please use </a:t>
            </a:r>
            <a:r>
              <a:rPr lang="en-US" err="1"/>
              <a:t>Lato</a:t>
            </a:r>
            <a:r>
              <a:rPr lang="en-US"/>
              <a:t> or Arial with a minimum font size of 18 </a:t>
            </a:r>
            <a:r>
              <a:rPr lang="en-US" err="1"/>
              <a:t>pt</a:t>
            </a:r>
            <a:r>
              <a:rPr lang="en-US"/>
              <a: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7816663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11076491" cy="1276350"/>
          </a:xfrm>
          <a:prstGeom prst="rect">
            <a:avLst/>
          </a:prstGeom>
        </p:spPr>
        <p:txBody>
          <a:bodyPr anchor="t" anchorCtr="0">
            <a:normAutofit/>
          </a:bodyPr>
          <a:lstStyle>
            <a:lvl1pPr algn="l">
              <a:defRPr sz="4000">
                <a:solidFill>
                  <a:schemeClr val="bg1"/>
                </a:solidFill>
              </a:defRPr>
            </a:lvl1pPr>
          </a:lstStyle>
          <a:p>
            <a:r>
              <a:rPr lang="en-US"/>
              <a:t>This is a sample page layout</a:t>
            </a:r>
            <a:br>
              <a:rPr lang="en-US"/>
            </a:br>
            <a:endParaRPr lang="en-US"/>
          </a:p>
        </p:txBody>
      </p:sp>
      <p:pic>
        <p:nvPicPr>
          <p:cNvPr id="6" name="Picture 5">
            <a:extLst>
              <a:ext uri="{FF2B5EF4-FFF2-40B4-BE49-F238E27FC236}">
                <a16:creationId xmlns:a16="http://schemas.microsoft.com/office/drawing/2014/main" id="{908FBA05-6CDC-A840-80FD-B02E6D8D8D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7" name="Text Placeholder 3">
            <a:extLst>
              <a:ext uri="{FF2B5EF4-FFF2-40B4-BE49-F238E27FC236}">
                <a16:creationId xmlns:a16="http://schemas.microsoft.com/office/drawing/2014/main" id="{D505188C-4EA9-41FC-88B3-8C1274287F83}"/>
              </a:ext>
            </a:extLst>
          </p:cNvPr>
          <p:cNvSpPr>
            <a:spLocks noGrp="1"/>
          </p:cNvSpPr>
          <p:nvPr>
            <p:ph type="body" sz="quarter" idx="12" hasCustomPrompt="1"/>
          </p:nvPr>
        </p:nvSpPr>
        <p:spPr>
          <a:xfrm>
            <a:off x="496383" y="1778908"/>
            <a:ext cx="11177587" cy="4005262"/>
          </a:xfrm>
        </p:spPr>
        <p:txBody>
          <a:bodyPr/>
          <a:lstStyle>
            <a:lvl1pPr>
              <a:lnSpc>
                <a:spcPct val="150000"/>
              </a:lnSpc>
              <a:defRPr sz="1800">
                <a:solidFill>
                  <a:schemeClr val="bg1"/>
                </a:solidFill>
              </a:defRPr>
            </a:lvl1pPr>
            <a:lvl2pPr>
              <a:lnSpc>
                <a:spcPct val="150000"/>
              </a:lnSpc>
              <a:defRPr sz="1800">
                <a:solidFill>
                  <a:schemeClr val="bg1"/>
                </a:solidFill>
              </a:defRPr>
            </a:lvl2pPr>
            <a:lvl3pPr>
              <a:lnSpc>
                <a:spcPct val="150000"/>
              </a:lnSpc>
              <a:defRPr sz="1800">
                <a:solidFill>
                  <a:schemeClr val="bg1"/>
                </a:solidFill>
              </a:defRPr>
            </a:lvl3pPr>
            <a:lvl4pPr>
              <a:lnSpc>
                <a:spcPct val="150000"/>
              </a:lnSpc>
              <a:defRPr sz="1800">
                <a:solidFill>
                  <a:schemeClr val="bg1"/>
                </a:solidFill>
              </a:defRPr>
            </a:lvl4pPr>
            <a:lvl5pPr>
              <a:lnSpc>
                <a:spcPct val="150000"/>
              </a:lnSpc>
              <a:defRPr sz="1800">
                <a:solidFill>
                  <a:schemeClr val="bg1"/>
                </a:solidFill>
              </a:defRPr>
            </a:lvl5pPr>
          </a:lstStyle>
          <a:p>
            <a:pPr lvl="0"/>
            <a:r>
              <a:rPr lang="en-US"/>
              <a:t>Please use this space to insert written content as required. Please use </a:t>
            </a:r>
            <a:r>
              <a:rPr lang="en-US" err="1"/>
              <a:t>Lato</a:t>
            </a:r>
            <a:r>
              <a:rPr lang="en-US"/>
              <a:t> or Arial with a minimum font size of 18 </a:t>
            </a:r>
            <a:r>
              <a:rPr lang="en-US" err="1"/>
              <a:t>pt</a:t>
            </a:r>
            <a:r>
              <a:rPr lang="en-US"/>
              <a: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1871469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Sample Pag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11076491" cy="1276350"/>
          </a:xfrm>
          <a:prstGeom prst="rect">
            <a:avLst/>
          </a:prstGeom>
        </p:spPr>
        <p:txBody>
          <a:bodyPr anchor="t" anchorCtr="0">
            <a:normAutofit/>
          </a:bodyPr>
          <a:lstStyle>
            <a:lvl1pPr algn="l">
              <a:defRPr sz="4000">
                <a:solidFill>
                  <a:schemeClr val="bg1"/>
                </a:solidFill>
              </a:defRPr>
            </a:lvl1pPr>
          </a:lstStyle>
          <a:p>
            <a:r>
              <a:rPr lang="en-US"/>
              <a:t>This is a sample page layout</a:t>
            </a:r>
            <a:br>
              <a:rPr lang="en-US"/>
            </a:br>
            <a:endParaRPr lang="en-US"/>
          </a:p>
        </p:txBody>
      </p:sp>
      <p:pic>
        <p:nvPicPr>
          <p:cNvPr id="6" name="Picture 5">
            <a:extLst>
              <a:ext uri="{FF2B5EF4-FFF2-40B4-BE49-F238E27FC236}">
                <a16:creationId xmlns:a16="http://schemas.microsoft.com/office/drawing/2014/main" id="{908FBA05-6CDC-A840-80FD-B02E6D8D8D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9" name="Text Placeholder 3">
            <a:extLst>
              <a:ext uri="{FF2B5EF4-FFF2-40B4-BE49-F238E27FC236}">
                <a16:creationId xmlns:a16="http://schemas.microsoft.com/office/drawing/2014/main" id="{B858E11F-CACB-4EFE-80EE-3759BCA5BECC}"/>
              </a:ext>
            </a:extLst>
          </p:cNvPr>
          <p:cNvSpPr>
            <a:spLocks noGrp="1"/>
          </p:cNvSpPr>
          <p:nvPr>
            <p:ph type="body" sz="quarter" idx="12" hasCustomPrompt="1"/>
          </p:nvPr>
        </p:nvSpPr>
        <p:spPr>
          <a:xfrm>
            <a:off x="496384" y="1774022"/>
            <a:ext cx="11076491" cy="4005262"/>
          </a:xfrm>
        </p:spPr>
        <p:txBody>
          <a:bodyPr/>
          <a:lstStyle>
            <a:lvl1pPr>
              <a:lnSpc>
                <a:spcPct val="150000"/>
              </a:lnSpc>
              <a:defRPr sz="1800">
                <a:solidFill>
                  <a:schemeClr val="bg1"/>
                </a:solidFill>
              </a:defRPr>
            </a:lvl1pPr>
            <a:lvl2pPr>
              <a:lnSpc>
                <a:spcPct val="150000"/>
              </a:lnSpc>
              <a:defRPr sz="1800">
                <a:solidFill>
                  <a:schemeClr val="bg1"/>
                </a:solidFill>
              </a:defRPr>
            </a:lvl2pPr>
            <a:lvl3pPr>
              <a:lnSpc>
                <a:spcPct val="150000"/>
              </a:lnSpc>
              <a:defRPr sz="1800">
                <a:solidFill>
                  <a:schemeClr val="bg1"/>
                </a:solidFill>
              </a:defRPr>
            </a:lvl3pPr>
            <a:lvl4pPr>
              <a:lnSpc>
                <a:spcPct val="150000"/>
              </a:lnSpc>
              <a:defRPr sz="1800">
                <a:solidFill>
                  <a:schemeClr val="bg1"/>
                </a:solidFill>
              </a:defRPr>
            </a:lvl4pPr>
            <a:lvl5pPr>
              <a:lnSpc>
                <a:spcPct val="150000"/>
              </a:lnSpc>
              <a:defRPr sz="1800">
                <a:solidFill>
                  <a:schemeClr val="bg1"/>
                </a:solidFill>
              </a:defRPr>
            </a:lvl5pPr>
          </a:lstStyle>
          <a:p>
            <a:pPr lvl="0"/>
            <a:r>
              <a:rPr lang="en-US"/>
              <a:t>Please use this space to insert written content as required. Please use </a:t>
            </a:r>
            <a:r>
              <a:rPr lang="en-US" err="1"/>
              <a:t>Lato</a:t>
            </a:r>
            <a:r>
              <a:rPr lang="en-US"/>
              <a:t> or Arial with a minimum font size of 18 </a:t>
            </a:r>
            <a:r>
              <a:rPr lang="en-US" err="1"/>
              <a:t>pt</a:t>
            </a:r>
            <a:r>
              <a:rPr lang="en-US"/>
              <a: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7057451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One Column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5"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a:solidFill>
                  <a:srgbClr val="222222"/>
                </a:solidFill>
              </a:defRPr>
            </a:lvl1pPr>
          </a:lstStyle>
          <a:p>
            <a:r>
              <a:rPr lang="en-US"/>
              <a:t>This is sample bulleted text (one column)</a:t>
            </a:r>
            <a:br>
              <a:rPr lang="en-US"/>
            </a:br>
            <a:endParaRPr lang="en-US"/>
          </a:p>
        </p:txBody>
      </p:sp>
      <p:sp>
        <p:nvSpPr>
          <p:cNvPr id="11" name="Subtitle 2">
            <a:extLst>
              <a:ext uri="{FF2B5EF4-FFF2-40B4-BE49-F238E27FC236}">
                <a16:creationId xmlns:a16="http://schemas.microsoft.com/office/drawing/2014/main" id="{FAC2841A-2EFF-4DDA-A274-2C038BF872B1}"/>
              </a:ext>
            </a:extLst>
          </p:cNvPr>
          <p:cNvSpPr>
            <a:spLocks noGrp="1"/>
          </p:cNvSpPr>
          <p:nvPr>
            <p:ph type="subTitle" idx="1" hasCustomPrompt="1"/>
          </p:nvPr>
        </p:nvSpPr>
        <p:spPr>
          <a:xfrm>
            <a:off x="496580" y="1781111"/>
            <a:ext cx="11080069" cy="4041718"/>
          </a:xfrm>
          <a:prstGeom prst="rect">
            <a:avLst/>
          </a:prstGeom>
        </p:spPr>
        <p:txBody>
          <a:bodyPr>
            <a:normAutofit/>
          </a:bodyPr>
          <a:lstStyle>
            <a:lvl1pPr marL="285750" indent="-285750" algn="l">
              <a:lnSpc>
                <a:spcPct val="150000"/>
              </a:lnSpc>
              <a:spcBef>
                <a:spcPts val="200"/>
              </a:spcBef>
              <a:buFont typeface="Arial" panose="020B0604020202020204" pitchFamily="34" charset="0"/>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a:t>
            </a: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a:t>
            </a:r>
          </a:p>
          <a:p>
            <a:pPr marL="285750" indent="-285750">
              <a:buFont typeface="Arial" panose="020B0604020202020204" pitchFamily="34" charset="0"/>
              <a:buChar char="•"/>
            </a:pPr>
            <a:endParaRPr lang="en-GB">
              <a:solidFill>
                <a:srgbClr val="222222"/>
              </a:solidFill>
              <a:latin typeface="Lato" panose="020F0502020204030203" pitchFamily="34" charset="77"/>
            </a:endParaRPr>
          </a:p>
        </p:txBody>
      </p:sp>
    </p:spTree>
    <p:extLst>
      <p:ext uri="{BB962C8B-B14F-4D97-AF65-F5344CB8AC3E}">
        <p14:creationId xmlns:p14="http://schemas.microsoft.com/office/powerpoint/2010/main" val="162085937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One Column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Title 1">
            <a:extLst>
              <a:ext uri="{FF2B5EF4-FFF2-40B4-BE49-F238E27FC236}">
                <a16:creationId xmlns:a16="http://schemas.microsoft.com/office/drawing/2014/main" id="{EC3CC89E-EBF2-B346-B7D3-219415B110FA}"/>
              </a:ext>
            </a:extLst>
          </p:cNvPr>
          <p:cNvSpPr>
            <a:spLocks noGrp="1"/>
          </p:cNvSpPr>
          <p:nvPr>
            <p:ph type="ctrTitle" hasCustomPrompt="1"/>
          </p:nvPr>
        </p:nvSpPr>
        <p:spPr>
          <a:xfrm>
            <a:off x="496384" y="487510"/>
            <a:ext cx="11080070" cy="1276350"/>
          </a:xfrm>
          <a:prstGeom prst="rect">
            <a:avLst/>
          </a:prstGeom>
        </p:spPr>
        <p:txBody>
          <a:bodyPr anchor="t" anchorCtr="0">
            <a:normAutofit/>
          </a:bodyPr>
          <a:lstStyle>
            <a:lvl1pPr algn="l">
              <a:defRPr sz="4000">
                <a:solidFill>
                  <a:srgbClr val="222222"/>
                </a:solidFill>
              </a:defRPr>
            </a:lvl1pPr>
          </a:lstStyle>
          <a:p>
            <a:r>
              <a:rPr lang="en-US"/>
              <a:t>This is sample bulleted text (one column)</a:t>
            </a:r>
            <a:br>
              <a:rPr lang="en-US"/>
            </a:br>
            <a:endParaRPr lang="en-US"/>
          </a:p>
        </p:txBody>
      </p:sp>
      <p:sp>
        <p:nvSpPr>
          <p:cNvPr id="6" name="Subtitle 2">
            <a:extLst>
              <a:ext uri="{FF2B5EF4-FFF2-40B4-BE49-F238E27FC236}">
                <a16:creationId xmlns:a16="http://schemas.microsoft.com/office/drawing/2014/main" id="{CCE67437-CAF1-4EBD-91F9-62BA4F771442}"/>
              </a:ext>
            </a:extLst>
          </p:cNvPr>
          <p:cNvSpPr>
            <a:spLocks noGrp="1"/>
          </p:cNvSpPr>
          <p:nvPr>
            <p:ph type="subTitle" idx="1" hasCustomPrompt="1"/>
          </p:nvPr>
        </p:nvSpPr>
        <p:spPr>
          <a:xfrm>
            <a:off x="496580" y="1781111"/>
            <a:ext cx="11080069" cy="4041718"/>
          </a:xfrm>
          <a:prstGeom prst="rect">
            <a:avLst/>
          </a:prstGeom>
        </p:spPr>
        <p:txBody>
          <a:bodyPr>
            <a:normAutofit/>
          </a:bodyPr>
          <a:lstStyle>
            <a:lvl1pPr marL="285750" indent="-285750" algn="l">
              <a:lnSpc>
                <a:spcPct val="150000"/>
              </a:lnSpc>
              <a:spcBef>
                <a:spcPts val="200"/>
              </a:spcBef>
              <a:buFont typeface="Arial" panose="020B0604020202020204" pitchFamily="34" charset="0"/>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a:t>
            </a: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a:t>
            </a:r>
          </a:p>
          <a:p>
            <a:pPr marL="285750" indent="-285750">
              <a:buFont typeface="Arial" panose="020B0604020202020204" pitchFamily="34" charset="0"/>
              <a:buChar char="•"/>
            </a:pPr>
            <a:endParaRPr lang="en-GB">
              <a:solidFill>
                <a:srgbClr val="222222"/>
              </a:solidFill>
              <a:latin typeface="Lato" panose="020F0502020204030203" pitchFamily="34" charset="77"/>
            </a:endParaRPr>
          </a:p>
        </p:txBody>
      </p:sp>
    </p:spTree>
    <p:extLst>
      <p:ext uri="{BB962C8B-B14F-4D97-AF65-F5344CB8AC3E}">
        <p14:creationId xmlns:p14="http://schemas.microsoft.com/office/powerpoint/2010/main" val="194937283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One Column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4" y="1769458"/>
            <a:ext cx="10838726" cy="4052845"/>
          </a:xfrm>
          <a:prstGeom prst="rect">
            <a:avLst/>
          </a:prstGeom>
        </p:spPr>
        <p:txBody>
          <a:bodyPr>
            <a:normAutofit/>
          </a:bodyPr>
          <a:lstStyle>
            <a:lvl1pPr marL="285750" indent="-285750" algn="l">
              <a:lnSpc>
                <a:spcPct val="150000"/>
              </a:lnSpc>
              <a:spcBef>
                <a:spcPts val="200"/>
              </a:spcBef>
              <a:buFont typeface="Arial" panose="020B0604020202020204" pitchFamily="34" charset="0"/>
              <a:buNone/>
              <a:defRPr sz="1800">
                <a:solidFill>
                  <a:schemeClr val="bg1">
                    <a:lumMod val="9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p:txBody>
      </p:sp>
      <p:pic>
        <p:nvPicPr>
          <p:cNvPr id="6" name="Picture 5">
            <a:extLst>
              <a:ext uri="{FF2B5EF4-FFF2-40B4-BE49-F238E27FC236}">
                <a16:creationId xmlns:a16="http://schemas.microsoft.com/office/drawing/2014/main" id="{A76A2A80-BE7B-5142-B335-3371EE3BA0E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8" name="Title 1">
            <a:extLst>
              <a:ext uri="{FF2B5EF4-FFF2-40B4-BE49-F238E27FC236}">
                <a16:creationId xmlns:a16="http://schemas.microsoft.com/office/drawing/2014/main" id="{9E099680-070E-A94B-9DEC-E527F670151D}"/>
              </a:ext>
            </a:extLst>
          </p:cNvPr>
          <p:cNvSpPr>
            <a:spLocks noGrp="1"/>
          </p:cNvSpPr>
          <p:nvPr>
            <p:ph type="ctrTitle" hasCustomPrompt="1"/>
          </p:nvPr>
        </p:nvSpPr>
        <p:spPr>
          <a:xfrm>
            <a:off x="496384" y="487510"/>
            <a:ext cx="10838726" cy="1276350"/>
          </a:xfrm>
          <a:prstGeom prst="rect">
            <a:avLst/>
          </a:prstGeom>
        </p:spPr>
        <p:txBody>
          <a:bodyPr anchor="t" anchorCtr="0">
            <a:normAutofit/>
          </a:bodyPr>
          <a:lstStyle>
            <a:lvl1pPr algn="l">
              <a:defRPr sz="4000">
                <a:solidFill>
                  <a:schemeClr val="bg1"/>
                </a:solidFill>
              </a:defRPr>
            </a:lvl1pPr>
          </a:lstStyle>
          <a:p>
            <a:r>
              <a:rPr lang="en-GB" sz="4000" b="1">
                <a:solidFill>
                  <a:srgbClr val="FAF8F6"/>
                </a:solidFill>
                <a:latin typeface="Lato" panose="020F0502020204030203" pitchFamily="34" charset="77"/>
                <a:ea typeface="Roboto Light" panose="02000000000000000000" pitchFamily="2" charset="0"/>
                <a:cs typeface="Roboto Light" panose="02000000000000000000" pitchFamily="2" charset="0"/>
              </a:rPr>
              <a:t>This is sample bulleted text </a:t>
            </a:r>
            <a:r>
              <a:rPr lang="en-GB" b="1">
                <a:solidFill>
                  <a:srgbClr val="FAF8F6"/>
                </a:solidFill>
                <a:latin typeface="Lato" panose="020F0502020204030203" pitchFamily="34" charset="77"/>
                <a:ea typeface="Roboto Light" panose="02000000000000000000" pitchFamily="2" charset="0"/>
                <a:cs typeface="Roboto Light" panose="02000000000000000000" pitchFamily="2" charset="0"/>
              </a:rPr>
              <a:t>(one column)</a:t>
            </a:r>
            <a:br>
              <a:rPr lang="en-GB" b="1">
                <a:solidFill>
                  <a:srgbClr val="FAF8F6"/>
                </a:solidFill>
                <a:latin typeface="Lato" panose="020F0502020204030203" pitchFamily="34" charset="77"/>
                <a:ea typeface="Roboto Light" panose="02000000000000000000" pitchFamily="2" charset="0"/>
                <a:cs typeface="Roboto Light" panose="02000000000000000000" pitchFamily="2" charset="0"/>
              </a:rPr>
            </a:br>
            <a:endParaRPr lang="en-US" b="1">
              <a:solidFill>
                <a:srgbClr val="FAF8F6"/>
              </a:solidFill>
              <a:latin typeface="Lato" panose="020F0502020204030203" pitchFamily="34" charset="77"/>
              <a:ea typeface="Roboto Light" panose="02000000000000000000" pitchFamily="2" charset="0"/>
              <a:cs typeface="Roboto Light" panose="02000000000000000000" pitchFamily="2" charset="0"/>
            </a:endParaRPr>
          </a:p>
        </p:txBody>
      </p:sp>
    </p:spTree>
    <p:extLst>
      <p:ext uri="{BB962C8B-B14F-4D97-AF65-F5344CB8AC3E}">
        <p14:creationId xmlns:p14="http://schemas.microsoft.com/office/powerpoint/2010/main" val="4104188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A26223-0C27-44E6-9B0E-676A9B518D87}"/>
              </a:ext>
            </a:extLst>
          </p:cNvPr>
          <p:cNvSpPr>
            <a:spLocks noGrp="1"/>
          </p:cNvSpPr>
          <p:nvPr>
            <p:ph type="dt" sz="half" idx="10"/>
          </p:nvPr>
        </p:nvSpPr>
        <p:spPr/>
        <p:txBody>
          <a:bodyPr/>
          <a:lstStyle/>
          <a:p>
            <a:fld id="{F66FF2E5-CAF7-42F6-A134-603B3AF1C566}" type="datetimeFigureOut">
              <a:rPr lang="en-GB" smtClean="0"/>
              <a:t>19/07/2022</a:t>
            </a:fld>
            <a:endParaRPr lang="en-GB" dirty="0"/>
          </a:p>
        </p:txBody>
      </p:sp>
      <p:sp>
        <p:nvSpPr>
          <p:cNvPr id="3" name="Footer Placeholder 2">
            <a:extLst>
              <a:ext uri="{FF2B5EF4-FFF2-40B4-BE49-F238E27FC236}">
                <a16:creationId xmlns:a16="http://schemas.microsoft.com/office/drawing/2014/main" id="{0A8F60E7-67F8-44D6-94B7-BC5CCA36CC42}"/>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88B81DDC-22A5-4406-847B-9F11B97CD794}"/>
              </a:ext>
            </a:extLst>
          </p:cNvPr>
          <p:cNvSpPr>
            <a:spLocks noGrp="1"/>
          </p:cNvSpPr>
          <p:nvPr>
            <p:ph type="sldNum" sz="quarter" idx="12"/>
          </p:nvPr>
        </p:nvSpPr>
        <p:spPr/>
        <p:txBody>
          <a:bodyPr/>
          <a:lstStyle/>
          <a:p>
            <a:fld id="{E27954F4-8D86-4578-8E59-30494A022E0D}" type="slidenum">
              <a:rPr lang="en-GB" smtClean="0"/>
              <a:t>‹#›</a:t>
            </a:fld>
            <a:endParaRPr lang="en-GB" dirty="0"/>
          </a:p>
        </p:txBody>
      </p:sp>
    </p:spTree>
    <p:extLst>
      <p:ext uri="{BB962C8B-B14F-4D97-AF65-F5344CB8AC3E}">
        <p14:creationId xmlns:p14="http://schemas.microsoft.com/office/powerpoint/2010/main" val="33490940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One Column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10862179" cy="1276350"/>
          </a:xfrm>
          <a:prstGeom prst="rect">
            <a:avLst/>
          </a:prstGeom>
        </p:spPr>
        <p:txBody>
          <a:bodyPr anchor="t" anchorCtr="0">
            <a:normAutofit/>
          </a:bodyPr>
          <a:lstStyle>
            <a:lvl1pPr algn="l">
              <a:defRPr sz="4000">
                <a:solidFill>
                  <a:schemeClr val="bg1">
                    <a:lumMod val="95000"/>
                  </a:schemeClr>
                </a:solidFill>
              </a:defRPr>
            </a:lvl1pPr>
          </a:lstStyle>
          <a:p>
            <a:r>
              <a:rPr lang="en-GB" sz="4000" b="1">
                <a:solidFill>
                  <a:srgbClr val="FAF8F6"/>
                </a:solidFill>
                <a:latin typeface="Lato" panose="020F0502020204030203" pitchFamily="34" charset="77"/>
                <a:ea typeface="Roboto Light" panose="02000000000000000000" pitchFamily="2" charset="0"/>
                <a:cs typeface="Roboto Light" panose="02000000000000000000" pitchFamily="2" charset="0"/>
              </a:rPr>
              <a:t>This is sample bulleted text </a:t>
            </a:r>
            <a:r>
              <a:rPr lang="en-GB" b="1">
                <a:solidFill>
                  <a:srgbClr val="FAF8F6"/>
                </a:solidFill>
                <a:latin typeface="Lato" panose="020F0502020204030203" pitchFamily="34" charset="77"/>
                <a:ea typeface="Roboto Light" panose="02000000000000000000" pitchFamily="2" charset="0"/>
                <a:cs typeface="Roboto Light" panose="02000000000000000000" pitchFamily="2" charset="0"/>
              </a:rPr>
              <a:t>(one column)</a:t>
            </a:r>
            <a:br>
              <a:rPr lang="en-GB" b="1">
                <a:solidFill>
                  <a:srgbClr val="FAF8F6"/>
                </a:solidFill>
                <a:latin typeface="Lato" panose="020F0502020204030203" pitchFamily="34" charset="77"/>
                <a:ea typeface="Roboto Light" panose="02000000000000000000" pitchFamily="2" charset="0"/>
                <a:cs typeface="Roboto Light" panose="02000000000000000000" pitchFamily="2" charset="0"/>
              </a:rPr>
            </a:br>
            <a:endParaRPr lang="en-US" sz="4000" b="1">
              <a:solidFill>
                <a:srgbClr val="FAF8F6"/>
              </a:solidFill>
              <a:latin typeface="Lato" panose="020F0502020204030203" pitchFamily="34" charset="77"/>
              <a:ea typeface="Roboto Light" panose="02000000000000000000" pitchFamily="2" charset="0"/>
              <a:cs typeface="Roboto Light" panose="02000000000000000000" pitchFamily="2" charset="0"/>
            </a:endParaRPr>
          </a:p>
        </p:txBody>
      </p:sp>
      <p:pic>
        <p:nvPicPr>
          <p:cNvPr id="6" name="Picture 5">
            <a:extLst>
              <a:ext uri="{FF2B5EF4-FFF2-40B4-BE49-F238E27FC236}">
                <a16:creationId xmlns:a16="http://schemas.microsoft.com/office/drawing/2014/main" id="{A76A2A80-BE7B-5142-B335-3371EE3BA0E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7" name="Subtitle 2">
            <a:extLst>
              <a:ext uri="{FF2B5EF4-FFF2-40B4-BE49-F238E27FC236}">
                <a16:creationId xmlns:a16="http://schemas.microsoft.com/office/drawing/2014/main" id="{D1CF93E0-1159-45C2-B3BC-2CB9CC1EF798}"/>
              </a:ext>
            </a:extLst>
          </p:cNvPr>
          <p:cNvSpPr>
            <a:spLocks noGrp="1"/>
          </p:cNvSpPr>
          <p:nvPr>
            <p:ph type="subTitle" idx="1" hasCustomPrompt="1"/>
          </p:nvPr>
        </p:nvSpPr>
        <p:spPr>
          <a:xfrm>
            <a:off x="496383" y="1769458"/>
            <a:ext cx="10862179" cy="4052845"/>
          </a:xfrm>
          <a:prstGeom prst="rect">
            <a:avLst/>
          </a:prstGeom>
        </p:spPr>
        <p:txBody>
          <a:bodyPr>
            <a:normAutofit/>
          </a:bodyPr>
          <a:lstStyle>
            <a:lvl1pPr marL="285750" indent="-285750" algn="l">
              <a:lnSpc>
                <a:spcPct val="150000"/>
              </a:lnSpc>
              <a:spcBef>
                <a:spcPts val="200"/>
              </a:spcBef>
              <a:buFont typeface="Arial" panose="020B0604020202020204" pitchFamily="34" charset="0"/>
              <a:buNone/>
              <a:defRPr sz="1800">
                <a:solidFill>
                  <a:schemeClr val="bg1">
                    <a:lumMod val="9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1754804707"/>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wo Column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70744" cy="1276350"/>
          </a:xfrm>
          <a:prstGeom prst="rect">
            <a:avLst/>
          </a:prstGeom>
        </p:spPr>
        <p:txBody>
          <a:bodyPr anchor="t" anchorCtr="0">
            <a:normAutofit/>
          </a:bodyPr>
          <a:lstStyle>
            <a:lvl1pPr algn="l">
              <a:defRPr sz="4000">
                <a:solidFill>
                  <a:srgbClr val="222222"/>
                </a:solidFill>
              </a:defRPr>
            </a:lvl1pPr>
          </a:lstStyle>
          <a:p>
            <a:r>
              <a:rPr lang="en-US"/>
              <a:t>This is sample bulleted text (two columns)</a:t>
            </a:r>
            <a:br>
              <a:rPr lang="en-US"/>
            </a:br>
            <a:endParaRPr lang="en-US"/>
          </a:p>
        </p:txBody>
      </p:sp>
      <p:sp>
        <p:nvSpPr>
          <p:cNvPr id="5" name="Subtitle 2">
            <a:extLst>
              <a:ext uri="{FF2B5EF4-FFF2-40B4-BE49-F238E27FC236}">
                <a16:creationId xmlns:a16="http://schemas.microsoft.com/office/drawing/2014/main" id="{94D36FDB-2411-49D7-9748-068B4FDBA1BA}"/>
              </a:ext>
            </a:extLst>
          </p:cNvPr>
          <p:cNvSpPr>
            <a:spLocks noGrp="1"/>
          </p:cNvSpPr>
          <p:nvPr>
            <p:ph type="subTitle" idx="1" hasCustomPrompt="1"/>
          </p:nvPr>
        </p:nvSpPr>
        <p:spPr>
          <a:xfrm>
            <a:off x="496383" y="1771875"/>
            <a:ext cx="11270744" cy="4056269"/>
          </a:xfrm>
          <a:prstGeom prst="rect">
            <a:avLst/>
          </a:prstGeom>
        </p:spPr>
        <p:txBody>
          <a:bodyPr numCol="2" spcCol="216000">
            <a:normAutofit/>
          </a:bodyPr>
          <a:lstStyle>
            <a:lvl1pPr marL="285750" indent="-285750" algn="l">
              <a:lnSpc>
                <a:spcPct val="100000"/>
              </a:lnSpc>
              <a:spcBef>
                <a:spcPts val="200"/>
              </a:spcBef>
              <a:buFont typeface="Arial" panose="020B0604020202020204" pitchFamily="34" charset="0"/>
              <a:buChar char="•"/>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endParaRPr lang="en-GB">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p:txBody>
      </p:sp>
    </p:spTree>
    <p:extLst>
      <p:ext uri="{BB962C8B-B14F-4D97-AF65-F5344CB8AC3E}">
        <p14:creationId xmlns:p14="http://schemas.microsoft.com/office/powerpoint/2010/main" val="142706143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wo Column (Gre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222222"/>
                </a:solidFill>
              </a:defRPr>
            </a:lvl1pPr>
          </a:lstStyle>
          <a:p>
            <a:r>
              <a:rPr lang="en-US"/>
              <a:t>This is sample bulleted text (two columns)</a:t>
            </a:r>
            <a:br>
              <a:rPr lang="en-US"/>
            </a:br>
            <a:endParaRPr lang="en-US"/>
          </a:p>
        </p:txBody>
      </p:sp>
      <p:sp>
        <p:nvSpPr>
          <p:cNvPr id="8" name="Subtitle 2">
            <a:extLst>
              <a:ext uri="{FF2B5EF4-FFF2-40B4-BE49-F238E27FC236}">
                <a16:creationId xmlns:a16="http://schemas.microsoft.com/office/drawing/2014/main" id="{A958713B-718A-FF4E-BC11-A9FF68A06FFC}"/>
              </a:ext>
            </a:extLst>
          </p:cNvPr>
          <p:cNvSpPr>
            <a:spLocks noGrp="1"/>
          </p:cNvSpPr>
          <p:nvPr>
            <p:ph type="subTitle" idx="1" hasCustomPrompt="1"/>
          </p:nvPr>
        </p:nvSpPr>
        <p:spPr>
          <a:xfrm>
            <a:off x="487358" y="1771876"/>
            <a:ext cx="11150460" cy="4050953"/>
          </a:xfrm>
          <a:prstGeom prst="rect">
            <a:avLst/>
          </a:prstGeom>
        </p:spPr>
        <p:txBody>
          <a:bodyPr numCol="2" spcCol="216000">
            <a:normAutofit/>
          </a:bodyPr>
          <a:lstStyle>
            <a:lvl1pPr marL="285750" indent="-285750" algn="l">
              <a:lnSpc>
                <a:spcPct val="100000"/>
              </a:lnSpc>
              <a:spcBef>
                <a:spcPts val="200"/>
              </a:spcBef>
              <a:buFont typeface="Arial" panose="020B0604020202020204" pitchFamily="34" charset="0"/>
              <a:buChar char="•"/>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endParaRPr lang="en-GB">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p:txBody>
      </p:sp>
    </p:spTree>
    <p:extLst>
      <p:ext uri="{BB962C8B-B14F-4D97-AF65-F5344CB8AC3E}">
        <p14:creationId xmlns:p14="http://schemas.microsoft.com/office/powerpoint/2010/main" val="173878597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Two Column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FFFFFF"/>
                </a:solidFill>
              </a:defRPr>
            </a:lvl1pPr>
          </a:lstStyle>
          <a:p>
            <a:r>
              <a:rPr lang="en-US"/>
              <a:t>This is sample bulleted text (two columns)</a:t>
            </a:r>
            <a:br>
              <a:rPr lang="en-US"/>
            </a:br>
            <a:endParaRPr lang="en-US"/>
          </a:p>
        </p:txBody>
      </p:sp>
      <p:sp>
        <p:nvSpPr>
          <p:cNvPr id="12" name="Subtitle 2">
            <a:extLst>
              <a:ext uri="{FF2B5EF4-FFF2-40B4-BE49-F238E27FC236}">
                <a16:creationId xmlns:a16="http://schemas.microsoft.com/office/drawing/2014/main" id="{D95635EA-8A47-BA4A-86F6-47CB93FEA6AA}"/>
              </a:ext>
            </a:extLst>
          </p:cNvPr>
          <p:cNvSpPr>
            <a:spLocks noGrp="1"/>
          </p:cNvSpPr>
          <p:nvPr>
            <p:ph type="subTitle" idx="1" hasCustomPrompt="1"/>
          </p:nvPr>
        </p:nvSpPr>
        <p:spPr>
          <a:xfrm>
            <a:off x="496384" y="1769462"/>
            <a:ext cx="11132198" cy="4026219"/>
          </a:xfrm>
          <a:prstGeom prst="rect">
            <a:avLst/>
          </a:prstGeom>
        </p:spPr>
        <p:txBody>
          <a:bodyPr numCol="2"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p:txBody>
      </p:sp>
    </p:spTree>
    <p:extLst>
      <p:ext uri="{BB962C8B-B14F-4D97-AF65-F5344CB8AC3E}">
        <p14:creationId xmlns:p14="http://schemas.microsoft.com/office/powerpoint/2010/main" val="338130609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wo Column (Purpl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3" y="487510"/>
            <a:ext cx="11104489" cy="1291188"/>
          </a:xfrm>
          <a:prstGeom prst="rect">
            <a:avLst/>
          </a:prstGeom>
        </p:spPr>
        <p:txBody>
          <a:bodyPr anchor="t" anchorCtr="0">
            <a:normAutofit/>
          </a:bodyPr>
          <a:lstStyle>
            <a:lvl1pPr algn="l">
              <a:defRPr sz="4000">
                <a:solidFill>
                  <a:schemeClr val="bg1"/>
                </a:solidFill>
              </a:defRPr>
            </a:lvl1pPr>
          </a:lstStyle>
          <a:p>
            <a:r>
              <a:rPr lang="en-US"/>
              <a:t>This is sample bulleted text (two columns)</a:t>
            </a:r>
            <a:br>
              <a:rPr lang="en-US"/>
            </a:br>
            <a:endParaRPr lang="en-US"/>
          </a:p>
        </p:txBody>
      </p:sp>
      <p:sp>
        <p:nvSpPr>
          <p:cNvPr id="8" name="Subtitle 2">
            <a:extLst>
              <a:ext uri="{FF2B5EF4-FFF2-40B4-BE49-F238E27FC236}">
                <a16:creationId xmlns:a16="http://schemas.microsoft.com/office/drawing/2014/main" id="{58F93585-C0D1-49C7-AF5A-D2A228752C97}"/>
              </a:ext>
            </a:extLst>
          </p:cNvPr>
          <p:cNvSpPr>
            <a:spLocks noGrp="1"/>
          </p:cNvSpPr>
          <p:nvPr>
            <p:ph type="subTitle" idx="1" hasCustomPrompt="1"/>
          </p:nvPr>
        </p:nvSpPr>
        <p:spPr>
          <a:xfrm>
            <a:off x="496384" y="1787934"/>
            <a:ext cx="11104488" cy="4007747"/>
          </a:xfrm>
          <a:prstGeom prst="rect">
            <a:avLst/>
          </a:prstGeom>
        </p:spPr>
        <p:txBody>
          <a:bodyPr numCol="2"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p:txBody>
      </p:sp>
    </p:spTree>
    <p:extLst>
      <p:ext uri="{BB962C8B-B14F-4D97-AF65-F5344CB8AC3E}">
        <p14:creationId xmlns:p14="http://schemas.microsoft.com/office/powerpoint/2010/main" val="400779464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Three Column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24562" cy="1276350"/>
          </a:xfrm>
          <a:prstGeom prst="rect">
            <a:avLst/>
          </a:prstGeom>
        </p:spPr>
        <p:txBody>
          <a:bodyPr anchor="t" anchorCtr="0">
            <a:normAutofit/>
          </a:bodyPr>
          <a:lstStyle>
            <a:lvl1pPr algn="l">
              <a:defRPr sz="4000">
                <a:solidFill>
                  <a:srgbClr val="222222"/>
                </a:solidFill>
              </a:defRPr>
            </a:lvl1pPr>
          </a:lstStyle>
          <a:p>
            <a:r>
              <a:rPr lang="en-US"/>
              <a:t>This is sample bulleted text (three columns)</a:t>
            </a:r>
            <a:br>
              <a:rPr lang="en-US"/>
            </a:br>
            <a:endParaRPr lang="en-US"/>
          </a:p>
        </p:txBody>
      </p:sp>
      <p:sp>
        <p:nvSpPr>
          <p:cNvPr id="5" name="Subtitle 2">
            <a:extLst>
              <a:ext uri="{FF2B5EF4-FFF2-40B4-BE49-F238E27FC236}">
                <a16:creationId xmlns:a16="http://schemas.microsoft.com/office/drawing/2014/main" id="{94D36FDB-2411-49D7-9748-068B4FDBA1BA}"/>
              </a:ext>
            </a:extLst>
          </p:cNvPr>
          <p:cNvSpPr>
            <a:spLocks noGrp="1"/>
          </p:cNvSpPr>
          <p:nvPr>
            <p:ph type="subTitle" idx="1" hasCustomPrompt="1"/>
          </p:nvPr>
        </p:nvSpPr>
        <p:spPr>
          <a:xfrm>
            <a:off x="496383" y="1771876"/>
            <a:ext cx="11224562" cy="4019324"/>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endParaRPr lang="en-GB">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endParaRPr lang="en-GB">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p:txBody>
      </p:sp>
    </p:spTree>
    <p:extLst>
      <p:ext uri="{BB962C8B-B14F-4D97-AF65-F5344CB8AC3E}">
        <p14:creationId xmlns:p14="http://schemas.microsoft.com/office/powerpoint/2010/main" val="344964020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Three Column (Gre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058308" cy="1276350"/>
          </a:xfrm>
          <a:prstGeom prst="rect">
            <a:avLst/>
          </a:prstGeom>
        </p:spPr>
        <p:txBody>
          <a:bodyPr anchor="t" anchorCtr="0">
            <a:normAutofit/>
          </a:bodyPr>
          <a:lstStyle>
            <a:lvl1pPr algn="l">
              <a:defRPr sz="4000">
                <a:solidFill>
                  <a:srgbClr val="222222"/>
                </a:solidFill>
              </a:defRPr>
            </a:lvl1pPr>
          </a:lstStyle>
          <a:p>
            <a:r>
              <a:rPr lang="en-US"/>
              <a:t>This is sample bulleted text (three columns)</a:t>
            </a:r>
            <a:br>
              <a:rPr lang="en-US"/>
            </a:br>
            <a:endParaRPr lang="en-US"/>
          </a:p>
        </p:txBody>
      </p:sp>
      <p:sp>
        <p:nvSpPr>
          <p:cNvPr id="9" name="Subtitle 2">
            <a:extLst>
              <a:ext uri="{FF2B5EF4-FFF2-40B4-BE49-F238E27FC236}">
                <a16:creationId xmlns:a16="http://schemas.microsoft.com/office/drawing/2014/main" id="{84D682AB-2D42-44C5-B887-A4DF8FEE4B7B}"/>
              </a:ext>
            </a:extLst>
          </p:cNvPr>
          <p:cNvSpPr>
            <a:spLocks noGrp="1"/>
          </p:cNvSpPr>
          <p:nvPr>
            <p:ph type="subTitle" idx="1" hasCustomPrompt="1"/>
          </p:nvPr>
        </p:nvSpPr>
        <p:spPr>
          <a:xfrm>
            <a:off x="496383" y="1771875"/>
            <a:ext cx="11058308" cy="4050953"/>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endParaRPr lang="en-GB">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endParaRPr lang="en-GB">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p:txBody>
      </p:sp>
    </p:spTree>
    <p:extLst>
      <p:ext uri="{BB962C8B-B14F-4D97-AF65-F5344CB8AC3E}">
        <p14:creationId xmlns:p14="http://schemas.microsoft.com/office/powerpoint/2010/main" val="102350148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Three Column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076781" cy="1276350"/>
          </a:xfrm>
          <a:prstGeom prst="rect">
            <a:avLst/>
          </a:prstGeom>
        </p:spPr>
        <p:txBody>
          <a:bodyPr anchor="t" anchorCtr="0">
            <a:normAutofit/>
          </a:bodyPr>
          <a:lstStyle>
            <a:lvl1pPr algn="l">
              <a:defRPr sz="4000">
                <a:solidFill>
                  <a:srgbClr val="FFFFFF"/>
                </a:solidFill>
              </a:defRPr>
            </a:lvl1pPr>
          </a:lstStyle>
          <a:p>
            <a:r>
              <a:rPr lang="en-US"/>
              <a:t>This is sample bulleted text (three columns)</a:t>
            </a:r>
            <a:br>
              <a:rPr lang="en-US"/>
            </a:br>
            <a:endParaRPr lang="en-US"/>
          </a:p>
        </p:txBody>
      </p:sp>
      <p:sp>
        <p:nvSpPr>
          <p:cNvPr id="12" name="Subtitle 2">
            <a:extLst>
              <a:ext uri="{FF2B5EF4-FFF2-40B4-BE49-F238E27FC236}">
                <a16:creationId xmlns:a16="http://schemas.microsoft.com/office/drawing/2014/main" id="{D95635EA-8A47-BA4A-86F6-47CB93FEA6AA}"/>
              </a:ext>
            </a:extLst>
          </p:cNvPr>
          <p:cNvSpPr>
            <a:spLocks noGrp="1"/>
          </p:cNvSpPr>
          <p:nvPr>
            <p:ph type="subTitle" idx="1" hasCustomPrompt="1"/>
          </p:nvPr>
        </p:nvSpPr>
        <p:spPr>
          <a:xfrm>
            <a:off x="496384" y="1769462"/>
            <a:ext cx="11076780" cy="4026219"/>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p:txBody>
      </p:sp>
    </p:spTree>
    <p:extLst>
      <p:ext uri="{BB962C8B-B14F-4D97-AF65-F5344CB8AC3E}">
        <p14:creationId xmlns:p14="http://schemas.microsoft.com/office/powerpoint/2010/main" val="8413149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Three Column (Purpl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487510"/>
            <a:ext cx="11132198" cy="1291188"/>
          </a:xfrm>
          <a:prstGeom prst="rect">
            <a:avLst/>
          </a:prstGeom>
        </p:spPr>
        <p:txBody>
          <a:bodyPr anchor="t" anchorCtr="0">
            <a:normAutofit/>
          </a:bodyPr>
          <a:lstStyle>
            <a:lvl1pPr algn="l">
              <a:defRPr sz="4000">
                <a:solidFill>
                  <a:schemeClr val="bg1"/>
                </a:solidFill>
              </a:defRPr>
            </a:lvl1pPr>
          </a:lstStyle>
          <a:p>
            <a:r>
              <a:rPr lang="en-US"/>
              <a:t>This is sample bulleted text (three columns)</a:t>
            </a:r>
            <a:br>
              <a:rPr lang="en-US"/>
            </a:br>
            <a:endParaRPr lang="en-US"/>
          </a:p>
        </p:txBody>
      </p:sp>
      <p:sp>
        <p:nvSpPr>
          <p:cNvPr id="10" name="Subtitle 2">
            <a:extLst>
              <a:ext uri="{FF2B5EF4-FFF2-40B4-BE49-F238E27FC236}">
                <a16:creationId xmlns:a16="http://schemas.microsoft.com/office/drawing/2014/main" id="{4A73DD63-0FA2-42C5-83E9-7FCD43A98672}"/>
              </a:ext>
            </a:extLst>
          </p:cNvPr>
          <p:cNvSpPr>
            <a:spLocks noGrp="1"/>
          </p:cNvSpPr>
          <p:nvPr>
            <p:ph type="subTitle" idx="1" hasCustomPrompt="1"/>
          </p:nvPr>
        </p:nvSpPr>
        <p:spPr>
          <a:xfrm>
            <a:off x="496384" y="1787934"/>
            <a:ext cx="11132198" cy="4007747"/>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a:solidFill>
                <a:srgbClr val="FFFFFF"/>
              </a:solidFill>
              <a:latin typeface="Lato" panose="020F0502020204030203" pitchFamily="34" charset="77"/>
            </a:endParaRPr>
          </a:p>
        </p:txBody>
      </p:sp>
    </p:spTree>
    <p:extLst>
      <p:ext uri="{BB962C8B-B14F-4D97-AF65-F5344CB8AC3E}">
        <p14:creationId xmlns:p14="http://schemas.microsoft.com/office/powerpoint/2010/main" val="1011864955"/>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Sample Layout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629143" cy="1276350"/>
          </a:xfrm>
          <a:prstGeom prst="rect">
            <a:avLst/>
          </a:prstGeom>
        </p:spPr>
        <p:txBody>
          <a:bodyPr anchor="t" anchorCtr="0">
            <a:normAutofit/>
          </a:bodyPr>
          <a:lstStyle>
            <a:lvl1pPr algn="l">
              <a:defRPr sz="4000"/>
            </a:lvl1pPr>
          </a:lstStyle>
          <a:p>
            <a:r>
              <a:rPr lang="en-US"/>
              <a:t>This is a sample page layout</a:t>
            </a:r>
            <a:br>
              <a:rPr lang="en-US"/>
            </a:br>
            <a:endParaRPr lang="en-US"/>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3" y="1774143"/>
            <a:ext cx="8629144" cy="4044766"/>
          </a:xfrm>
          <a:prstGeom prst="rect">
            <a:avLst/>
          </a:prstGeom>
        </p:spPr>
        <p:txBody>
          <a:bodyPr>
            <a:normAutofit/>
          </a:bodyPr>
          <a:lstStyle>
            <a:lvl1pPr marL="285750" indent="-285750" algn="l">
              <a:buFont typeface="Arial" panose="020B0604020202020204" pitchFamily="34" charset="0"/>
              <a:buChar char="•"/>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rgbClr val="222222"/>
              </a:solidFill>
              <a:latin typeface="Lato" panose="020F0502020204030203" pitchFamily="34" charset="77"/>
            </a:endParaRP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US">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rgbClr val="222222"/>
              </a:solidFill>
              <a:latin typeface="Lato" panose="020F0502020204030203" pitchFamily="34" charset="77"/>
            </a:endParaRP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4" y="391242"/>
            <a:ext cx="2286956" cy="6098821"/>
          </a:xfrm>
        </p:spPr>
        <p:txBody>
          <a:bodyPr/>
          <a:lstStyle/>
          <a:p>
            <a:endParaRPr lang="en-GB" dirty="0"/>
          </a:p>
        </p:txBody>
      </p:sp>
    </p:spTree>
    <p:extLst>
      <p:ext uri="{BB962C8B-B14F-4D97-AF65-F5344CB8AC3E}">
        <p14:creationId xmlns:p14="http://schemas.microsoft.com/office/powerpoint/2010/main" val="2273079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AB5B9-E193-4131-A9DE-4F0B08BEE2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5016334-C28A-4597-B11E-FFDDBC99B1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F00E315-E017-44AE-B792-23F8C605B6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842552-5C47-47EB-9622-C5B7E0878443}"/>
              </a:ext>
            </a:extLst>
          </p:cNvPr>
          <p:cNvSpPr>
            <a:spLocks noGrp="1"/>
          </p:cNvSpPr>
          <p:nvPr>
            <p:ph type="dt" sz="half" idx="10"/>
          </p:nvPr>
        </p:nvSpPr>
        <p:spPr/>
        <p:txBody>
          <a:bodyPr/>
          <a:lstStyle/>
          <a:p>
            <a:fld id="{F66FF2E5-CAF7-42F6-A134-603B3AF1C566}" type="datetimeFigureOut">
              <a:rPr lang="en-GB" smtClean="0"/>
              <a:t>19/07/2022</a:t>
            </a:fld>
            <a:endParaRPr lang="en-GB" dirty="0"/>
          </a:p>
        </p:txBody>
      </p:sp>
      <p:sp>
        <p:nvSpPr>
          <p:cNvPr id="6" name="Footer Placeholder 5">
            <a:extLst>
              <a:ext uri="{FF2B5EF4-FFF2-40B4-BE49-F238E27FC236}">
                <a16:creationId xmlns:a16="http://schemas.microsoft.com/office/drawing/2014/main" id="{2D98EBEB-6D98-4FEB-AC59-CE517088892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D1073EE-45E7-4B7F-9A68-0F9BB296F4C8}"/>
              </a:ext>
            </a:extLst>
          </p:cNvPr>
          <p:cNvSpPr>
            <a:spLocks noGrp="1"/>
          </p:cNvSpPr>
          <p:nvPr>
            <p:ph type="sldNum" sz="quarter" idx="12"/>
          </p:nvPr>
        </p:nvSpPr>
        <p:spPr/>
        <p:txBody>
          <a:bodyPr/>
          <a:lstStyle/>
          <a:p>
            <a:fld id="{E27954F4-8D86-4578-8E59-30494A022E0D}" type="slidenum">
              <a:rPr lang="en-GB" smtClean="0"/>
              <a:t>‹#›</a:t>
            </a:fld>
            <a:endParaRPr lang="en-GB" dirty="0"/>
          </a:p>
        </p:txBody>
      </p:sp>
    </p:spTree>
    <p:extLst>
      <p:ext uri="{BB962C8B-B14F-4D97-AF65-F5344CB8AC3E}">
        <p14:creationId xmlns:p14="http://schemas.microsoft.com/office/powerpoint/2010/main" val="399523274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Sample Layout Page (Gre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59999" y="367937"/>
            <a:ext cx="8984025" cy="6122126"/>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35180" cy="1276350"/>
          </a:xfrm>
          <a:prstGeom prst="rect">
            <a:avLst/>
          </a:prstGeom>
        </p:spPr>
        <p:txBody>
          <a:bodyPr anchor="t" anchorCtr="0">
            <a:normAutofit/>
          </a:bodyPr>
          <a:lstStyle>
            <a:lvl1pPr algn="l">
              <a:defRPr sz="4000"/>
            </a:lvl1pPr>
          </a:lstStyle>
          <a:p>
            <a:r>
              <a:rPr lang="en-US"/>
              <a:t>This is a sample page layout</a:t>
            </a:r>
            <a:br>
              <a:rPr lang="en-US"/>
            </a:br>
            <a:endParaRPr lang="en-US"/>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4" y="391242"/>
            <a:ext cx="2286956" cy="6098821"/>
          </a:xfrm>
        </p:spPr>
        <p:txBody>
          <a:bodyPr/>
          <a:lstStyle/>
          <a:p>
            <a:endParaRPr lang="en-GB" dirty="0"/>
          </a:p>
        </p:txBody>
      </p:sp>
      <p:sp>
        <p:nvSpPr>
          <p:cNvPr id="10" name="Subtitle 2">
            <a:extLst>
              <a:ext uri="{FF2B5EF4-FFF2-40B4-BE49-F238E27FC236}">
                <a16:creationId xmlns:a16="http://schemas.microsoft.com/office/drawing/2014/main" id="{DD8664C8-2569-40A4-99EB-04CE594F56B2}"/>
              </a:ext>
            </a:extLst>
          </p:cNvPr>
          <p:cNvSpPr>
            <a:spLocks noGrp="1"/>
          </p:cNvSpPr>
          <p:nvPr>
            <p:ph type="subTitle" idx="1" hasCustomPrompt="1"/>
          </p:nvPr>
        </p:nvSpPr>
        <p:spPr>
          <a:xfrm>
            <a:off x="496383" y="1774143"/>
            <a:ext cx="8435181" cy="4066102"/>
          </a:xfrm>
          <a:prstGeom prst="rect">
            <a:avLst/>
          </a:prstGeom>
        </p:spPr>
        <p:txBody>
          <a:bodyPr>
            <a:normAutofit/>
          </a:bodyPr>
          <a:lstStyle>
            <a:lvl1pPr marL="285750" indent="-285750" algn="l">
              <a:buFont typeface="Arial" panose="020B0604020202020204" pitchFamily="34" charset="0"/>
              <a:buChar char="•"/>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rgbClr val="222222"/>
              </a:solidFill>
              <a:latin typeface="Lato" panose="020F0502020204030203" pitchFamily="34" charset="77"/>
            </a:endParaRP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US">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rgbClr val="222222"/>
              </a:solidFill>
              <a:latin typeface="Lato" panose="020F0502020204030203" pitchFamily="34" charset="77"/>
            </a:endParaRPr>
          </a:p>
        </p:txBody>
      </p:sp>
    </p:spTree>
    <p:extLst>
      <p:ext uri="{BB962C8B-B14F-4D97-AF65-F5344CB8AC3E}">
        <p14:creationId xmlns:p14="http://schemas.microsoft.com/office/powerpoint/2010/main" val="393105117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1_Sample Layout Page (Gre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60000" y="367937"/>
            <a:ext cx="6003856" cy="6122126"/>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5599616" cy="1276350"/>
          </a:xfrm>
          <a:prstGeom prst="rect">
            <a:avLst/>
          </a:prstGeom>
        </p:spPr>
        <p:txBody>
          <a:bodyPr anchor="t" anchorCtr="0">
            <a:normAutofit/>
          </a:bodyPr>
          <a:lstStyle>
            <a:lvl1pPr algn="l">
              <a:defRPr sz="4000"/>
            </a:lvl1pPr>
          </a:lstStyle>
          <a:p>
            <a:r>
              <a:rPr lang="en-US"/>
              <a:t>This is a sample page layout</a:t>
            </a:r>
            <a:br>
              <a:rPr lang="en-US"/>
            </a:br>
            <a:endParaRPr lang="en-US"/>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6579678" y="391242"/>
            <a:ext cx="5252322" cy="6098821"/>
          </a:xfrm>
        </p:spPr>
        <p:txBody>
          <a:bodyPr/>
          <a:lstStyle/>
          <a:p>
            <a:endParaRPr lang="en-GB" dirty="0"/>
          </a:p>
        </p:txBody>
      </p:sp>
      <p:sp>
        <p:nvSpPr>
          <p:cNvPr id="10" name="Subtitle 2">
            <a:extLst>
              <a:ext uri="{FF2B5EF4-FFF2-40B4-BE49-F238E27FC236}">
                <a16:creationId xmlns:a16="http://schemas.microsoft.com/office/drawing/2014/main" id="{DD8664C8-2569-40A4-99EB-04CE594F56B2}"/>
              </a:ext>
            </a:extLst>
          </p:cNvPr>
          <p:cNvSpPr>
            <a:spLocks noGrp="1"/>
          </p:cNvSpPr>
          <p:nvPr>
            <p:ph type="subTitle" idx="1" hasCustomPrompt="1"/>
          </p:nvPr>
        </p:nvSpPr>
        <p:spPr>
          <a:xfrm>
            <a:off x="496384" y="1774143"/>
            <a:ext cx="5599616" cy="4066102"/>
          </a:xfrm>
          <a:prstGeom prst="rect">
            <a:avLst/>
          </a:prstGeom>
        </p:spPr>
        <p:txBody>
          <a:bodyPr>
            <a:normAutofit/>
          </a:bodyPr>
          <a:lstStyle>
            <a:lvl1pPr marL="285750" indent="-285750" algn="l">
              <a:buFont typeface="Arial" panose="020B0604020202020204" pitchFamily="34" charset="0"/>
              <a:buChar char="•"/>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rgbClr val="222222"/>
              </a:solidFill>
              <a:latin typeface="Lato" panose="020F0502020204030203" pitchFamily="34" charset="77"/>
            </a:endParaRP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US">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rgbClr val="222222"/>
              </a:solidFill>
              <a:latin typeface="Lato" panose="020F0502020204030203" pitchFamily="34" charset="77"/>
            </a:endParaRPr>
          </a:p>
        </p:txBody>
      </p:sp>
    </p:spTree>
    <p:extLst>
      <p:ext uri="{BB962C8B-B14F-4D97-AF65-F5344CB8AC3E}">
        <p14:creationId xmlns:p14="http://schemas.microsoft.com/office/powerpoint/2010/main" val="103123503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59999" y="367937"/>
            <a:ext cx="8984025" cy="6122126"/>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16707" cy="1276350"/>
          </a:xfrm>
          <a:prstGeom prst="rect">
            <a:avLst/>
          </a:prstGeom>
        </p:spPr>
        <p:txBody>
          <a:bodyPr anchor="t" anchorCtr="0">
            <a:normAutofit/>
          </a:bodyPr>
          <a:lstStyle>
            <a:lvl1pPr algn="l">
              <a:defRPr sz="4000">
                <a:solidFill>
                  <a:srgbClr val="FFFFFF"/>
                </a:solidFill>
              </a:defRPr>
            </a:lvl1pPr>
          </a:lstStyle>
          <a:p>
            <a:r>
              <a:rPr lang="en-US"/>
              <a:t>This is a sample page layout</a:t>
            </a:r>
            <a:br>
              <a:rPr lang="en-US"/>
            </a:br>
            <a:endParaRPr lang="en-US"/>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3" y="1774143"/>
            <a:ext cx="8416708" cy="4074812"/>
          </a:xfrm>
          <a:prstGeom prst="rect">
            <a:avLst/>
          </a:prstGeom>
        </p:spPr>
        <p:txBody>
          <a:bodyPr>
            <a:normAutofit/>
          </a:bodyPr>
          <a:lstStyle>
            <a:lvl1pPr marL="285750" indent="-285750" algn="l">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chemeClr val="bg1"/>
              </a:solidFill>
              <a:latin typeface="Lato" panose="020F0502020204030203" pitchFamily="34" charset="77"/>
            </a:endParaRP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US">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p:txBody>
      </p:sp>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4" y="391242"/>
            <a:ext cx="2286956" cy="6098821"/>
          </a:xfrm>
        </p:spPr>
        <p:txBody>
          <a:bodyPr/>
          <a:lstStyle/>
          <a:p>
            <a:endParaRPr lang="en-GB" dirty="0"/>
          </a:p>
        </p:txBody>
      </p:sp>
      <p:pic>
        <p:nvPicPr>
          <p:cNvPr id="10" name="Picture 9">
            <a:extLst>
              <a:ext uri="{FF2B5EF4-FFF2-40B4-BE49-F238E27FC236}">
                <a16:creationId xmlns:a16="http://schemas.microsoft.com/office/drawing/2014/main" id="{DFFFA366-D5B5-F246-BC40-BFD8DCE28133}"/>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Tree>
    <p:extLst>
      <p:ext uri="{BB962C8B-B14F-4D97-AF65-F5344CB8AC3E}">
        <p14:creationId xmlns:p14="http://schemas.microsoft.com/office/powerpoint/2010/main" val="24122461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Sample Layout Image (Purp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59999" y="367937"/>
            <a:ext cx="8984025"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a:solidFill>
                  <a:srgbClr val="FFFFFF"/>
                </a:solidFill>
              </a:defRPr>
            </a:lvl1pPr>
          </a:lstStyle>
          <a:p>
            <a:r>
              <a:rPr lang="en-US"/>
              <a:t>This is a sample page layout</a:t>
            </a:r>
            <a:br>
              <a:rPr lang="en-US"/>
            </a:br>
            <a:endParaRPr lang="en-US"/>
          </a:p>
        </p:txBody>
      </p:sp>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4" y="391242"/>
            <a:ext cx="2286956" cy="6098821"/>
          </a:xfrm>
        </p:spPr>
        <p:txBody>
          <a:bodyPr/>
          <a:lstStyle/>
          <a:p>
            <a:endParaRPr lang="en-GB" dirty="0"/>
          </a:p>
        </p:txBody>
      </p:sp>
      <p:pic>
        <p:nvPicPr>
          <p:cNvPr id="10" name="Picture 9">
            <a:extLst>
              <a:ext uri="{FF2B5EF4-FFF2-40B4-BE49-F238E27FC236}">
                <a16:creationId xmlns:a16="http://schemas.microsoft.com/office/drawing/2014/main" id="{DFFFA366-D5B5-F246-BC40-BFD8DCE28133}"/>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7" name="Subtitle 2">
            <a:extLst>
              <a:ext uri="{FF2B5EF4-FFF2-40B4-BE49-F238E27FC236}">
                <a16:creationId xmlns:a16="http://schemas.microsoft.com/office/drawing/2014/main" id="{5AD97662-6149-41E3-A713-4513F6577CE4}"/>
              </a:ext>
            </a:extLst>
          </p:cNvPr>
          <p:cNvSpPr>
            <a:spLocks noGrp="1"/>
          </p:cNvSpPr>
          <p:nvPr>
            <p:ph type="subTitle" idx="1" hasCustomPrompt="1"/>
          </p:nvPr>
        </p:nvSpPr>
        <p:spPr>
          <a:xfrm>
            <a:off x="496383" y="1774143"/>
            <a:ext cx="8444417" cy="4074812"/>
          </a:xfrm>
          <a:prstGeom prst="rect">
            <a:avLst/>
          </a:prstGeom>
        </p:spPr>
        <p:txBody>
          <a:bodyPr>
            <a:normAutofit/>
          </a:bodyPr>
          <a:lstStyle>
            <a:lvl1pPr marL="285750" indent="-285750" algn="l">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chemeClr val="bg1"/>
              </a:solidFill>
              <a:latin typeface="Lato" panose="020F0502020204030203" pitchFamily="34" charset="77"/>
            </a:endParaRP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US">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chemeClr val="bg1"/>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222069432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Sample Layout P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2" y="385353"/>
            <a:ext cx="3200400" cy="6122126"/>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userDrawn="1"/>
        </p:nvSpPr>
        <p:spPr>
          <a:xfrm>
            <a:off x="3796941" y="350520"/>
            <a:ext cx="803506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11" name="Picture 10" descr="A picture containing drawing&#10;&#10;Description automatically generated">
            <a:extLst>
              <a:ext uri="{FF2B5EF4-FFF2-40B4-BE49-F238E27FC236}">
                <a16:creationId xmlns:a16="http://schemas.microsoft.com/office/drawing/2014/main" id="{03C715E6-6E97-2843-9347-B83E02ADD7E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a:solidFill>
                  <a:schemeClr val="bg1"/>
                </a:solidFill>
              </a:defRPr>
            </a:lvl1pPr>
          </a:lstStyle>
          <a:p>
            <a:r>
              <a:rPr lang="en-US"/>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3" y="531813"/>
            <a:ext cx="6226175" cy="679450"/>
          </a:xfrm>
        </p:spPr>
        <p:txBody>
          <a:bodyPr/>
          <a:lstStyle>
            <a:lvl1pPr>
              <a:defRPr sz="2800" b="1"/>
            </a:lvl1pPr>
          </a:lstStyle>
          <a:p>
            <a:pPr lvl="0"/>
            <a:r>
              <a:rPr lang="en-GB"/>
              <a:t>Example one</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8" y="1226521"/>
            <a:ext cx="7496175" cy="1117600"/>
          </a:xfrm>
        </p:spPr>
        <p:txBody>
          <a:bodyPr>
            <a:normAutofit/>
          </a:bodyPr>
          <a:lstStyle>
            <a:lvl1pPr>
              <a:defRPr sz="1800"/>
            </a:lvl1pPr>
          </a:lstStyle>
          <a:p>
            <a:r>
              <a:rPr lang="en-GB">
                <a:solidFill>
                  <a:srgbClr val="0E0E0E"/>
                </a:solidFill>
                <a:latin typeface="Lato"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3" y="2460676"/>
            <a:ext cx="6226175" cy="679450"/>
          </a:xfrm>
        </p:spPr>
        <p:txBody>
          <a:bodyPr/>
          <a:lstStyle>
            <a:lvl1pPr>
              <a:defRPr sz="2800" b="1"/>
            </a:lvl1pPr>
          </a:lstStyle>
          <a:p>
            <a:pPr lvl="0"/>
            <a:r>
              <a:rPr lang="en-GB"/>
              <a:t>Example two</a:t>
            </a:r>
            <a:endParaRPr lang="en-US"/>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8" y="3155384"/>
            <a:ext cx="7496175" cy="1117600"/>
          </a:xfrm>
        </p:spPr>
        <p:txBody>
          <a:bodyPr>
            <a:normAutofit/>
          </a:bodyPr>
          <a:lstStyle>
            <a:lvl1pPr>
              <a:defRPr sz="1800"/>
            </a:lvl1pPr>
          </a:lstStyle>
          <a:p>
            <a:r>
              <a:rPr lang="en-GB">
                <a:solidFill>
                  <a:srgbClr val="0E0E0E"/>
                </a:solidFill>
                <a:latin typeface="Lato"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08" y="4377642"/>
            <a:ext cx="6226175" cy="679450"/>
          </a:xfrm>
        </p:spPr>
        <p:txBody>
          <a:bodyPr/>
          <a:lstStyle>
            <a:lvl1pPr>
              <a:defRPr sz="2800" b="1"/>
            </a:lvl1pPr>
          </a:lstStyle>
          <a:p>
            <a:pPr lvl="0"/>
            <a:r>
              <a:rPr lang="en-GB"/>
              <a:t>Example three</a:t>
            </a:r>
            <a:endParaRPr lang="en-US"/>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3" y="5072350"/>
            <a:ext cx="7496175" cy="1117600"/>
          </a:xfrm>
        </p:spPr>
        <p:txBody>
          <a:bodyPr>
            <a:normAutofit/>
          </a:bodyPr>
          <a:lstStyle>
            <a:lvl1pPr>
              <a:defRPr sz="1800"/>
            </a:lvl1pPr>
          </a:lstStyle>
          <a:p>
            <a:r>
              <a:rPr lang="en-GB">
                <a:solidFill>
                  <a:srgbClr val="0E0E0E"/>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83067934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Sample Layout Page (Purp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2" y="385353"/>
            <a:ext cx="3200400"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userDrawn="1"/>
        </p:nvSpPr>
        <p:spPr>
          <a:xfrm>
            <a:off x="3796941" y="350520"/>
            <a:ext cx="803506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11" name="Picture 10" descr="A picture containing drawing&#10;&#10;Description automatically generated">
            <a:extLst>
              <a:ext uri="{FF2B5EF4-FFF2-40B4-BE49-F238E27FC236}">
                <a16:creationId xmlns:a16="http://schemas.microsoft.com/office/drawing/2014/main" id="{03C715E6-6E97-2843-9347-B83E02ADD7E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a:solidFill>
                  <a:schemeClr val="bg1"/>
                </a:solidFill>
              </a:defRPr>
            </a:lvl1pPr>
          </a:lstStyle>
          <a:p>
            <a:r>
              <a:rPr lang="en-US"/>
              <a:t>This is a sample page layout</a:t>
            </a:r>
          </a:p>
        </p:txBody>
      </p:sp>
      <p:sp>
        <p:nvSpPr>
          <p:cNvPr id="14" name="Text Placeholder 2">
            <a:extLst>
              <a:ext uri="{FF2B5EF4-FFF2-40B4-BE49-F238E27FC236}">
                <a16:creationId xmlns:a16="http://schemas.microsoft.com/office/drawing/2014/main" id="{69A1EDE6-1787-42AA-A846-F95AF5D43D0A}"/>
              </a:ext>
            </a:extLst>
          </p:cNvPr>
          <p:cNvSpPr>
            <a:spLocks noGrp="1"/>
          </p:cNvSpPr>
          <p:nvPr>
            <p:ph type="body" sz="quarter" idx="11" hasCustomPrompt="1"/>
          </p:nvPr>
        </p:nvSpPr>
        <p:spPr>
          <a:xfrm>
            <a:off x="4017963" y="531813"/>
            <a:ext cx="6226175" cy="679450"/>
          </a:xfrm>
        </p:spPr>
        <p:txBody>
          <a:bodyPr/>
          <a:lstStyle>
            <a:lvl1pPr>
              <a:defRPr sz="2800" b="1"/>
            </a:lvl1pPr>
          </a:lstStyle>
          <a:p>
            <a:pPr lvl="0"/>
            <a:r>
              <a:rPr lang="en-GB"/>
              <a:t>Example one</a:t>
            </a:r>
            <a:endParaRPr lang="en-US"/>
          </a:p>
        </p:txBody>
      </p:sp>
      <p:sp>
        <p:nvSpPr>
          <p:cNvPr id="12" name="Text Placeholder 4">
            <a:extLst>
              <a:ext uri="{FF2B5EF4-FFF2-40B4-BE49-F238E27FC236}">
                <a16:creationId xmlns:a16="http://schemas.microsoft.com/office/drawing/2014/main" id="{D162F9E1-8872-4DF8-8AE2-6F432928DB76}"/>
              </a:ext>
            </a:extLst>
          </p:cNvPr>
          <p:cNvSpPr>
            <a:spLocks noGrp="1"/>
          </p:cNvSpPr>
          <p:nvPr>
            <p:ph type="body" sz="quarter" idx="10" hasCustomPrompt="1"/>
          </p:nvPr>
        </p:nvSpPr>
        <p:spPr>
          <a:xfrm>
            <a:off x="4018518" y="1226521"/>
            <a:ext cx="7496175" cy="1117600"/>
          </a:xfrm>
        </p:spPr>
        <p:txBody>
          <a:bodyPr>
            <a:normAutofit/>
          </a:bodyPr>
          <a:lstStyle>
            <a:lvl1pPr>
              <a:defRPr sz="1800"/>
            </a:lvl1pPr>
          </a:lstStyle>
          <a:p>
            <a:r>
              <a:rPr lang="en-GB">
                <a:solidFill>
                  <a:srgbClr val="0E0E0E"/>
                </a:solidFill>
                <a:latin typeface="Lato" panose="020F0502020204030203" pitchFamily="34" charset="77"/>
              </a:rPr>
              <a:t>Please use this space to insert written content as required </a:t>
            </a:r>
          </a:p>
        </p:txBody>
      </p:sp>
      <p:sp>
        <p:nvSpPr>
          <p:cNvPr id="20" name="Text Placeholder 2">
            <a:extLst>
              <a:ext uri="{FF2B5EF4-FFF2-40B4-BE49-F238E27FC236}">
                <a16:creationId xmlns:a16="http://schemas.microsoft.com/office/drawing/2014/main" id="{091C1152-F42A-4216-886B-4FCA841AF2E4}"/>
              </a:ext>
            </a:extLst>
          </p:cNvPr>
          <p:cNvSpPr>
            <a:spLocks noGrp="1"/>
          </p:cNvSpPr>
          <p:nvPr>
            <p:ph type="body" sz="quarter" idx="13" hasCustomPrompt="1"/>
          </p:nvPr>
        </p:nvSpPr>
        <p:spPr>
          <a:xfrm>
            <a:off x="4017963" y="2460676"/>
            <a:ext cx="6226175" cy="679450"/>
          </a:xfrm>
        </p:spPr>
        <p:txBody>
          <a:bodyPr/>
          <a:lstStyle>
            <a:lvl1pPr>
              <a:defRPr sz="2800" b="1"/>
            </a:lvl1pPr>
          </a:lstStyle>
          <a:p>
            <a:pPr lvl="0"/>
            <a:r>
              <a:rPr lang="en-GB"/>
              <a:t>Example two</a:t>
            </a:r>
            <a:endParaRPr lang="en-US"/>
          </a:p>
        </p:txBody>
      </p:sp>
      <p:sp>
        <p:nvSpPr>
          <p:cNvPr id="19" name="Text Placeholder 4">
            <a:extLst>
              <a:ext uri="{FF2B5EF4-FFF2-40B4-BE49-F238E27FC236}">
                <a16:creationId xmlns:a16="http://schemas.microsoft.com/office/drawing/2014/main" id="{27E403A3-8679-44BF-AD86-42EF9AFD9F4A}"/>
              </a:ext>
            </a:extLst>
          </p:cNvPr>
          <p:cNvSpPr>
            <a:spLocks noGrp="1"/>
          </p:cNvSpPr>
          <p:nvPr>
            <p:ph type="body" sz="quarter" idx="12" hasCustomPrompt="1"/>
          </p:nvPr>
        </p:nvSpPr>
        <p:spPr>
          <a:xfrm>
            <a:off x="4018518" y="3155384"/>
            <a:ext cx="7496175" cy="1117600"/>
          </a:xfrm>
        </p:spPr>
        <p:txBody>
          <a:bodyPr>
            <a:normAutofit/>
          </a:bodyPr>
          <a:lstStyle>
            <a:lvl1pPr>
              <a:defRPr sz="1800"/>
            </a:lvl1pPr>
          </a:lstStyle>
          <a:p>
            <a:r>
              <a:rPr lang="en-GB">
                <a:solidFill>
                  <a:srgbClr val="0E0E0E"/>
                </a:solidFill>
                <a:latin typeface="Lato" panose="020F0502020204030203" pitchFamily="34" charset="77"/>
              </a:rPr>
              <a:t>Please use this space to insert written content as required </a:t>
            </a:r>
          </a:p>
        </p:txBody>
      </p:sp>
      <p:sp>
        <p:nvSpPr>
          <p:cNvPr id="22" name="Text Placeholder 2">
            <a:extLst>
              <a:ext uri="{FF2B5EF4-FFF2-40B4-BE49-F238E27FC236}">
                <a16:creationId xmlns:a16="http://schemas.microsoft.com/office/drawing/2014/main" id="{B6EE7173-47AA-48FF-A59B-31ADB063D0C6}"/>
              </a:ext>
            </a:extLst>
          </p:cNvPr>
          <p:cNvSpPr>
            <a:spLocks noGrp="1"/>
          </p:cNvSpPr>
          <p:nvPr>
            <p:ph type="body" sz="quarter" idx="15" hasCustomPrompt="1"/>
          </p:nvPr>
        </p:nvSpPr>
        <p:spPr>
          <a:xfrm>
            <a:off x="4017408" y="4377642"/>
            <a:ext cx="6226175" cy="679450"/>
          </a:xfrm>
        </p:spPr>
        <p:txBody>
          <a:bodyPr/>
          <a:lstStyle>
            <a:lvl1pPr>
              <a:defRPr sz="2800" b="1"/>
            </a:lvl1pPr>
          </a:lstStyle>
          <a:p>
            <a:pPr lvl="0"/>
            <a:r>
              <a:rPr lang="en-GB"/>
              <a:t>Example three</a:t>
            </a:r>
            <a:endParaRPr lang="en-US"/>
          </a:p>
        </p:txBody>
      </p:sp>
      <p:sp>
        <p:nvSpPr>
          <p:cNvPr id="21" name="Text Placeholder 4">
            <a:extLst>
              <a:ext uri="{FF2B5EF4-FFF2-40B4-BE49-F238E27FC236}">
                <a16:creationId xmlns:a16="http://schemas.microsoft.com/office/drawing/2014/main" id="{9E17D836-806F-4767-B265-5F8860713448}"/>
              </a:ext>
            </a:extLst>
          </p:cNvPr>
          <p:cNvSpPr>
            <a:spLocks noGrp="1"/>
          </p:cNvSpPr>
          <p:nvPr>
            <p:ph type="body" sz="quarter" idx="14" hasCustomPrompt="1"/>
          </p:nvPr>
        </p:nvSpPr>
        <p:spPr>
          <a:xfrm>
            <a:off x="4017963" y="5072350"/>
            <a:ext cx="7496175" cy="1117600"/>
          </a:xfrm>
        </p:spPr>
        <p:txBody>
          <a:bodyPr>
            <a:normAutofit/>
          </a:bodyPr>
          <a:lstStyle>
            <a:lvl1pPr>
              <a:defRPr sz="1800"/>
            </a:lvl1pPr>
          </a:lstStyle>
          <a:p>
            <a:r>
              <a:rPr lang="en-GB">
                <a:solidFill>
                  <a:srgbClr val="0E0E0E"/>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121079851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Quote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2" y="385353"/>
            <a:ext cx="3200400" cy="6122126"/>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3746519" y="404892"/>
            <a:ext cx="4088843" cy="6098821"/>
          </a:xfrm>
        </p:spPr>
        <p:txBody>
          <a:bodyPr/>
          <a:lstStyle/>
          <a:p>
            <a:endParaRPr lang="en-GB" dirty="0"/>
          </a:p>
        </p:txBody>
      </p:sp>
      <p:pic>
        <p:nvPicPr>
          <p:cNvPr id="11" name="Picture 10">
            <a:extLst>
              <a:ext uri="{FF2B5EF4-FFF2-40B4-BE49-F238E27FC236}">
                <a16:creationId xmlns:a16="http://schemas.microsoft.com/office/drawing/2014/main" id="{03C715E6-6E97-2843-9347-B83E02ADD7E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userDrawn="1"/>
        </p:nvSpPr>
        <p:spPr>
          <a:xfrm>
            <a:off x="8059781" y="401128"/>
            <a:ext cx="3772219" cy="6106351"/>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222222"/>
                </a:solidFill>
              </a:defRPr>
            </a:lvl1pPr>
          </a:lstStyle>
          <a:p>
            <a:pPr lvl="0"/>
            <a:r>
              <a:rPr lang="en-GB"/>
              <a:t>This is a sample quote layout page</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a:lvl1pPr>
          </a:lstStyle>
          <a:p>
            <a:r>
              <a:rPr lang="en-GB">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a:lvl1pPr>
          </a:lstStyle>
          <a:p>
            <a:r>
              <a:rPr lang="en-GB">
                <a:solidFill>
                  <a:srgbClr val="0E0E0E"/>
                </a:solidFill>
                <a:latin typeface="Lato" panose="020F0502020204030203" pitchFamily="34" charset="77"/>
              </a:rPr>
              <a:t>Insert name and job title here</a:t>
            </a:r>
          </a:p>
        </p:txBody>
      </p:sp>
    </p:spTree>
    <p:extLst>
      <p:ext uri="{BB962C8B-B14F-4D97-AF65-F5344CB8AC3E}">
        <p14:creationId xmlns:p14="http://schemas.microsoft.com/office/powerpoint/2010/main" val="4200349154"/>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Quote Image (Purple)">
    <p:spTree>
      <p:nvGrpSpPr>
        <p:cNvPr id="1" name=""/>
        <p:cNvGrpSpPr/>
        <p:nvPr/>
      </p:nvGrpSpPr>
      <p:grpSpPr>
        <a:xfrm>
          <a:off x="0" y="0"/>
          <a:ext cx="0" cy="0"/>
          <a:chOff x="0" y="0"/>
          <a:chExt cx="0" cy="0"/>
        </a:xfrm>
      </p:grpSpPr>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360000" y="408658"/>
            <a:ext cx="4088843" cy="6098821"/>
          </a:xfrm>
        </p:spPr>
        <p:txBody>
          <a:bodyPr/>
          <a:lstStyle/>
          <a:p>
            <a:endParaRPr lang="en-GB" dirty="0"/>
          </a:p>
        </p:txBody>
      </p:sp>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4635583" y="401128"/>
            <a:ext cx="3200400"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11" name="Picture 10">
            <a:extLst>
              <a:ext uri="{FF2B5EF4-FFF2-40B4-BE49-F238E27FC236}">
                <a16:creationId xmlns:a16="http://schemas.microsoft.com/office/drawing/2014/main" id="{03C715E6-6E97-2843-9347-B83E02ADD7E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891181" y="6076421"/>
            <a:ext cx="666786" cy="217726"/>
          </a:xfrm>
          <a:prstGeom prst="rect">
            <a:avLst/>
          </a:prstGeom>
        </p:spPr>
      </p:pic>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userDrawn="1"/>
        </p:nvSpPr>
        <p:spPr>
          <a:xfrm>
            <a:off x="8059781" y="401128"/>
            <a:ext cx="3772219" cy="6106351"/>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451551"/>
                </a:solidFill>
              </a:defRPr>
            </a:lvl1pPr>
          </a:lstStyle>
          <a:p>
            <a:pPr lvl="0"/>
            <a:r>
              <a:rPr lang="en-GB"/>
              <a:t>This is a sample quote layout page</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a:lvl1pPr>
          </a:lstStyle>
          <a:p>
            <a:r>
              <a:rPr lang="en-GB">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a:lvl1pPr>
          </a:lstStyle>
          <a:p>
            <a:r>
              <a:rPr lang="en-GB">
                <a:solidFill>
                  <a:srgbClr val="0E0E0E"/>
                </a:solidFill>
                <a:latin typeface="Lato" panose="020F0502020204030203" pitchFamily="34" charset="77"/>
              </a:rPr>
              <a:t>Insert name and job title here</a:t>
            </a:r>
          </a:p>
        </p:txBody>
      </p:sp>
    </p:spTree>
    <p:extLst>
      <p:ext uri="{BB962C8B-B14F-4D97-AF65-F5344CB8AC3E}">
        <p14:creationId xmlns:p14="http://schemas.microsoft.com/office/powerpoint/2010/main" val="225080447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Example Image (Purp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2" y="385353"/>
            <a:ext cx="3200400"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a:solidFill>
                  <a:schemeClr val="bg1"/>
                </a:solidFill>
              </a:defRPr>
            </a:lvl1pPr>
          </a:lstStyle>
          <a:p>
            <a:r>
              <a:rPr lang="en-US"/>
              <a:t>This is a sample page layout</a:t>
            </a: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3746519" y="404892"/>
            <a:ext cx="4088843" cy="6098821"/>
          </a:xfrm>
        </p:spPr>
        <p:txBody>
          <a:bodyPr/>
          <a:lstStyle/>
          <a:p>
            <a:endParaRPr lang="en-GB" dirty="0"/>
          </a:p>
        </p:txBody>
      </p:sp>
      <p:pic>
        <p:nvPicPr>
          <p:cNvPr id="11" name="Picture 10">
            <a:extLst>
              <a:ext uri="{FF2B5EF4-FFF2-40B4-BE49-F238E27FC236}">
                <a16:creationId xmlns:a16="http://schemas.microsoft.com/office/drawing/2014/main" id="{03C715E6-6E97-2843-9347-B83E02ADD7E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userDrawn="1"/>
        </p:nvSpPr>
        <p:spPr>
          <a:xfrm>
            <a:off x="8059781" y="401128"/>
            <a:ext cx="3772219" cy="6106351"/>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a:lvl1pPr>
          </a:lstStyle>
          <a:p>
            <a:pPr lvl="0"/>
            <a:r>
              <a:rPr lang="en-GB"/>
              <a:t>Example one</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a:lvl1pPr>
          </a:lstStyle>
          <a:p>
            <a:r>
              <a:rPr lang="en-GB">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a:lvl1pPr>
          </a:lstStyle>
          <a:p>
            <a:pPr lvl="0"/>
            <a:r>
              <a:rPr lang="en-GB"/>
              <a:t>Example two</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a:lvl1pPr>
          </a:lstStyle>
          <a:p>
            <a:r>
              <a:rPr lang="en-GB">
                <a:solidFill>
                  <a:srgbClr val="0E0E0E"/>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32342158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Bullets Image (Gre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59999" y="367937"/>
            <a:ext cx="11472001" cy="6122126"/>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6624432" cy="1276350"/>
          </a:xfrm>
          <a:prstGeom prst="rect">
            <a:avLst/>
          </a:prstGeom>
        </p:spPr>
        <p:txBody>
          <a:bodyPr anchor="t" anchorCtr="0">
            <a:normAutofit/>
          </a:bodyPr>
          <a:lstStyle>
            <a:lvl1pPr algn="l">
              <a:defRPr sz="4000">
                <a:solidFill>
                  <a:srgbClr val="222222"/>
                </a:solidFill>
              </a:defRPr>
            </a:lvl1pPr>
          </a:lstStyle>
          <a:p>
            <a:r>
              <a:rPr lang="en-US"/>
              <a:t>This is a sample page layout</a:t>
            </a:r>
            <a:br>
              <a:rPr lang="en-US"/>
            </a:br>
            <a:endParaRPr lang="en-US"/>
          </a:p>
        </p:txBody>
      </p:sp>
      <p:sp>
        <p:nvSpPr>
          <p:cNvPr id="5" name="Subtitle 1">
            <a:extLst>
              <a:ext uri="{FF2B5EF4-FFF2-40B4-BE49-F238E27FC236}">
                <a16:creationId xmlns:a16="http://schemas.microsoft.com/office/drawing/2014/main" id="{AF89FD6B-3774-0946-9EF6-17EFA435C986}"/>
              </a:ext>
            </a:extLst>
          </p:cNvPr>
          <p:cNvSpPr>
            <a:spLocks noGrp="1"/>
          </p:cNvSpPr>
          <p:nvPr>
            <p:ph type="body" sz="quarter" idx="12" hasCustomPrompt="1"/>
          </p:nvPr>
        </p:nvSpPr>
        <p:spPr>
          <a:xfrm>
            <a:off x="496888" y="1775004"/>
            <a:ext cx="6623929" cy="765175"/>
          </a:xfrm>
        </p:spPr>
        <p:txBody>
          <a:bodyPr/>
          <a:lstStyle>
            <a:lvl1pPr>
              <a:defRPr/>
            </a:lvl1pPr>
          </a:lstStyle>
          <a:p>
            <a:pPr lvl="0"/>
            <a:r>
              <a:rPr lang="en-GB">
                <a:solidFill>
                  <a:srgbClr val="222222"/>
                </a:solidFill>
                <a:latin typeface="Lato" panose="020F0502020204030203" pitchFamily="34" charset="77"/>
              </a:rPr>
              <a:t>Subtitle here please</a:t>
            </a:r>
            <a:endParaRPr lang="en-US"/>
          </a:p>
        </p:txBody>
      </p:sp>
      <p:sp>
        <p:nvSpPr>
          <p:cNvPr id="3" name="Text placeholder">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3" y="2551323"/>
            <a:ext cx="6624433" cy="3288922"/>
          </a:xfrm>
          <a:prstGeom prst="rect">
            <a:avLst/>
          </a:prstGeom>
        </p:spPr>
        <p:txBody>
          <a:bodyPr>
            <a:normAutofit/>
          </a:bodyPr>
          <a:lstStyle>
            <a:lvl1pPr marL="285750" indent="-285750" algn="l">
              <a:spcBef>
                <a:spcPts val="200"/>
              </a:spcBef>
              <a:buFont typeface="Arial" panose="020B0604020202020204" pitchFamily="34" charset="0"/>
              <a:buNone/>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rgbClr val="222222"/>
              </a:solidFill>
              <a:latin typeface="Lato" panose="020F0502020204030203" pitchFamily="34" charset="77"/>
            </a:endParaRP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endParaRPr lang="en-GB">
              <a:solidFill>
                <a:srgbClr val="222222"/>
              </a:solidFill>
              <a:latin typeface="Lato" panose="020F0502020204030203" pitchFamily="34" charset="77"/>
            </a:endParaRP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7339295" y="538933"/>
            <a:ext cx="4274226" cy="2718617"/>
          </a:xfrm>
        </p:spPr>
        <p:txBody>
          <a:bodyPr/>
          <a:lstStyle/>
          <a:p>
            <a:endParaRPr lang="en-GB" dirty="0"/>
          </a:p>
        </p:txBody>
      </p:sp>
      <p:sp>
        <p:nvSpPr>
          <p:cNvPr id="12" name="Picture Placeholder 11">
            <a:extLst>
              <a:ext uri="{FF2B5EF4-FFF2-40B4-BE49-F238E27FC236}">
                <a16:creationId xmlns:a16="http://schemas.microsoft.com/office/drawing/2014/main" id="{846BE371-9E73-7148-BCCF-AB4D82E0951A}"/>
              </a:ext>
              <a:ext uri="{C183D7F6-B498-43B3-948B-1728B52AA6E4}">
                <adec:decorative xmlns:adec="http://schemas.microsoft.com/office/drawing/2017/decorative" val="1"/>
              </a:ext>
            </a:extLst>
          </p:cNvPr>
          <p:cNvSpPr>
            <a:spLocks noGrp="1"/>
          </p:cNvSpPr>
          <p:nvPr>
            <p:ph type="pic" sz="quarter" idx="11"/>
          </p:nvPr>
        </p:nvSpPr>
        <p:spPr>
          <a:xfrm>
            <a:off x="7339295" y="3514498"/>
            <a:ext cx="4274226" cy="2718617"/>
          </a:xfrm>
        </p:spPr>
        <p:txBody>
          <a:bodyPr/>
          <a:lstStyle/>
          <a:p>
            <a:endParaRPr lang="en-GB" dirty="0"/>
          </a:p>
        </p:txBody>
      </p:sp>
    </p:spTree>
    <p:extLst>
      <p:ext uri="{BB962C8B-B14F-4D97-AF65-F5344CB8AC3E}">
        <p14:creationId xmlns:p14="http://schemas.microsoft.com/office/powerpoint/2010/main" val="2112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83B8E-E93E-467C-B7D2-5B57D729EB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EC17FDD-3933-4CDF-87F6-C13A5C4457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87606CF0-B280-4271-923E-0FB3804650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F96E96-4B98-456C-853A-7EE6A26CBB46}"/>
              </a:ext>
            </a:extLst>
          </p:cNvPr>
          <p:cNvSpPr>
            <a:spLocks noGrp="1"/>
          </p:cNvSpPr>
          <p:nvPr>
            <p:ph type="dt" sz="half" idx="10"/>
          </p:nvPr>
        </p:nvSpPr>
        <p:spPr/>
        <p:txBody>
          <a:bodyPr/>
          <a:lstStyle/>
          <a:p>
            <a:fld id="{F66FF2E5-CAF7-42F6-A134-603B3AF1C566}" type="datetimeFigureOut">
              <a:rPr lang="en-GB" smtClean="0"/>
              <a:t>19/07/2022</a:t>
            </a:fld>
            <a:endParaRPr lang="en-GB" dirty="0"/>
          </a:p>
        </p:txBody>
      </p:sp>
      <p:sp>
        <p:nvSpPr>
          <p:cNvPr id="6" name="Footer Placeholder 5">
            <a:extLst>
              <a:ext uri="{FF2B5EF4-FFF2-40B4-BE49-F238E27FC236}">
                <a16:creationId xmlns:a16="http://schemas.microsoft.com/office/drawing/2014/main" id="{AE071826-F759-4AD6-AE11-679F6F6B4CE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EC45B6D-1FF2-4FD8-9CF6-ABB03DD593F5}"/>
              </a:ext>
            </a:extLst>
          </p:cNvPr>
          <p:cNvSpPr>
            <a:spLocks noGrp="1"/>
          </p:cNvSpPr>
          <p:nvPr>
            <p:ph type="sldNum" sz="quarter" idx="12"/>
          </p:nvPr>
        </p:nvSpPr>
        <p:spPr/>
        <p:txBody>
          <a:bodyPr/>
          <a:lstStyle/>
          <a:p>
            <a:fld id="{E27954F4-8D86-4578-8E59-30494A022E0D}" type="slidenum">
              <a:rPr lang="en-GB" smtClean="0"/>
              <a:t>‹#›</a:t>
            </a:fld>
            <a:endParaRPr lang="en-GB" dirty="0"/>
          </a:p>
        </p:txBody>
      </p:sp>
    </p:spTree>
    <p:extLst>
      <p:ext uri="{BB962C8B-B14F-4D97-AF65-F5344CB8AC3E}">
        <p14:creationId xmlns:p14="http://schemas.microsoft.com/office/powerpoint/2010/main" val="165357312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Infographics">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8224354" y="314326"/>
            <a:ext cx="3546708" cy="3138766"/>
          </a:xfrm>
        </p:spPr>
        <p:txBody>
          <a:bodyPr/>
          <a:lstStyle/>
          <a:p>
            <a:endParaRPr lang="en-GB" dirty="0"/>
          </a:p>
        </p:txBody>
      </p:sp>
      <p:sp>
        <p:nvSpPr>
          <p:cNvPr id="11" name="Picture Placeholder 11">
            <a:extLst>
              <a:ext uri="{FF2B5EF4-FFF2-40B4-BE49-F238E27FC236}">
                <a16:creationId xmlns:a16="http://schemas.microsoft.com/office/drawing/2014/main" id="{119C8A8D-2AC3-2B4C-A6C2-A3A6B2C90BA6}"/>
              </a:ext>
              <a:ext uri="{C183D7F6-B498-43B3-948B-1728B52AA6E4}">
                <adec:decorative xmlns:adec="http://schemas.microsoft.com/office/drawing/2017/decorative" val="1"/>
              </a:ext>
            </a:extLst>
          </p:cNvPr>
          <p:cNvSpPr>
            <a:spLocks noGrp="1"/>
          </p:cNvSpPr>
          <p:nvPr>
            <p:ph type="pic" sz="quarter" idx="11"/>
          </p:nvPr>
        </p:nvSpPr>
        <p:spPr>
          <a:xfrm>
            <a:off x="3962398" y="3459199"/>
            <a:ext cx="4261955" cy="3084476"/>
          </a:xfrm>
        </p:spPr>
        <p:txBody>
          <a:bodyPr/>
          <a:lstStyle/>
          <a:p>
            <a:endParaRPr lang="en-GB" dirty="0"/>
          </a:p>
        </p:txBody>
      </p:sp>
      <p:sp>
        <p:nvSpPr>
          <p:cNvPr id="13" name="Picture Placeholder 11">
            <a:extLst>
              <a:ext uri="{FF2B5EF4-FFF2-40B4-BE49-F238E27FC236}">
                <a16:creationId xmlns:a16="http://schemas.microsoft.com/office/drawing/2014/main" id="{6B0F2D17-1073-E742-9DC7-B0AB3D753B99}"/>
              </a:ext>
              <a:ext uri="{C183D7F6-B498-43B3-948B-1728B52AA6E4}">
                <adec:decorative xmlns:adec="http://schemas.microsoft.com/office/drawing/2017/decorative" val="1"/>
              </a:ext>
            </a:extLst>
          </p:cNvPr>
          <p:cNvSpPr>
            <a:spLocks noGrp="1"/>
          </p:cNvSpPr>
          <p:nvPr>
            <p:ph type="pic" sz="quarter" idx="12"/>
          </p:nvPr>
        </p:nvSpPr>
        <p:spPr>
          <a:xfrm>
            <a:off x="415689" y="314326"/>
            <a:ext cx="3546708" cy="3138766"/>
          </a:xfrm>
        </p:spPr>
        <p:txBody>
          <a:bodyPr/>
          <a:lstStyle/>
          <a:p>
            <a:endParaRPr lang="en-GB" dirty="0"/>
          </a:p>
        </p:txBody>
      </p:sp>
      <p:sp>
        <p:nvSpPr>
          <p:cNvPr id="3" name="Title 2">
            <a:extLst>
              <a:ext uri="{FF2B5EF4-FFF2-40B4-BE49-F238E27FC236}">
                <a16:creationId xmlns:a16="http://schemas.microsoft.com/office/drawing/2014/main" id="{4A1B12AB-40F0-2246-B10F-2DCE9FD71727}"/>
              </a:ext>
            </a:extLst>
          </p:cNvPr>
          <p:cNvSpPr>
            <a:spLocks noGrp="1"/>
          </p:cNvSpPr>
          <p:nvPr>
            <p:ph type="body" sz="quarter" idx="16" hasCustomPrompt="1"/>
          </p:nvPr>
        </p:nvSpPr>
        <p:spPr>
          <a:xfrm>
            <a:off x="415688" y="4465747"/>
            <a:ext cx="3546475" cy="609878"/>
          </a:xfrm>
        </p:spPr>
        <p:txBody>
          <a:bodyPr/>
          <a:lstStyle>
            <a:lvl1pPr>
              <a:defRPr sz="4000" b="1">
                <a:solidFill>
                  <a:srgbClr val="004751"/>
                </a:solidFill>
              </a:defRPr>
            </a:lvl1pPr>
          </a:lstStyle>
          <a:p>
            <a:r>
              <a:rPr lang="en-US"/>
              <a:t>Stat</a:t>
            </a:r>
          </a:p>
        </p:txBody>
      </p:sp>
      <p:sp>
        <p:nvSpPr>
          <p:cNvPr id="19" name="Text Placeholder 1">
            <a:extLst>
              <a:ext uri="{FF2B5EF4-FFF2-40B4-BE49-F238E27FC236}">
                <a16:creationId xmlns:a16="http://schemas.microsoft.com/office/drawing/2014/main" id="{8CD48752-2C68-1B40-9F2A-444A7689AD8C}"/>
              </a:ext>
            </a:extLst>
          </p:cNvPr>
          <p:cNvSpPr>
            <a:spLocks noGrp="1"/>
          </p:cNvSpPr>
          <p:nvPr>
            <p:ph type="body" sz="quarter" idx="15" hasCustomPrompt="1"/>
          </p:nvPr>
        </p:nvSpPr>
        <p:spPr>
          <a:xfrm>
            <a:off x="415688" y="5121422"/>
            <a:ext cx="3546709" cy="766578"/>
          </a:xfrm>
        </p:spPr>
        <p:txBody>
          <a:bodyPr/>
          <a:lstStyle>
            <a:lvl1pPr>
              <a:defRPr sz="1800"/>
            </a:lvl1pPr>
          </a:lstStyle>
          <a:p>
            <a:pPr lvl="0"/>
            <a:r>
              <a:rPr lang="en-GB">
                <a:solidFill>
                  <a:srgbClr val="222222"/>
                </a:solidFill>
                <a:latin typeface="Lato" panose="020F0502020204030203" pitchFamily="34" charset="77"/>
              </a:rPr>
              <a:t>Use this space for additional info</a:t>
            </a:r>
            <a:endParaRPr lang="en-US"/>
          </a:p>
        </p:txBody>
      </p:sp>
      <p:sp>
        <p:nvSpPr>
          <p:cNvPr id="14" name="Text Placeholder 2">
            <a:extLst>
              <a:ext uri="{FF2B5EF4-FFF2-40B4-BE49-F238E27FC236}">
                <a16:creationId xmlns:a16="http://schemas.microsoft.com/office/drawing/2014/main" id="{F4C8273F-3EAE-604D-BCE8-21597CA1A32E}"/>
              </a:ext>
            </a:extLst>
          </p:cNvPr>
          <p:cNvSpPr>
            <a:spLocks noGrp="1"/>
          </p:cNvSpPr>
          <p:nvPr>
            <p:ph type="ctrTitle" hasCustomPrompt="1"/>
          </p:nvPr>
        </p:nvSpPr>
        <p:spPr>
          <a:xfrm>
            <a:off x="4195515" y="1819793"/>
            <a:ext cx="3386003" cy="580507"/>
          </a:xfrm>
          <a:prstGeom prst="rect">
            <a:avLst/>
          </a:prstGeom>
        </p:spPr>
        <p:txBody>
          <a:bodyPr anchor="t" anchorCtr="0">
            <a:normAutofit/>
          </a:bodyPr>
          <a:lstStyle>
            <a:lvl1pPr algn="l">
              <a:defRPr sz="4000">
                <a:solidFill>
                  <a:srgbClr val="004751"/>
                </a:solidFill>
              </a:defRPr>
            </a:lvl1pPr>
          </a:lstStyle>
          <a:p>
            <a:r>
              <a:rPr lang="en-US"/>
              <a:t>Number</a:t>
            </a:r>
          </a:p>
        </p:txBody>
      </p:sp>
      <p:sp>
        <p:nvSpPr>
          <p:cNvPr id="15" name="Text Placeholder 3">
            <a:extLst>
              <a:ext uri="{FF2B5EF4-FFF2-40B4-BE49-F238E27FC236}">
                <a16:creationId xmlns:a16="http://schemas.microsoft.com/office/drawing/2014/main" id="{71710FE5-F65E-CA48-9347-3F71D352FA53}"/>
              </a:ext>
            </a:extLst>
          </p:cNvPr>
          <p:cNvSpPr>
            <a:spLocks noGrp="1"/>
          </p:cNvSpPr>
          <p:nvPr>
            <p:ph type="body" sz="quarter" idx="13" hasCustomPrompt="1"/>
          </p:nvPr>
        </p:nvSpPr>
        <p:spPr>
          <a:xfrm>
            <a:off x="4195515" y="2470096"/>
            <a:ext cx="3546709" cy="766578"/>
          </a:xfrm>
        </p:spPr>
        <p:txBody>
          <a:bodyPr/>
          <a:lstStyle>
            <a:lvl1pPr>
              <a:defRPr sz="1800"/>
            </a:lvl1pPr>
          </a:lstStyle>
          <a:p>
            <a:pPr lvl="0"/>
            <a:r>
              <a:rPr lang="en-GB">
                <a:solidFill>
                  <a:srgbClr val="222222"/>
                </a:solidFill>
                <a:latin typeface="Lato" panose="020F0502020204030203" pitchFamily="34" charset="77"/>
              </a:rPr>
              <a:t>Use this space for additional info</a:t>
            </a:r>
            <a:endParaRPr lang="en-US"/>
          </a:p>
        </p:txBody>
      </p:sp>
      <p:sp>
        <p:nvSpPr>
          <p:cNvPr id="5" name="Text Placeholder 4">
            <a:extLst>
              <a:ext uri="{FF2B5EF4-FFF2-40B4-BE49-F238E27FC236}">
                <a16:creationId xmlns:a16="http://schemas.microsoft.com/office/drawing/2014/main" id="{34613355-E55E-2940-9510-C33034146422}"/>
              </a:ext>
            </a:extLst>
          </p:cNvPr>
          <p:cNvSpPr>
            <a:spLocks noGrp="1"/>
          </p:cNvSpPr>
          <p:nvPr>
            <p:ph type="body" sz="quarter" idx="17" hasCustomPrompt="1"/>
          </p:nvPr>
        </p:nvSpPr>
        <p:spPr>
          <a:xfrm>
            <a:off x="8385175" y="4465748"/>
            <a:ext cx="3546475" cy="609878"/>
          </a:xfrm>
        </p:spPr>
        <p:txBody>
          <a:bodyPr/>
          <a:lstStyle>
            <a:lvl1pPr>
              <a:defRPr sz="4000" b="1">
                <a:solidFill>
                  <a:srgbClr val="004751"/>
                </a:solidFill>
              </a:defRPr>
            </a:lvl1pPr>
          </a:lstStyle>
          <a:p>
            <a:pPr lvl="0"/>
            <a:r>
              <a:rPr lang="en-US"/>
              <a:t>Figure</a:t>
            </a:r>
          </a:p>
        </p:txBody>
      </p:sp>
      <p:sp>
        <p:nvSpPr>
          <p:cNvPr id="17" name="Text Placeholder 5">
            <a:extLst>
              <a:ext uri="{FF2B5EF4-FFF2-40B4-BE49-F238E27FC236}">
                <a16:creationId xmlns:a16="http://schemas.microsoft.com/office/drawing/2014/main" id="{6CC24A9A-3301-E54E-827F-EBB7EC0F6881}"/>
              </a:ext>
            </a:extLst>
          </p:cNvPr>
          <p:cNvSpPr>
            <a:spLocks noGrp="1"/>
          </p:cNvSpPr>
          <p:nvPr>
            <p:ph type="body" sz="quarter" idx="14" hasCustomPrompt="1"/>
          </p:nvPr>
        </p:nvSpPr>
        <p:spPr>
          <a:xfrm>
            <a:off x="8385059" y="5145570"/>
            <a:ext cx="3546709" cy="766578"/>
          </a:xfrm>
        </p:spPr>
        <p:txBody>
          <a:bodyPr/>
          <a:lstStyle>
            <a:lvl1pPr>
              <a:defRPr sz="1600"/>
            </a:lvl1pPr>
          </a:lstStyle>
          <a:p>
            <a:pPr lvl="0"/>
            <a:r>
              <a:rPr lang="en-GB">
                <a:solidFill>
                  <a:srgbClr val="222222"/>
                </a:solidFill>
                <a:latin typeface="Lato" panose="020F0502020204030203" pitchFamily="34" charset="77"/>
              </a:rPr>
              <a:t>Use this space for additional info</a:t>
            </a:r>
            <a:endParaRPr lang="en-US"/>
          </a:p>
        </p:txBody>
      </p:sp>
    </p:spTree>
    <p:extLst>
      <p:ext uri="{BB962C8B-B14F-4D97-AF65-F5344CB8AC3E}">
        <p14:creationId xmlns:p14="http://schemas.microsoft.com/office/powerpoint/2010/main" val="84523840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Infographics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a:solidFill>
                  <a:srgbClr val="004751"/>
                </a:solidFill>
              </a:defRPr>
            </a:lvl1pPr>
          </a:lstStyle>
          <a:p>
            <a:r>
              <a:rPr lang="en-US"/>
              <a:t>This is a sample page layout</a:t>
            </a:r>
            <a:br>
              <a:rPr lang="en-US"/>
            </a:br>
            <a:endParaRPr lang="en-US"/>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userDrawn="1"/>
        </p:nvSpPr>
        <p:spPr>
          <a:xfrm>
            <a:off x="485839" y="1953699"/>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Placeholder 11">
            <a:extLst>
              <a:ext uri="{FF2B5EF4-FFF2-40B4-BE49-F238E27FC236}">
                <a16:creationId xmlns:a16="http://schemas.microsoft.com/office/drawing/2014/main" id="{8A8B500A-24C7-2C40-9CE8-A52002787C7B}"/>
              </a:ext>
            </a:extLst>
          </p:cNvPr>
          <p:cNvSpPr>
            <a:spLocks noGrp="1"/>
          </p:cNvSpPr>
          <p:nvPr>
            <p:ph type="body" sz="quarter" idx="11" hasCustomPrompt="1"/>
          </p:nvPr>
        </p:nvSpPr>
        <p:spPr>
          <a:xfrm>
            <a:off x="485839" y="2113662"/>
            <a:ext cx="1076325" cy="669260"/>
          </a:xfrm>
        </p:spPr>
        <p:txBody>
          <a:bodyPr/>
          <a:lstStyle>
            <a:lvl1pPr algn="ctr">
              <a:buFontTx/>
              <a:buNone/>
              <a:defRPr sz="4400">
                <a:solidFill>
                  <a:schemeClr val="bg1">
                    <a:lumMod val="95000"/>
                  </a:schemeClr>
                </a:solidFill>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buFontTx/>
              <a:buNone/>
              <a:defRPr sz="1800"/>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userDrawn="1"/>
        </p:nvSpPr>
        <p:spPr>
          <a:xfrm>
            <a:off x="485839" y="3619138"/>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 Placeholder 11">
            <a:extLst>
              <a:ext uri="{FF2B5EF4-FFF2-40B4-BE49-F238E27FC236}">
                <a16:creationId xmlns:a16="http://schemas.microsoft.com/office/drawing/2014/main" id="{26A8F7DF-BE4D-3340-9CBA-F94B6FD2BA31}"/>
              </a:ext>
            </a:extLst>
          </p:cNvPr>
          <p:cNvSpPr>
            <a:spLocks noGrp="1"/>
          </p:cNvSpPr>
          <p:nvPr>
            <p:ph type="body" sz="quarter" idx="13" hasCustomPrompt="1"/>
          </p:nvPr>
        </p:nvSpPr>
        <p:spPr>
          <a:xfrm>
            <a:off x="485839" y="3779101"/>
            <a:ext cx="1076325" cy="669260"/>
          </a:xfrm>
        </p:spPr>
        <p:txBody>
          <a:bodyPr/>
          <a:lstStyle>
            <a:lvl1pPr algn="ctr">
              <a:buFontTx/>
              <a:buNone/>
              <a:defRPr sz="4400">
                <a:solidFill>
                  <a:schemeClr val="bg1">
                    <a:lumMod val="95000"/>
                  </a:schemeClr>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buFontTx/>
              <a:buNone/>
              <a:defRPr sz="1800"/>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userDrawn="1"/>
        </p:nvSpPr>
        <p:spPr>
          <a:xfrm>
            <a:off x="6230964" y="1953698"/>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3">
            <a:extLst>
              <a:ext uri="{FF2B5EF4-FFF2-40B4-BE49-F238E27FC236}">
                <a16:creationId xmlns:a16="http://schemas.microsoft.com/office/drawing/2014/main" id="{DFB0D9FC-CDF8-C546-81C4-51702F12CD63}"/>
              </a:ext>
            </a:extLst>
          </p:cNvPr>
          <p:cNvSpPr>
            <a:spLocks noGrp="1"/>
          </p:cNvSpPr>
          <p:nvPr>
            <p:ph type="body" sz="quarter" idx="18"/>
          </p:nvPr>
        </p:nvSpPr>
        <p:spPr>
          <a:xfrm>
            <a:off x="6230964" y="2158834"/>
            <a:ext cx="1076325" cy="669260"/>
          </a:xfrm>
        </p:spPr>
        <p:txBody>
          <a:bodyPr/>
          <a:lstStyle>
            <a:lvl1pPr algn="ctr">
              <a:defRPr sz="4400">
                <a:solidFill>
                  <a:srgbClr val="FFFFFF"/>
                </a:solidFill>
              </a:defRPr>
            </a:lvl1pPr>
          </a:lstStyle>
          <a:p>
            <a:pPr lvl="0"/>
            <a:r>
              <a:rPr lang="en-GB"/>
              <a:t>C</a:t>
            </a:r>
            <a:endParaRPr lang="en-US"/>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buFontTx/>
              <a:buNone/>
              <a:defRPr sz="1800"/>
            </a:lvl1pPr>
          </a:lstStyle>
          <a:p>
            <a:pPr lvl="0"/>
            <a:r>
              <a:rPr lang="en-GB"/>
              <a:t>Please use this space to insert written content as required</a:t>
            </a:r>
            <a:endParaRPr lang="en-US"/>
          </a:p>
        </p:txBody>
      </p:sp>
      <p:sp>
        <p:nvSpPr>
          <p:cNvPr id="20" name="Oval 19">
            <a:extLst>
              <a:ext uri="{FF2B5EF4-FFF2-40B4-BE49-F238E27FC236}">
                <a16:creationId xmlns:a16="http://schemas.microsoft.com/office/drawing/2014/main" id="{63139DD6-5EFF-5444-A8E9-5BE8E706CDA1}"/>
              </a:ext>
              <a:ext uri="{C183D7F6-B498-43B3-948B-1728B52AA6E4}">
                <adec:decorative xmlns:adec="http://schemas.microsoft.com/office/drawing/2017/decorative" val="1"/>
              </a:ext>
            </a:extLst>
          </p:cNvPr>
          <p:cNvSpPr/>
          <p:nvPr userDrawn="1"/>
        </p:nvSpPr>
        <p:spPr>
          <a:xfrm>
            <a:off x="6230965" y="3619138"/>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 Placeholder 11">
            <a:extLst>
              <a:ext uri="{FF2B5EF4-FFF2-40B4-BE49-F238E27FC236}">
                <a16:creationId xmlns:a16="http://schemas.microsoft.com/office/drawing/2014/main" id="{87EFCFEC-58A9-1946-A73C-89359C5AC123}"/>
              </a:ext>
            </a:extLst>
          </p:cNvPr>
          <p:cNvSpPr>
            <a:spLocks noGrp="1"/>
          </p:cNvSpPr>
          <p:nvPr>
            <p:ph type="body" sz="quarter" idx="17" hasCustomPrompt="1"/>
          </p:nvPr>
        </p:nvSpPr>
        <p:spPr>
          <a:xfrm>
            <a:off x="6230965" y="3779101"/>
            <a:ext cx="1076325" cy="669260"/>
          </a:xfrm>
        </p:spPr>
        <p:txBody>
          <a:bodyPr/>
          <a:lstStyle>
            <a:lvl1pPr algn="ctr">
              <a:buFontTx/>
              <a:buNone/>
              <a:defRPr sz="4400">
                <a:solidFill>
                  <a:schemeClr val="bg1">
                    <a:lumMod val="95000"/>
                  </a:schemeClr>
                </a:solidFill>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buFontTx/>
              <a:buNone/>
              <a:defRPr sz="1800"/>
            </a:lvl1pPr>
          </a:lstStyle>
          <a:p>
            <a:pPr lvl="0"/>
            <a:r>
              <a:rPr lang="en-GB"/>
              <a:t>Please use this space to insert written content as required</a:t>
            </a:r>
            <a:endParaRPr lang="en-US"/>
          </a:p>
        </p:txBody>
      </p:sp>
    </p:spTree>
    <p:extLst>
      <p:ext uri="{BB962C8B-B14F-4D97-AF65-F5344CB8AC3E}">
        <p14:creationId xmlns:p14="http://schemas.microsoft.com/office/powerpoint/2010/main" val="1659430976"/>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Tab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a:solidFill>
                  <a:srgbClr val="451551"/>
                </a:solidFill>
              </a:defRPr>
            </a:lvl1pPr>
          </a:lstStyle>
          <a:p>
            <a:r>
              <a:rPr lang="en-US"/>
              <a:t>Table examples</a:t>
            </a: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4" name="Text Placeholder 4">
            <a:extLst>
              <a:ext uri="{FF2B5EF4-FFF2-40B4-BE49-F238E27FC236}">
                <a16:creationId xmlns:a16="http://schemas.microsoft.com/office/drawing/2014/main" id="{D1D1064C-AA1D-9442-93F9-A6AF006554F7}"/>
              </a:ext>
            </a:extLst>
          </p:cNvPr>
          <p:cNvSpPr>
            <a:spLocks noGrp="1"/>
          </p:cNvSpPr>
          <p:nvPr>
            <p:ph type="body" sz="quarter" idx="18" hasCustomPrompt="1"/>
          </p:nvPr>
        </p:nvSpPr>
        <p:spPr>
          <a:xfrm>
            <a:off x="496384" y="1268505"/>
            <a:ext cx="7531197" cy="765175"/>
          </a:xfrm>
        </p:spPr>
        <p:txBody>
          <a:bodyPr>
            <a:normAutofit/>
          </a:bodyPr>
          <a:lstStyle>
            <a:lvl1pPr>
              <a:defRPr sz="1800"/>
            </a:lvl1pPr>
          </a:lstStyle>
          <a:p>
            <a:pPr lvl="0"/>
            <a:r>
              <a:rPr lang="en-GB">
                <a:solidFill>
                  <a:srgbClr val="222222"/>
                </a:solidFill>
                <a:latin typeface="Lato" panose="020F0502020204030203" pitchFamily="34" charset="77"/>
              </a:rPr>
              <a:t>Please insert tables according to the style below</a:t>
            </a:r>
            <a:endParaRPr lang="en-US"/>
          </a:p>
        </p:txBody>
      </p:sp>
      <p:sp>
        <p:nvSpPr>
          <p:cNvPr id="6" name="Table Placeholder 5">
            <a:extLst>
              <a:ext uri="{FF2B5EF4-FFF2-40B4-BE49-F238E27FC236}">
                <a16:creationId xmlns:a16="http://schemas.microsoft.com/office/drawing/2014/main" id="{7FEA4806-8CAE-8D4D-88AC-691B8A06E9A4}"/>
              </a:ext>
            </a:extLst>
          </p:cNvPr>
          <p:cNvSpPr>
            <a:spLocks noGrp="1"/>
          </p:cNvSpPr>
          <p:nvPr>
            <p:ph type="tbl" sz="quarter" idx="19"/>
          </p:nvPr>
        </p:nvSpPr>
        <p:spPr>
          <a:xfrm>
            <a:off x="496888" y="2392363"/>
            <a:ext cx="5191531" cy="2753795"/>
          </a:xfrm>
        </p:spPr>
        <p:txBody>
          <a:bodyPr/>
          <a:lstStyle/>
          <a:p>
            <a:endParaRPr lang="en-US" dirty="0"/>
          </a:p>
        </p:txBody>
      </p:sp>
      <p:sp>
        <p:nvSpPr>
          <p:cNvPr id="8" name="Table Placeholder 5">
            <a:extLst>
              <a:ext uri="{FF2B5EF4-FFF2-40B4-BE49-F238E27FC236}">
                <a16:creationId xmlns:a16="http://schemas.microsoft.com/office/drawing/2014/main" id="{194BD8C5-50CB-3B48-80B0-64F3B438E273}"/>
              </a:ext>
            </a:extLst>
          </p:cNvPr>
          <p:cNvSpPr>
            <a:spLocks noGrp="1"/>
          </p:cNvSpPr>
          <p:nvPr>
            <p:ph type="tbl" sz="quarter" idx="20"/>
          </p:nvPr>
        </p:nvSpPr>
        <p:spPr>
          <a:xfrm>
            <a:off x="6096000" y="2392363"/>
            <a:ext cx="5191531" cy="2753795"/>
          </a:xfrm>
        </p:spPr>
        <p:txBody>
          <a:bodyPr/>
          <a:lstStyle/>
          <a:p>
            <a:endParaRPr lang="en-US" dirty="0"/>
          </a:p>
        </p:txBody>
      </p:sp>
    </p:spTree>
    <p:extLst>
      <p:ext uri="{BB962C8B-B14F-4D97-AF65-F5344CB8AC3E}">
        <p14:creationId xmlns:p14="http://schemas.microsoft.com/office/powerpoint/2010/main" val="318958259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a:solidFill>
                  <a:srgbClr val="004751"/>
                </a:solidFill>
              </a:defRPr>
            </a:lvl1pPr>
          </a:lstStyle>
          <a:p>
            <a:r>
              <a:rPr lang="en-US"/>
              <a:t>Chart examples</a:t>
            </a: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5" name="Chart Placeholder 4">
            <a:extLst>
              <a:ext uri="{FF2B5EF4-FFF2-40B4-BE49-F238E27FC236}">
                <a16:creationId xmlns:a16="http://schemas.microsoft.com/office/drawing/2014/main" id="{7E3AB261-B17C-5046-A098-0ADB62DAAA76}"/>
              </a:ext>
            </a:extLst>
          </p:cNvPr>
          <p:cNvSpPr>
            <a:spLocks noGrp="1"/>
          </p:cNvSpPr>
          <p:nvPr>
            <p:ph type="chart" sz="quarter" idx="10"/>
          </p:nvPr>
        </p:nvSpPr>
        <p:spPr>
          <a:xfrm>
            <a:off x="882866" y="2015207"/>
            <a:ext cx="4700587" cy="3668713"/>
          </a:xfrm>
        </p:spPr>
        <p:txBody>
          <a:bodyPr/>
          <a:lstStyle/>
          <a:p>
            <a:endParaRPr lang="en-US" dirty="0"/>
          </a:p>
        </p:txBody>
      </p:sp>
      <p:sp>
        <p:nvSpPr>
          <p:cNvPr id="9" name="Chart Placeholder 4">
            <a:extLst>
              <a:ext uri="{FF2B5EF4-FFF2-40B4-BE49-F238E27FC236}">
                <a16:creationId xmlns:a16="http://schemas.microsoft.com/office/drawing/2014/main" id="{3A5B2D22-2763-9D41-9CA4-2B9DADCE1519}"/>
              </a:ext>
            </a:extLst>
          </p:cNvPr>
          <p:cNvSpPr>
            <a:spLocks noGrp="1"/>
          </p:cNvSpPr>
          <p:nvPr>
            <p:ph type="chart" sz="quarter" idx="11"/>
          </p:nvPr>
        </p:nvSpPr>
        <p:spPr>
          <a:xfrm>
            <a:off x="6359933" y="2015206"/>
            <a:ext cx="4700587" cy="3668713"/>
          </a:xfrm>
        </p:spPr>
        <p:txBody>
          <a:bodyPr/>
          <a:lstStyle/>
          <a:p>
            <a:endParaRPr lang="en-US" dirty="0"/>
          </a:p>
        </p:txBody>
      </p:sp>
      <p:sp>
        <p:nvSpPr>
          <p:cNvPr id="6" name="Text Placeholder 4">
            <a:extLst>
              <a:ext uri="{FF2B5EF4-FFF2-40B4-BE49-F238E27FC236}">
                <a16:creationId xmlns:a16="http://schemas.microsoft.com/office/drawing/2014/main" id="{D00CB555-DC95-4199-AD2B-E93B100471F4}"/>
              </a:ext>
            </a:extLst>
          </p:cNvPr>
          <p:cNvSpPr>
            <a:spLocks noGrp="1"/>
          </p:cNvSpPr>
          <p:nvPr>
            <p:ph type="body" sz="quarter" idx="18" hasCustomPrompt="1"/>
          </p:nvPr>
        </p:nvSpPr>
        <p:spPr>
          <a:xfrm>
            <a:off x="487148" y="1268506"/>
            <a:ext cx="7540433" cy="411422"/>
          </a:xfrm>
        </p:spPr>
        <p:txBody>
          <a:bodyPr>
            <a:normAutofit/>
          </a:bodyPr>
          <a:lstStyle>
            <a:lvl1pPr>
              <a:defRPr sz="1800"/>
            </a:lvl1pPr>
          </a:lstStyle>
          <a:p>
            <a:pPr lvl="0"/>
            <a:r>
              <a:rPr lang="en-GB">
                <a:solidFill>
                  <a:srgbClr val="222222"/>
                </a:solidFill>
                <a:latin typeface="Lato" panose="020F0502020204030203" pitchFamily="34" charset="77"/>
              </a:rPr>
              <a:t>Please insert charts according to the style below</a:t>
            </a:r>
            <a:endParaRPr lang="en-US"/>
          </a:p>
        </p:txBody>
      </p:sp>
    </p:spTree>
    <p:extLst>
      <p:ext uri="{BB962C8B-B14F-4D97-AF65-F5344CB8AC3E}">
        <p14:creationId xmlns:p14="http://schemas.microsoft.com/office/powerpoint/2010/main" val="103587580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Sign Off (Whit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E12E55-EF22-1E4A-AAB4-8BAE571FC3DB}"/>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4" y="622099"/>
            <a:ext cx="4267199" cy="411779"/>
          </a:xfrm>
          <a:prstGeom prst="rect">
            <a:avLst/>
          </a:prstGeom>
        </p:spPr>
      </p:pic>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5"/>
            <a:ext cx="7531197" cy="765175"/>
          </a:xfrm>
          <a:prstGeom prst="rect">
            <a:avLst/>
          </a:prstGeom>
        </p:spPr>
        <p:txBody>
          <a:bodyPr anchor="t" anchorCtr="0">
            <a:normAutofit/>
          </a:bodyPr>
          <a:lstStyle>
            <a:lvl1pPr algn="l">
              <a:defRPr sz="3600">
                <a:solidFill>
                  <a:srgbClr val="222222"/>
                </a:solidFill>
              </a:defRPr>
            </a:lvl1pPr>
          </a:lstStyle>
          <a:p>
            <a:r>
              <a:rPr lang="en-US"/>
              <a:t>Thank you.</a:t>
            </a:r>
          </a:p>
        </p:txBody>
      </p:sp>
    </p:spTree>
    <p:extLst>
      <p:ext uri="{BB962C8B-B14F-4D97-AF65-F5344CB8AC3E}">
        <p14:creationId xmlns:p14="http://schemas.microsoft.com/office/powerpoint/2010/main" val="16431574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Sign Off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Picture 5">
            <a:extLst>
              <a:ext uri="{FF2B5EF4-FFF2-40B4-BE49-F238E27FC236}">
                <a16:creationId xmlns:a16="http://schemas.microsoft.com/office/drawing/2014/main" id="{6BE12E55-EF22-1E4A-AAB4-8BAE571FC3DB}"/>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4" y="622099"/>
            <a:ext cx="4267199" cy="411779"/>
          </a:xfrm>
          <a:prstGeom prst="rect">
            <a:avLst/>
          </a:prstGeom>
        </p:spPr>
      </p:pic>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5"/>
            <a:ext cx="7531197" cy="765175"/>
          </a:xfrm>
          <a:prstGeom prst="rect">
            <a:avLst/>
          </a:prstGeom>
        </p:spPr>
        <p:txBody>
          <a:bodyPr anchor="t" anchorCtr="0">
            <a:normAutofit/>
          </a:bodyPr>
          <a:lstStyle>
            <a:lvl1pPr algn="l">
              <a:defRPr sz="3600">
                <a:solidFill>
                  <a:srgbClr val="222222"/>
                </a:solidFill>
              </a:defRPr>
            </a:lvl1pPr>
          </a:lstStyle>
          <a:p>
            <a:r>
              <a:rPr lang="en-US"/>
              <a:t>Thank you.</a:t>
            </a:r>
          </a:p>
        </p:txBody>
      </p:sp>
    </p:spTree>
    <p:extLst>
      <p:ext uri="{BB962C8B-B14F-4D97-AF65-F5344CB8AC3E}">
        <p14:creationId xmlns:p14="http://schemas.microsoft.com/office/powerpoint/2010/main" val="313193501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5"/>
            <a:ext cx="7531197" cy="765175"/>
          </a:xfrm>
          <a:prstGeom prst="rect">
            <a:avLst/>
          </a:prstGeom>
        </p:spPr>
        <p:txBody>
          <a:bodyPr anchor="t" anchorCtr="0">
            <a:normAutofit/>
          </a:bodyPr>
          <a:lstStyle>
            <a:lvl1pPr algn="l">
              <a:defRPr sz="3600">
                <a:solidFill>
                  <a:schemeClr val="bg1">
                    <a:lumMod val="95000"/>
                  </a:schemeClr>
                </a:solidFill>
              </a:defRPr>
            </a:lvl1pPr>
          </a:lstStyle>
          <a:p>
            <a:r>
              <a:rPr lang="en-US"/>
              <a:t>Thank you.</a:t>
            </a:r>
          </a:p>
        </p:txBody>
      </p:sp>
      <p:pic>
        <p:nvPicPr>
          <p:cNvPr id="7" name="Picture 6">
            <a:extLst>
              <a:ext uri="{FF2B5EF4-FFF2-40B4-BE49-F238E27FC236}">
                <a16:creationId xmlns:a16="http://schemas.microsoft.com/office/drawing/2014/main" id="{DF40DE4A-289F-6041-807C-AFF82A201A2A}"/>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4" y="638430"/>
            <a:ext cx="4267199" cy="411779"/>
          </a:xfrm>
          <a:prstGeom prst="rect">
            <a:avLst/>
          </a:prstGeom>
        </p:spPr>
      </p:pic>
    </p:spTree>
    <p:extLst>
      <p:ext uri="{BB962C8B-B14F-4D97-AF65-F5344CB8AC3E}">
        <p14:creationId xmlns:p14="http://schemas.microsoft.com/office/powerpoint/2010/main" val="78725085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Sign Off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5"/>
            <a:ext cx="7531197" cy="765175"/>
          </a:xfrm>
          <a:prstGeom prst="rect">
            <a:avLst/>
          </a:prstGeom>
        </p:spPr>
        <p:txBody>
          <a:bodyPr anchor="t" anchorCtr="0">
            <a:normAutofit/>
          </a:bodyPr>
          <a:lstStyle>
            <a:lvl1pPr algn="l">
              <a:defRPr sz="3600">
                <a:solidFill>
                  <a:schemeClr val="bg1">
                    <a:lumMod val="95000"/>
                  </a:schemeClr>
                </a:solidFill>
              </a:defRPr>
            </a:lvl1pPr>
          </a:lstStyle>
          <a:p>
            <a:r>
              <a:rPr lang="en-US"/>
              <a:t>Thank you.</a:t>
            </a:r>
          </a:p>
        </p:txBody>
      </p:sp>
      <p:pic>
        <p:nvPicPr>
          <p:cNvPr id="7" name="Picture 6">
            <a:extLst>
              <a:ext uri="{FF2B5EF4-FFF2-40B4-BE49-F238E27FC236}">
                <a16:creationId xmlns:a16="http://schemas.microsoft.com/office/drawing/2014/main" id="{DF40DE4A-289F-6041-807C-AFF82A201A2A}"/>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4" y="638430"/>
            <a:ext cx="4267199" cy="411779"/>
          </a:xfrm>
          <a:prstGeom prst="rect">
            <a:avLst/>
          </a:prstGeom>
        </p:spPr>
      </p:pic>
    </p:spTree>
    <p:extLst>
      <p:ext uri="{BB962C8B-B14F-4D97-AF65-F5344CB8AC3E}">
        <p14:creationId xmlns:p14="http://schemas.microsoft.com/office/powerpoint/2010/main" val="3132446114"/>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00CF9-F9C0-49B4-8D9E-E752F9F698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A0A87EC-68FC-4F22-9D22-3FF707D78B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B7076A7-F336-4F8B-B76A-318C5B0484EA}"/>
              </a:ext>
            </a:extLst>
          </p:cNvPr>
          <p:cNvSpPr>
            <a:spLocks noGrp="1"/>
          </p:cNvSpPr>
          <p:nvPr>
            <p:ph type="dt" sz="half" idx="10"/>
          </p:nvPr>
        </p:nvSpPr>
        <p:spPr/>
        <p:txBody>
          <a:bodyPr/>
          <a:lstStyle/>
          <a:p>
            <a:fld id="{A5EAAE12-8F16-4895-9610-3E727DECFAEF}" type="datetimeFigureOut">
              <a:rPr lang="en-GB" smtClean="0"/>
              <a:t>19/07/2022</a:t>
            </a:fld>
            <a:endParaRPr lang="en-GB" dirty="0"/>
          </a:p>
        </p:txBody>
      </p:sp>
      <p:sp>
        <p:nvSpPr>
          <p:cNvPr id="5" name="Footer Placeholder 4">
            <a:extLst>
              <a:ext uri="{FF2B5EF4-FFF2-40B4-BE49-F238E27FC236}">
                <a16:creationId xmlns:a16="http://schemas.microsoft.com/office/drawing/2014/main" id="{2EC1392F-A8B6-462D-8A52-2D6297FCE3F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5DFF170-39DD-47D6-9E6D-F94D529ED940}"/>
              </a:ext>
            </a:extLst>
          </p:cNvPr>
          <p:cNvSpPr>
            <a:spLocks noGrp="1"/>
          </p:cNvSpPr>
          <p:nvPr>
            <p:ph type="sldNum" sz="quarter" idx="12"/>
          </p:nvPr>
        </p:nvSpPr>
        <p:spPr/>
        <p:txBody>
          <a:bodyPr/>
          <a:lstStyle/>
          <a:p>
            <a:fld id="{FB95DF3F-CF41-45A1-8B3F-B14D8106FF96}" type="slidenum">
              <a:rPr lang="en-GB" smtClean="0"/>
              <a:t>‹#›</a:t>
            </a:fld>
            <a:endParaRPr lang="en-GB" dirty="0"/>
          </a:p>
        </p:txBody>
      </p:sp>
    </p:spTree>
    <p:extLst>
      <p:ext uri="{BB962C8B-B14F-4D97-AF65-F5344CB8AC3E}">
        <p14:creationId xmlns:p14="http://schemas.microsoft.com/office/powerpoint/2010/main" val="1738106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8.xml"/><Relationship Id="rId18" Type="http://schemas.openxmlformats.org/officeDocument/2006/relationships/slideLayout" Target="../slideLayouts/slideLayout33.xml"/><Relationship Id="rId26" Type="http://schemas.openxmlformats.org/officeDocument/2006/relationships/slideLayout" Target="../slideLayouts/slideLayout41.xml"/><Relationship Id="rId39" Type="http://schemas.openxmlformats.org/officeDocument/2006/relationships/slideLayout" Target="../slideLayouts/slideLayout54.xml"/><Relationship Id="rId21" Type="http://schemas.openxmlformats.org/officeDocument/2006/relationships/slideLayout" Target="../slideLayouts/slideLayout36.xml"/><Relationship Id="rId34" Type="http://schemas.openxmlformats.org/officeDocument/2006/relationships/slideLayout" Target="../slideLayouts/slideLayout49.xml"/><Relationship Id="rId42" Type="http://schemas.openxmlformats.org/officeDocument/2006/relationships/theme" Target="../theme/theme2.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20" Type="http://schemas.openxmlformats.org/officeDocument/2006/relationships/slideLayout" Target="../slideLayouts/slideLayout35.xml"/><Relationship Id="rId29" Type="http://schemas.openxmlformats.org/officeDocument/2006/relationships/slideLayout" Target="../slideLayouts/slideLayout44.xml"/><Relationship Id="rId41" Type="http://schemas.openxmlformats.org/officeDocument/2006/relationships/slideLayout" Target="../slideLayouts/slideLayout56.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24" Type="http://schemas.openxmlformats.org/officeDocument/2006/relationships/slideLayout" Target="../slideLayouts/slideLayout39.xml"/><Relationship Id="rId32" Type="http://schemas.openxmlformats.org/officeDocument/2006/relationships/slideLayout" Target="../slideLayouts/slideLayout47.xml"/><Relationship Id="rId37" Type="http://schemas.openxmlformats.org/officeDocument/2006/relationships/slideLayout" Target="../slideLayouts/slideLayout52.xml"/><Relationship Id="rId40" Type="http://schemas.openxmlformats.org/officeDocument/2006/relationships/slideLayout" Target="../slideLayouts/slideLayout55.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23" Type="http://schemas.openxmlformats.org/officeDocument/2006/relationships/slideLayout" Target="../slideLayouts/slideLayout38.xml"/><Relationship Id="rId28" Type="http://schemas.openxmlformats.org/officeDocument/2006/relationships/slideLayout" Target="../slideLayouts/slideLayout43.xml"/><Relationship Id="rId36" Type="http://schemas.openxmlformats.org/officeDocument/2006/relationships/slideLayout" Target="../slideLayouts/slideLayout51.xml"/><Relationship Id="rId10" Type="http://schemas.openxmlformats.org/officeDocument/2006/relationships/slideLayout" Target="../slideLayouts/slideLayout25.xml"/><Relationship Id="rId19" Type="http://schemas.openxmlformats.org/officeDocument/2006/relationships/slideLayout" Target="../slideLayouts/slideLayout34.xml"/><Relationship Id="rId31" Type="http://schemas.openxmlformats.org/officeDocument/2006/relationships/slideLayout" Target="../slideLayouts/slideLayout46.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 Id="rId22" Type="http://schemas.openxmlformats.org/officeDocument/2006/relationships/slideLayout" Target="../slideLayouts/slideLayout37.xml"/><Relationship Id="rId27" Type="http://schemas.openxmlformats.org/officeDocument/2006/relationships/slideLayout" Target="../slideLayouts/slideLayout42.xml"/><Relationship Id="rId30" Type="http://schemas.openxmlformats.org/officeDocument/2006/relationships/slideLayout" Target="../slideLayouts/slideLayout45.xml"/><Relationship Id="rId35" Type="http://schemas.openxmlformats.org/officeDocument/2006/relationships/slideLayout" Target="../slideLayouts/slideLayout50.xml"/><Relationship Id="rId8" Type="http://schemas.openxmlformats.org/officeDocument/2006/relationships/slideLayout" Target="../slideLayouts/slideLayout23.xml"/><Relationship Id="rId3" Type="http://schemas.openxmlformats.org/officeDocument/2006/relationships/slideLayout" Target="../slideLayouts/slideLayout18.xml"/><Relationship Id="rId12" Type="http://schemas.openxmlformats.org/officeDocument/2006/relationships/slideLayout" Target="../slideLayouts/slideLayout27.xml"/><Relationship Id="rId17" Type="http://schemas.openxmlformats.org/officeDocument/2006/relationships/slideLayout" Target="../slideLayouts/slideLayout32.xml"/><Relationship Id="rId25" Type="http://schemas.openxmlformats.org/officeDocument/2006/relationships/slideLayout" Target="../slideLayouts/slideLayout40.xml"/><Relationship Id="rId33" Type="http://schemas.openxmlformats.org/officeDocument/2006/relationships/slideLayout" Target="../slideLayouts/slideLayout48.xml"/><Relationship Id="rId38" Type="http://schemas.openxmlformats.org/officeDocument/2006/relationships/slideLayout" Target="../slideLayouts/slideLayout53.xml"/></Relationships>
</file>

<file path=ppt/slideMasters/_rels/slideMaster3.xml.rels><?xml version="1.0" encoding="UTF-8" standalone="yes"?>
<Relationships xmlns="http://schemas.openxmlformats.org/package/2006/relationships"><Relationship Id="rId13" Type="http://schemas.openxmlformats.org/officeDocument/2006/relationships/slideLayout" Target="../slideLayouts/slideLayout69.xml"/><Relationship Id="rId18" Type="http://schemas.openxmlformats.org/officeDocument/2006/relationships/slideLayout" Target="../slideLayouts/slideLayout74.xml"/><Relationship Id="rId26" Type="http://schemas.openxmlformats.org/officeDocument/2006/relationships/slideLayout" Target="../slideLayouts/slideLayout82.xml"/><Relationship Id="rId39" Type="http://schemas.openxmlformats.org/officeDocument/2006/relationships/slideLayout" Target="../slideLayouts/slideLayout95.xml"/><Relationship Id="rId21" Type="http://schemas.openxmlformats.org/officeDocument/2006/relationships/slideLayout" Target="../slideLayouts/slideLayout77.xml"/><Relationship Id="rId34" Type="http://schemas.openxmlformats.org/officeDocument/2006/relationships/slideLayout" Target="../slideLayouts/slideLayout90.xml"/><Relationship Id="rId42" Type="http://schemas.openxmlformats.org/officeDocument/2006/relationships/slideLayout" Target="../slideLayouts/slideLayout98.xml"/><Relationship Id="rId7" Type="http://schemas.openxmlformats.org/officeDocument/2006/relationships/slideLayout" Target="../slideLayouts/slideLayout63.xml"/><Relationship Id="rId2" Type="http://schemas.openxmlformats.org/officeDocument/2006/relationships/slideLayout" Target="../slideLayouts/slideLayout58.xml"/><Relationship Id="rId16" Type="http://schemas.openxmlformats.org/officeDocument/2006/relationships/slideLayout" Target="../slideLayouts/slideLayout72.xml"/><Relationship Id="rId20" Type="http://schemas.openxmlformats.org/officeDocument/2006/relationships/slideLayout" Target="../slideLayouts/slideLayout76.xml"/><Relationship Id="rId29" Type="http://schemas.openxmlformats.org/officeDocument/2006/relationships/slideLayout" Target="../slideLayouts/slideLayout85.xml"/><Relationship Id="rId41" Type="http://schemas.openxmlformats.org/officeDocument/2006/relationships/slideLayout" Target="../slideLayouts/slideLayout97.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24" Type="http://schemas.openxmlformats.org/officeDocument/2006/relationships/slideLayout" Target="../slideLayouts/slideLayout80.xml"/><Relationship Id="rId32" Type="http://schemas.openxmlformats.org/officeDocument/2006/relationships/slideLayout" Target="../slideLayouts/slideLayout88.xml"/><Relationship Id="rId37" Type="http://schemas.openxmlformats.org/officeDocument/2006/relationships/slideLayout" Target="../slideLayouts/slideLayout93.xml"/><Relationship Id="rId40" Type="http://schemas.openxmlformats.org/officeDocument/2006/relationships/slideLayout" Target="../slideLayouts/slideLayout96.xml"/><Relationship Id="rId5" Type="http://schemas.openxmlformats.org/officeDocument/2006/relationships/slideLayout" Target="../slideLayouts/slideLayout61.xml"/><Relationship Id="rId15" Type="http://schemas.openxmlformats.org/officeDocument/2006/relationships/slideLayout" Target="../slideLayouts/slideLayout71.xml"/><Relationship Id="rId23" Type="http://schemas.openxmlformats.org/officeDocument/2006/relationships/slideLayout" Target="../slideLayouts/slideLayout79.xml"/><Relationship Id="rId28" Type="http://schemas.openxmlformats.org/officeDocument/2006/relationships/slideLayout" Target="../slideLayouts/slideLayout84.xml"/><Relationship Id="rId36" Type="http://schemas.openxmlformats.org/officeDocument/2006/relationships/slideLayout" Target="../slideLayouts/slideLayout92.xml"/><Relationship Id="rId10" Type="http://schemas.openxmlformats.org/officeDocument/2006/relationships/slideLayout" Target="../slideLayouts/slideLayout66.xml"/><Relationship Id="rId19" Type="http://schemas.openxmlformats.org/officeDocument/2006/relationships/slideLayout" Target="../slideLayouts/slideLayout75.xml"/><Relationship Id="rId31" Type="http://schemas.openxmlformats.org/officeDocument/2006/relationships/slideLayout" Target="../slideLayouts/slideLayout87.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slideLayout" Target="../slideLayouts/slideLayout70.xml"/><Relationship Id="rId22" Type="http://schemas.openxmlformats.org/officeDocument/2006/relationships/slideLayout" Target="../slideLayouts/slideLayout78.xml"/><Relationship Id="rId27" Type="http://schemas.openxmlformats.org/officeDocument/2006/relationships/slideLayout" Target="../slideLayouts/slideLayout83.xml"/><Relationship Id="rId30" Type="http://schemas.openxmlformats.org/officeDocument/2006/relationships/slideLayout" Target="../slideLayouts/slideLayout86.xml"/><Relationship Id="rId35" Type="http://schemas.openxmlformats.org/officeDocument/2006/relationships/slideLayout" Target="../slideLayouts/slideLayout91.xml"/><Relationship Id="rId43" Type="http://schemas.openxmlformats.org/officeDocument/2006/relationships/theme" Target="../theme/theme3.xml"/><Relationship Id="rId8" Type="http://schemas.openxmlformats.org/officeDocument/2006/relationships/slideLayout" Target="../slideLayouts/slideLayout64.xml"/><Relationship Id="rId3" Type="http://schemas.openxmlformats.org/officeDocument/2006/relationships/slideLayout" Target="../slideLayouts/slideLayout59.xml"/><Relationship Id="rId12" Type="http://schemas.openxmlformats.org/officeDocument/2006/relationships/slideLayout" Target="../slideLayouts/slideLayout68.xml"/><Relationship Id="rId17" Type="http://schemas.openxmlformats.org/officeDocument/2006/relationships/slideLayout" Target="../slideLayouts/slideLayout73.xml"/><Relationship Id="rId25" Type="http://schemas.openxmlformats.org/officeDocument/2006/relationships/slideLayout" Target="../slideLayouts/slideLayout81.xml"/><Relationship Id="rId33" Type="http://schemas.openxmlformats.org/officeDocument/2006/relationships/slideLayout" Target="../slideLayouts/slideLayout89.xml"/><Relationship Id="rId38" Type="http://schemas.openxmlformats.org/officeDocument/2006/relationships/slideLayout" Target="../slideLayouts/slideLayout9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1A80B3E-0D91-4AA2-9788-D9A8DEC1AE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F38EC14-551D-45EA-8CE0-16C0E3E7BD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D42449-11BB-4DB1-923A-8F343BAA85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6FF2E5-CAF7-42F6-A134-603B3AF1C566}" type="datetimeFigureOut">
              <a:rPr lang="en-GB" smtClean="0"/>
              <a:t>19/07/2022</a:t>
            </a:fld>
            <a:endParaRPr lang="en-GB" dirty="0"/>
          </a:p>
        </p:txBody>
      </p:sp>
      <p:sp>
        <p:nvSpPr>
          <p:cNvPr id="5" name="Footer Placeholder 4">
            <a:extLst>
              <a:ext uri="{FF2B5EF4-FFF2-40B4-BE49-F238E27FC236}">
                <a16:creationId xmlns:a16="http://schemas.microsoft.com/office/drawing/2014/main" id="{E57DD715-D9B2-459D-AE4C-3F350F3C0E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7E8EC199-416A-4912-A80F-3C407EDC465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7954F4-8D86-4578-8E59-30494A022E0D}" type="slidenum">
              <a:rPr lang="en-GB" smtClean="0"/>
              <a:t>‹#›</a:t>
            </a:fld>
            <a:endParaRPr lang="en-GB" dirty="0"/>
          </a:p>
        </p:txBody>
      </p:sp>
    </p:spTree>
    <p:extLst>
      <p:ext uri="{BB962C8B-B14F-4D97-AF65-F5344CB8AC3E}">
        <p14:creationId xmlns:p14="http://schemas.microsoft.com/office/powerpoint/2010/main" val="4069681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7" r:id="rId12"/>
    <p:sldLayoutId id="2147483669" r:id="rId13"/>
    <p:sldLayoutId id="2147483710" r:id="rId14"/>
    <p:sldLayoutId id="2147483712"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5" y="365125"/>
            <a:ext cx="4324350" cy="1325563"/>
          </a:xfrm>
          <a:prstGeom prst="rect">
            <a:avLst/>
          </a:prstGeom>
        </p:spPr>
        <p:txBody>
          <a:bodyPr vert="horz" lIns="91440" tIns="45720" rIns="91440" bIns="45720" rtlCol="0" anchor="ctr">
            <a:normAutofit/>
          </a:bodyPr>
          <a:lstStyle/>
          <a:p>
            <a:r>
              <a:rPr lang="en-US" dirty="0"/>
              <a:t>This is the slide master template</a:t>
            </a:r>
            <a:endParaRPr lang="en-GB" dirty="0"/>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5" y="1901825"/>
            <a:ext cx="4324350" cy="1325563"/>
          </a:xfrm>
          <a:prstGeom prst="rect">
            <a:avLst/>
          </a:prstGeom>
        </p:spPr>
        <p:txBody>
          <a:bodyPr vert="horz" lIns="91440" tIns="45720" rIns="91440" bIns="45720" rtlCol="0">
            <a:normAutofit/>
          </a:bodyPr>
          <a:lstStyle/>
          <a:p>
            <a:pPr lvl="0"/>
            <a:r>
              <a:rPr lang="en-US" dirty="0"/>
              <a:t>Please select from the available layout slides</a:t>
            </a:r>
            <a:endParaRPr lang="en-GB" dirty="0"/>
          </a:p>
        </p:txBody>
      </p:sp>
      <p:sp>
        <p:nvSpPr>
          <p:cNvPr id="4" name="TextBox 3">
            <a:extLst>
              <a:ext uri="{FF2B5EF4-FFF2-40B4-BE49-F238E27FC236}">
                <a16:creationId xmlns:a16="http://schemas.microsoft.com/office/drawing/2014/main" id="{85C0BEE5-F46E-489E-A982-23DBD40B04C7}"/>
              </a:ext>
            </a:extLst>
          </p:cNvPr>
          <p:cNvSpPr txBox="1"/>
          <p:nvPr userDrawn="1"/>
        </p:nvSpPr>
        <p:spPr>
          <a:xfrm>
            <a:off x="10464802" y="6479432"/>
            <a:ext cx="1681018" cy="369332"/>
          </a:xfrm>
          <a:prstGeom prst="rect">
            <a:avLst/>
          </a:prstGeom>
          <a:noFill/>
        </p:spPr>
        <p:txBody>
          <a:bodyPr wrap="square" rtlCol="0">
            <a:spAutoFit/>
          </a:bodyPr>
          <a:lstStyle/>
          <a:p>
            <a:pPr algn="r"/>
            <a:fld id="{B0D9BCF7-9F5D-465F-A433-C4E25544D769}" type="slidenum">
              <a:rPr lang="en-GB" smtClean="0"/>
              <a:pPr algn="r"/>
              <a:t>‹#›</a:t>
            </a:fld>
            <a:endParaRPr lang="en-GB" dirty="0"/>
          </a:p>
        </p:txBody>
      </p:sp>
    </p:spTree>
    <p:extLst>
      <p:ext uri="{BB962C8B-B14F-4D97-AF65-F5344CB8AC3E}">
        <p14:creationId xmlns:p14="http://schemas.microsoft.com/office/powerpoint/2010/main" val="360284225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 id="2147483731" r:id="rId18"/>
    <p:sldLayoutId id="2147483732" r:id="rId19"/>
    <p:sldLayoutId id="2147483733" r:id="rId20"/>
    <p:sldLayoutId id="2147483734" r:id="rId21"/>
    <p:sldLayoutId id="2147483735" r:id="rId22"/>
    <p:sldLayoutId id="2147483736" r:id="rId23"/>
    <p:sldLayoutId id="2147483737" r:id="rId24"/>
    <p:sldLayoutId id="2147483738" r:id="rId25"/>
    <p:sldLayoutId id="2147483739" r:id="rId26"/>
    <p:sldLayoutId id="2147483740" r:id="rId27"/>
    <p:sldLayoutId id="2147483741" r:id="rId28"/>
    <p:sldLayoutId id="2147483742" r:id="rId29"/>
    <p:sldLayoutId id="2147483743" r:id="rId30"/>
    <p:sldLayoutId id="2147483744" r:id="rId31"/>
    <p:sldLayoutId id="2147483745" r:id="rId32"/>
    <p:sldLayoutId id="2147483746" r:id="rId33"/>
    <p:sldLayoutId id="2147483747" r:id="rId34"/>
    <p:sldLayoutId id="2147483748" r:id="rId35"/>
    <p:sldLayoutId id="2147483749" r:id="rId36"/>
    <p:sldLayoutId id="2147483750" r:id="rId37"/>
    <p:sldLayoutId id="2147483751" r:id="rId38"/>
    <p:sldLayoutId id="2147483752" r:id="rId39"/>
    <p:sldLayoutId id="2147483753" r:id="rId40"/>
    <p:sldLayoutId id="2147483754" r:id="rId41"/>
  </p:sldLayoutIdLst>
  <p:txStyles>
    <p:titleStyle>
      <a:lvl1pPr algn="l" defTabSz="914400" rtl="0" eaLnBrk="1" latinLnBrk="0" hangingPunct="1">
        <a:lnSpc>
          <a:spcPct val="90000"/>
        </a:lnSpc>
        <a:spcBef>
          <a:spcPct val="0"/>
        </a:spcBef>
        <a:buNone/>
        <a:defRPr sz="3600" b="1" kern="1200">
          <a:solidFill>
            <a:schemeClr val="tx1"/>
          </a:solidFill>
          <a:latin typeface="Lato" panose="020F0502020204030203" pitchFamily="34" charset="0"/>
          <a:ea typeface="Lato" panose="020F0502020204030203" pitchFamily="34" charset="0"/>
          <a:cs typeface="Lato" panose="020F0502020204030203"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5" y="365125"/>
            <a:ext cx="4324350" cy="1325563"/>
          </a:xfrm>
          <a:prstGeom prst="rect">
            <a:avLst/>
          </a:prstGeom>
        </p:spPr>
        <p:txBody>
          <a:bodyPr vert="horz" lIns="91440" tIns="45720" rIns="91440" bIns="45720" rtlCol="0" anchor="ctr">
            <a:normAutofit/>
          </a:bodyPr>
          <a:lstStyle/>
          <a:p>
            <a:r>
              <a:rPr lang="en-US"/>
              <a:t>This is the slide master template</a:t>
            </a:r>
            <a:endParaRPr lang="en-GB"/>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5" y="1901825"/>
            <a:ext cx="4324350" cy="1325563"/>
          </a:xfrm>
          <a:prstGeom prst="rect">
            <a:avLst/>
          </a:prstGeom>
        </p:spPr>
        <p:txBody>
          <a:bodyPr vert="horz" lIns="91440" tIns="45720" rIns="91440" bIns="45720" rtlCol="0">
            <a:normAutofit/>
          </a:bodyPr>
          <a:lstStyle/>
          <a:p>
            <a:pPr lvl="0"/>
            <a:r>
              <a:rPr lang="en-US"/>
              <a:t>Please select from the available layout slides</a:t>
            </a:r>
            <a:endParaRPr lang="en-GB"/>
          </a:p>
        </p:txBody>
      </p:sp>
      <p:sp>
        <p:nvSpPr>
          <p:cNvPr id="4" name="TextBox 3">
            <a:extLst>
              <a:ext uri="{FF2B5EF4-FFF2-40B4-BE49-F238E27FC236}">
                <a16:creationId xmlns:a16="http://schemas.microsoft.com/office/drawing/2014/main" id="{85C0BEE5-F46E-489E-A982-23DBD40B04C7}"/>
              </a:ext>
            </a:extLst>
          </p:cNvPr>
          <p:cNvSpPr txBox="1"/>
          <p:nvPr userDrawn="1"/>
        </p:nvSpPr>
        <p:spPr>
          <a:xfrm>
            <a:off x="10464802" y="6479432"/>
            <a:ext cx="1681018" cy="369332"/>
          </a:xfrm>
          <a:prstGeom prst="rect">
            <a:avLst/>
          </a:prstGeom>
          <a:noFill/>
        </p:spPr>
        <p:txBody>
          <a:bodyPr wrap="square" rtlCol="0">
            <a:spAutoFit/>
          </a:bodyPr>
          <a:lstStyle/>
          <a:p>
            <a:pPr algn="r"/>
            <a:fld id="{B0D9BCF7-9F5D-465F-A433-C4E25544D769}" type="slidenum">
              <a:rPr lang="en-GB" smtClean="0"/>
              <a:pPr algn="r"/>
              <a:t>‹#›</a:t>
            </a:fld>
            <a:endParaRPr lang="en-GB" dirty="0"/>
          </a:p>
        </p:txBody>
      </p:sp>
    </p:spTree>
    <p:extLst>
      <p:ext uri="{BB962C8B-B14F-4D97-AF65-F5344CB8AC3E}">
        <p14:creationId xmlns:p14="http://schemas.microsoft.com/office/powerpoint/2010/main" val="1149616153"/>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 id="2147483771" r:id="rId16"/>
    <p:sldLayoutId id="2147483772" r:id="rId17"/>
    <p:sldLayoutId id="2147483773" r:id="rId18"/>
    <p:sldLayoutId id="2147483774" r:id="rId19"/>
    <p:sldLayoutId id="2147483775" r:id="rId20"/>
    <p:sldLayoutId id="2147483776" r:id="rId21"/>
    <p:sldLayoutId id="2147483777" r:id="rId22"/>
    <p:sldLayoutId id="2147483778" r:id="rId23"/>
    <p:sldLayoutId id="2147483779" r:id="rId24"/>
    <p:sldLayoutId id="2147483780" r:id="rId25"/>
    <p:sldLayoutId id="2147483781" r:id="rId26"/>
    <p:sldLayoutId id="2147483782" r:id="rId27"/>
    <p:sldLayoutId id="2147483783" r:id="rId28"/>
    <p:sldLayoutId id="2147483784" r:id="rId29"/>
    <p:sldLayoutId id="2147483785" r:id="rId30"/>
    <p:sldLayoutId id="2147483786" r:id="rId31"/>
    <p:sldLayoutId id="2147483787" r:id="rId32"/>
    <p:sldLayoutId id="2147483788" r:id="rId33"/>
    <p:sldLayoutId id="2147483789" r:id="rId34"/>
    <p:sldLayoutId id="2147483790" r:id="rId35"/>
    <p:sldLayoutId id="2147483791" r:id="rId36"/>
    <p:sldLayoutId id="2147483792" r:id="rId37"/>
    <p:sldLayoutId id="2147483793" r:id="rId38"/>
    <p:sldLayoutId id="2147483794" r:id="rId39"/>
    <p:sldLayoutId id="2147483795" r:id="rId40"/>
    <p:sldLayoutId id="2147483796" r:id="rId41"/>
    <p:sldLayoutId id="2147483797" r:id="rId42"/>
  </p:sldLayoutIdLst>
  <p:txStyles>
    <p:title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4.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84.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A879E-C2D1-FCF3-9C79-50BA87650AB3}"/>
              </a:ext>
            </a:extLst>
          </p:cNvPr>
          <p:cNvSpPr>
            <a:spLocks noGrp="1"/>
          </p:cNvSpPr>
          <p:nvPr>
            <p:ph type="ctrTitle"/>
          </p:nvPr>
        </p:nvSpPr>
        <p:spPr/>
        <p:txBody>
          <a:bodyPr>
            <a:normAutofit fontScale="90000"/>
          </a:bodyPr>
          <a:lstStyle/>
          <a:p>
            <a:pPr>
              <a:lnSpc>
                <a:spcPct val="110000"/>
              </a:lnSpc>
            </a:pPr>
            <a:r>
              <a:rPr lang="en-GB" sz="4400" b="1" dirty="0">
                <a:latin typeface="Lato" panose="020F0502020204030203" pitchFamily="34" charset="0"/>
                <a:ea typeface="Lato" panose="020F0502020204030203" pitchFamily="34" charset="0"/>
                <a:cs typeface="Lato" panose="020F0502020204030203" pitchFamily="34" charset="0"/>
              </a:rPr>
              <a:t>Priority 3 </a:t>
            </a:r>
            <a:br>
              <a:rPr lang="en-GB" dirty="0">
                <a:latin typeface="Lato" panose="020F0502020204030203" pitchFamily="34" charset="0"/>
                <a:ea typeface="Lato" panose="020F0502020204030203" pitchFamily="34" charset="0"/>
                <a:cs typeface="Lato" panose="020F0502020204030203" pitchFamily="34" charset="0"/>
              </a:rPr>
            </a:br>
            <a:r>
              <a:rPr lang="en-GB" dirty="0">
                <a:latin typeface="Lato" panose="020F0502020204030203" pitchFamily="34" charset="0"/>
                <a:ea typeface="Lato" panose="020F0502020204030203" pitchFamily="34" charset="0"/>
                <a:cs typeface="Lato" panose="020F0502020204030203" pitchFamily="34" charset="0"/>
              </a:rPr>
              <a:t>Early Value Assessment for Medtech</a:t>
            </a:r>
          </a:p>
        </p:txBody>
      </p:sp>
      <p:sp>
        <p:nvSpPr>
          <p:cNvPr id="3" name="Subtitle 2" descr="Conditional recommendations for digital products, devices and diagnostics">
            <a:extLst>
              <a:ext uri="{FF2B5EF4-FFF2-40B4-BE49-F238E27FC236}">
                <a16:creationId xmlns:a16="http://schemas.microsoft.com/office/drawing/2014/main" id="{64BBD695-33F7-3ABA-24B7-418AFF617510}"/>
              </a:ext>
            </a:extLst>
          </p:cNvPr>
          <p:cNvSpPr>
            <a:spLocks noGrp="1"/>
          </p:cNvSpPr>
          <p:nvPr>
            <p:ph type="subTitle" idx="1"/>
          </p:nvPr>
        </p:nvSpPr>
        <p:spPr>
          <a:xfrm>
            <a:off x="724988" y="2285874"/>
            <a:ext cx="4913812" cy="2957082"/>
          </a:xfrm>
        </p:spPr>
        <p:txBody>
          <a:bodyPr>
            <a:normAutofit/>
          </a:bodyPr>
          <a:lstStyle/>
          <a:p>
            <a:endParaRPr lang="en-GB" sz="2400" dirty="0"/>
          </a:p>
          <a:p>
            <a:endParaRPr lang="en-GB" dirty="0"/>
          </a:p>
        </p:txBody>
      </p:sp>
      <p:pic>
        <p:nvPicPr>
          <p:cNvPr id="5" name="Picture 6">
            <a:extLst>
              <a:ext uri="{FF2B5EF4-FFF2-40B4-BE49-F238E27FC236}">
                <a16:creationId xmlns:a16="http://schemas.microsoft.com/office/drawing/2014/main" id="{61BF484E-98FE-C173-9FA7-0B8603457861}"/>
              </a:ext>
              <a:ext uri="{C183D7F6-B498-43B3-948B-1728B52AA6E4}">
                <adec:decorative xmlns:adec="http://schemas.microsoft.com/office/drawing/2017/decorative" val="1"/>
              </a:ext>
            </a:extLst>
          </p:cNvPr>
          <p:cNvPicPr>
            <a:picLocks noGrp="1" noChangeAspect="1" noChangeArrowheads="1"/>
          </p:cNvPicPr>
          <p:nvPr>
            <p:ph type="pic" sz="quarter" idx="10"/>
          </p:nvPr>
        </p:nvPicPr>
        <p:blipFill>
          <a:blip r:embed="rId2">
            <a:extLst>
              <a:ext uri="{28A0092B-C50C-407E-A947-70E740481C1C}">
                <a14:useLocalDpi xmlns:a14="http://schemas.microsoft.com/office/drawing/2010/main" val="0"/>
              </a:ext>
            </a:extLst>
          </a:blip>
          <a:srcRect/>
          <a:stretch>
            <a:fillRect/>
          </a:stretch>
        </p:blipFill>
        <p:spPr bwMode="auto">
          <a:xfrm>
            <a:off x="6096000" y="344488"/>
            <a:ext cx="5735638" cy="61690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861725C-2FCA-EC10-874E-AC44F88C15E3}"/>
              </a:ext>
            </a:extLst>
          </p:cNvPr>
          <p:cNvSpPr txBox="1"/>
          <p:nvPr/>
        </p:nvSpPr>
        <p:spPr>
          <a:xfrm>
            <a:off x="724988" y="3727324"/>
            <a:ext cx="4085112" cy="1569660"/>
          </a:xfrm>
          <a:prstGeom prst="rect">
            <a:avLst/>
          </a:prstGeom>
          <a:noFill/>
        </p:spPr>
        <p:txBody>
          <a:bodyPr wrap="square" rtlCol="0">
            <a:spAutoFit/>
          </a:bodyPr>
          <a:lstStyle/>
          <a:p>
            <a:r>
              <a:rPr lang="en-GB" sz="2400" dirty="0">
                <a:solidFill>
                  <a:srgbClr val="FFFFFF"/>
                </a:solidFill>
              </a:rPr>
              <a:t>Conditional recommendations for digital products, devices and diagnostics</a:t>
            </a:r>
          </a:p>
        </p:txBody>
      </p:sp>
    </p:spTree>
    <p:extLst>
      <p:ext uri="{BB962C8B-B14F-4D97-AF65-F5344CB8AC3E}">
        <p14:creationId xmlns:p14="http://schemas.microsoft.com/office/powerpoint/2010/main" val="15699062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8A5BB-488F-1781-031E-D2C4BF7E736B}"/>
              </a:ext>
            </a:extLst>
          </p:cNvPr>
          <p:cNvSpPr>
            <a:spLocks noGrp="1"/>
          </p:cNvSpPr>
          <p:nvPr>
            <p:ph type="ctrTitle"/>
          </p:nvPr>
        </p:nvSpPr>
        <p:spPr>
          <a:xfrm>
            <a:off x="496383" y="697028"/>
            <a:ext cx="2942141" cy="5103697"/>
          </a:xfrm>
        </p:spPr>
        <p:txBody>
          <a:bodyPr>
            <a:normAutofit/>
          </a:bodyPr>
          <a:lstStyle/>
          <a:p>
            <a:r>
              <a:rPr lang="en-GB" sz="3600" b="1" dirty="0">
                <a:latin typeface="Lato" panose="020F0502020204030203" pitchFamily="34" charset="0"/>
                <a:ea typeface="Lato" panose="020F0502020204030203" pitchFamily="34" charset="0"/>
                <a:cs typeface="Lato" panose="020F0502020204030203" pitchFamily="34" charset="0"/>
              </a:rPr>
              <a:t>Summary</a:t>
            </a:r>
          </a:p>
        </p:txBody>
      </p:sp>
      <p:sp>
        <p:nvSpPr>
          <p:cNvPr id="4" name="Text Placeholder 3">
            <a:extLst>
              <a:ext uri="{FF2B5EF4-FFF2-40B4-BE49-F238E27FC236}">
                <a16:creationId xmlns:a16="http://schemas.microsoft.com/office/drawing/2014/main" id="{DE27B9C5-2EDC-9321-45C9-DD18FAF15D5D}"/>
              </a:ext>
            </a:extLst>
          </p:cNvPr>
          <p:cNvSpPr>
            <a:spLocks noGrp="1"/>
          </p:cNvSpPr>
          <p:nvPr>
            <p:ph type="body" sz="quarter" idx="10"/>
          </p:nvPr>
        </p:nvSpPr>
        <p:spPr>
          <a:xfrm>
            <a:off x="3852113" y="603272"/>
            <a:ext cx="7843504" cy="5818076"/>
          </a:xfrm>
        </p:spPr>
        <p:txBody>
          <a:bodyPr>
            <a:normAutofit fontScale="40000" lnSpcReduction="20000"/>
          </a:bodyPr>
          <a:lstStyle/>
          <a:p>
            <a:pPr>
              <a:lnSpc>
                <a:spcPct val="100000"/>
              </a:lnSpc>
              <a:spcBef>
                <a:spcPts val="600"/>
              </a:spcBef>
              <a:spcAft>
                <a:spcPts val="1200"/>
              </a:spcAft>
            </a:pPr>
            <a:r>
              <a:rPr lang="en-GB" sz="5000" dirty="0">
                <a:latin typeface="Lato" panose="020F0502020204030203" pitchFamily="34" charset="0"/>
                <a:ea typeface="Lato" panose="020F0502020204030203" pitchFamily="34" charset="0"/>
                <a:cs typeface="Lato" panose="020F0502020204030203" pitchFamily="34" charset="0"/>
              </a:rPr>
              <a:t>To date progress should be viewed as positive.</a:t>
            </a:r>
          </a:p>
          <a:p>
            <a:pPr>
              <a:lnSpc>
                <a:spcPct val="100000"/>
              </a:lnSpc>
              <a:spcBef>
                <a:spcPts val="600"/>
              </a:spcBef>
              <a:spcAft>
                <a:spcPts val="1200"/>
              </a:spcAft>
            </a:pPr>
            <a:r>
              <a:rPr lang="en-GB" sz="5000" dirty="0">
                <a:latin typeface="Lato" panose="020F0502020204030203" pitchFamily="34" charset="0"/>
                <a:ea typeface="Lato" panose="020F0502020204030203" pitchFamily="34" charset="0"/>
                <a:cs typeface="Lato" panose="020F0502020204030203" pitchFamily="34" charset="0"/>
              </a:rPr>
              <a:t>While a couple of timelines have slipped this is due to the complexity of the challenge.</a:t>
            </a:r>
          </a:p>
          <a:p>
            <a:pPr>
              <a:lnSpc>
                <a:spcPct val="100000"/>
              </a:lnSpc>
              <a:spcBef>
                <a:spcPts val="600"/>
              </a:spcBef>
              <a:spcAft>
                <a:spcPts val="1200"/>
              </a:spcAft>
            </a:pPr>
            <a:r>
              <a:rPr lang="en-GB" sz="5000" dirty="0">
                <a:latin typeface="Lato" panose="020F0502020204030203" pitchFamily="34" charset="0"/>
                <a:ea typeface="Lato" panose="020F0502020204030203" pitchFamily="34" charset="0"/>
                <a:cs typeface="Lato" panose="020F0502020204030203" pitchFamily="34" charset="0"/>
              </a:rPr>
              <a:t>We anticipate that all the learnings will see a steady state emerge as we progress with further topics.</a:t>
            </a:r>
          </a:p>
          <a:p>
            <a:pPr>
              <a:lnSpc>
                <a:spcPct val="100000"/>
              </a:lnSpc>
              <a:spcBef>
                <a:spcPts val="600"/>
              </a:spcBef>
              <a:spcAft>
                <a:spcPts val="1200"/>
              </a:spcAft>
            </a:pPr>
            <a:r>
              <a:rPr lang="en-GB" sz="5000" dirty="0">
                <a:latin typeface="Lato" panose="020F0502020204030203" pitchFamily="34" charset="0"/>
                <a:ea typeface="Lato" panose="020F0502020204030203" pitchFamily="34" charset="0"/>
                <a:cs typeface="Lato" panose="020F0502020204030203" pitchFamily="34" charset="0"/>
              </a:rPr>
              <a:t>The next theme within Mental Health will allow for further discovery as this will be a multi technology approach.</a:t>
            </a:r>
          </a:p>
          <a:p>
            <a:pPr>
              <a:lnSpc>
                <a:spcPct val="100000"/>
              </a:lnSpc>
              <a:spcBef>
                <a:spcPts val="600"/>
              </a:spcBef>
              <a:spcAft>
                <a:spcPts val="1200"/>
              </a:spcAft>
            </a:pPr>
            <a:r>
              <a:rPr lang="en-GB" sz="5000" dirty="0">
                <a:latin typeface="Lato" panose="020F0502020204030203" pitchFamily="34" charset="0"/>
                <a:ea typeface="Lato" panose="020F0502020204030203" pitchFamily="34" charset="0"/>
                <a:cs typeface="Lato" panose="020F0502020204030203" pitchFamily="34" charset="0"/>
              </a:rPr>
              <a:t>To reassure the Board and attendees that the ‘Test, Learn and Adapt’ approach will deliver the over aching aims of the EVA programme.</a:t>
            </a:r>
          </a:p>
          <a:p>
            <a:pPr>
              <a:lnSpc>
                <a:spcPct val="100000"/>
              </a:lnSpc>
              <a:spcBef>
                <a:spcPts val="600"/>
              </a:spcBef>
              <a:spcAft>
                <a:spcPts val="1200"/>
              </a:spcAft>
            </a:pPr>
            <a:r>
              <a:rPr lang="en-GB" sz="5000" dirty="0">
                <a:latin typeface="Lato" panose="020F0502020204030203" pitchFamily="34" charset="0"/>
                <a:ea typeface="Lato" panose="020F0502020204030203" pitchFamily="34" charset="0"/>
                <a:cs typeface="Lato" panose="020F0502020204030203" pitchFamily="34" charset="0"/>
              </a:rPr>
              <a:t>Delivering on our commitment to support innovation assessment in the Medical Technology field and creating a platform off which we will build further support and simplification in this area.</a:t>
            </a:r>
          </a:p>
          <a:p>
            <a:pPr>
              <a:lnSpc>
                <a:spcPct val="100000"/>
              </a:lnSpc>
              <a:spcBef>
                <a:spcPts val="600"/>
              </a:spcBef>
              <a:spcAft>
                <a:spcPts val="1200"/>
              </a:spcAft>
            </a:pPr>
            <a:r>
              <a:rPr lang="en-GB" sz="5000" dirty="0">
                <a:effectLst/>
                <a:latin typeface="Lato" panose="020F0502020204030203" pitchFamily="34" charset="0"/>
                <a:ea typeface="Lato" panose="020F0502020204030203" pitchFamily="34" charset="0"/>
                <a:cs typeface="Lato" panose="020F0502020204030203" pitchFamily="34" charset="0"/>
              </a:rPr>
              <a:t>Driving innovation into the hands of health and care professionals to enable best practice, support recovery and improve patient outcomes.</a:t>
            </a:r>
            <a:endParaRPr lang="en-GB" sz="5000" dirty="0">
              <a:latin typeface="Lato" panose="020F0502020204030203" pitchFamily="34" charset="0"/>
              <a:ea typeface="Lato" panose="020F0502020204030203" pitchFamily="34" charset="0"/>
              <a:cs typeface="Lato" panose="020F0502020204030203" pitchFamily="34" charset="0"/>
            </a:endParaRPr>
          </a:p>
          <a:p>
            <a:pPr marL="0" indent="0">
              <a:buNone/>
            </a:pPr>
            <a:endParaRPr lang="en-GB" sz="8000" i="1" dirty="0">
              <a:latin typeface="Lato" panose="020F0502020204030203" pitchFamily="34" charset="0"/>
              <a:ea typeface="Lato" panose="020F0502020204030203" pitchFamily="34" charset="0"/>
              <a:cs typeface="Lato" panose="020F0502020204030203" pitchFamily="34" charset="0"/>
            </a:endParaRPr>
          </a:p>
          <a:p>
            <a:pPr marL="0" indent="0">
              <a:buNone/>
            </a:pPr>
            <a:endParaRPr lang="en-GB" sz="5600" i="1" dirty="0">
              <a:latin typeface="Lato" panose="020F0502020204030203" pitchFamily="34" charset="0"/>
              <a:ea typeface="Lato" panose="020F0502020204030203" pitchFamily="34" charset="0"/>
              <a:cs typeface="Lato" panose="020F0502020204030203" pitchFamily="34" charset="0"/>
            </a:endParaRPr>
          </a:p>
          <a:p>
            <a:pPr>
              <a:lnSpc>
                <a:spcPct val="100000"/>
              </a:lnSpc>
              <a:spcBef>
                <a:spcPts val="600"/>
              </a:spcBef>
              <a:spcAft>
                <a:spcPts val="2400"/>
              </a:spcAft>
            </a:pPr>
            <a:endParaRPr lang="en-GB" sz="5600" i="1" dirty="0">
              <a:latin typeface="Lato" panose="020F0502020204030203" pitchFamily="34" charset="0"/>
              <a:ea typeface="Lato" panose="020F0502020204030203" pitchFamily="34" charset="0"/>
              <a:cs typeface="Lato" panose="020F0502020204030203" pitchFamily="34" charset="0"/>
            </a:endParaRPr>
          </a:p>
          <a:p>
            <a:pPr marL="0" indent="0">
              <a:lnSpc>
                <a:spcPct val="100000"/>
              </a:lnSpc>
              <a:spcBef>
                <a:spcPts val="600"/>
              </a:spcBef>
              <a:spcAft>
                <a:spcPts val="2400"/>
              </a:spcAft>
              <a:buNone/>
            </a:pPr>
            <a:endParaRPr lang="en-GB" sz="2800" dirty="0">
              <a:latin typeface="Lato" panose="020F0502020204030203" pitchFamily="34" charset="0"/>
              <a:ea typeface="Lato" panose="020F0502020204030203" pitchFamily="34" charset="0"/>
              <a:cs typeface="Lato" panose="020F0502020204030203" pitchFamily="34" charset="0"/>
            </a:endParaRPr>
          </a:p>
          <a:p>
            <a:pPr marL="0" indent="0">
              <a:lnSpc>
                <a:spcPct val="100000"/>
              </a:lnSpc>
              <a:spcBef>
                <a:spcPts val="600"/>
              </a:spcBef>
              <a:spcAft>
                <a:spcPts val="600"/>
              </a:spcAft>
              <a:buNone/>
            </a:pPr>
            <a:endParaRPr lang="en-GB" sz="1800" dirty="0">
              <a:effectLst/>
              <a:latin typeface="Lato" panose="020F0502020204030203" pitchFamily="34" charset="0"/>
              <a:ea typeface="Lato" panose="020F0502020204030203" pitchFamily="34" charset="0"/>
              <a:cs typeface="Lato" panose="020F0502020204030203" pitchFamily="34"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dirty="0">
              <a:solidFill>
                <a:srgbClr val="FF0000"/>
              </a:solidFill>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40346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8A5BB-488F-1781-031E-D2C4BF7E736B}"/>
              </a:ext>
            </a:extLst>
          </p:cNvPr>
          <p:cNvSpPr>
            <a:spLocks noGrp="1"/>
          </p:cNvSpPr>
          <p:nvPr>
            <p:ph type="ctrTitle"/>
          </p:nvPr>
        </p:nvSpPr>
        <p:spPr>
          <a:xfrm>
            <a:off x="496383" y="697028"/>
            <a:ext cx="2942141" cy="5103697"/>
          </a:xfrm>
        </p:spPr>
        <p:txBody>
          <a:bodyPr>
            <a:normAutofit/>
          </a:bodyPr>
          <a:lstStyle/>
          <a:p>
            <a:r>
              <a:rPr lang="en-GB" sz="3600" b="1" dirty="0">
                <a:latin typeface="Lato" panose="020F0502020204030203" pitchFamily="34" charset="0"/>
                <a:ea typeface="Lato" panose="020F0502020204030203" pitchFamily="34" charset="0"/>
                <a:cs typeface="Lato" panose="020F0502020204030203" pitchFamily="34" charset="0"/>
              </a:rPr>
              <a:t>Purpose</a:t>
            </a:r>
          </a:p>
        </p:txBody>
      </p:sp>
      <p:sp>
        <p:nvSpPr>
          <p:cNvPr id="4" name="Text Placeholder 3">
            <a:extLst>
              <a:ext uri="{FF2B5EF4-FFF2-40B4-BE49-F238E27FC236}">
                <a16:creationId xmlns:a16="http://schemas.microsoft.com/office/drawing/2014/main" id="{DE27B9C5-2EDC-9321-45C9-DD18FAF15D5D}"/>
              </a:ext>
            </a:extLst>
          </p:cNvPr>
          <p:cNvSpPr>
            <a:spLocks noGrp="1"/>
          </p:cNvSpPr>
          <p:nvPr>
            <p:ph type="body" sz="quarter" idx="10"/>
          </p:nvPr>
        </p:nvSpPr>
        <p:spPr>
          <a:xfrm>
            <a:off x="3948509" y="413999"/>
            <a:ext cx="7843504" cy="6261480"/>
          </a:xfrm>
        </p:spPr>
        <p:txBody>
          <a:bodyPr>
            <a:normAutofit/>
          </a:bodyPr>
          <a:lstStyle/>
          <a:p>
            <a:pPr marL="457200" indent="-457200">
              <a:lnSpc>
                <a:spcPct val="100000"/>
              </a:lnSpc>
              <a:spcBef>
                <a:spcPts val="600"/>
              </a:spcBef>
              <a:spcAft>
                <a:spcPts val="600"/>
              </a:spcAft>
              <a:buFont typeface="+mj-lt"/>
              <a:buAutoNum type="arabicPeriod"/>
            </a:pPr>
            <a:r>
              <a:rPr lang="en-GB" sz="2400" dirty="0">
                <a:effectLst/>
                <a:latin typeface="Lato" panose="020F0502020204030203" pitchFamily="34" charset="0"/>
                <a:ea typeface="Lato" panose="020F0502020204030203" pitchFamily="34" charset="0"/>
                <a:cs typeface="Lato" panose="020F0502020204030203" pitchFamily="34" charset="0"/>
              </a:rPr>
              <a:t>To give a brief summary of </a:t>
            </a:r>
            <a:r>
              <a:rPr lang="en-GB" sz="2400" dirty="0">
                <a:latin typeface="Lato" panose="020F0502020204030203" pitchFamily="34" charset="0"/>
                <a:ea typeface="Lato" panose="020F0502020204030203" pitchFamily="34" charset="0"/>
                <a:cs typeface="Lato" panose="020F0502020204030203" pitchFamily="34" charset="0"/>
              </a:rPr>
              <a:t>the </a:t>
            </a:r>
            <a:r>
              <a:rPr lang="en-GB" sz="2400" dirty="0">
                <a:effectLst/>
                <a:latin typeface="Lato" panose="020F0502020204030203" pitchFamily="34" charset="0"/>
                <a:ea typeface="Lato" panose="020F0502020204030203" pitchFamily="34" charset="0"/>
                <a:cs typeface="Lato" panose="020F0502020204030203" pitchFamily="34" charset="0"/>
              </a:rPr>
              <a:t>approach compared to the “as is”.</a:t>
            </a:r>
          </a:p>
          <a:p>
            <a:pPr marL="0" indent="0">
              <a:lnSpc>
                <a:spcPct val="100000"/>
              </a:lnSpc>
              <a:spcBef>
                <a:spcPts val="600"/>
              </a:spcBef>
              <a:spcAft>
                <a:spcPts val="600"/>
              </a:spcAft>
              <a:buNone/>
            </a:pPr>
            <a:endParaRPr lang="en-GB" sz="2400" dirty="0">
              <a:effectLst/>
              <a:latin typeface="Lato" panose="020F0502020204030203" pitchFamily="34" charset="0"/>
              <a:ea typeface="Lato" panose="020F0502020204030203" pitchFamily="34" charset="0"/>
              <a:cs typeface="Lato" panose="020F0502020204030203" pitchFamily="34" charset="0"/>
            </a:endParaRPr>
          </a:p>
          <a:p>
            <a:pPr marL="457200" indent="-457200">
              <a:lnSpc>
                <a:spcPct val="100000"/>
              </a:lnSpc>
              <a:spcBef>
                <a:spcPts val="600"/>
              </a:spcBef>
              <a:spcAft>
                <a:spcPts val="600"/>
              </a:spcAft>
              <a:buFont typeface="+mj-lt"/>
              <a:buAutoNum type="arabicPeriod" startAt="2"/>
            </a:pPr>
            <a:r>
              <a:rPr lang="en-GB" sz="2400" dirty="0">
                <a:latin typeface="Lato" panose="020F0502020204030203" pitchFamily="34" charset="0"/>
                <a:ea typeface="Lato" panose="020F0502020204030203" pitchFamily="34" charset="0"/>
                <a:cs typeface="Lato" panose="020F0502020204030203" pitchFamily="34" charset="0"/>
              </a:rPr>
              <a:t>Goal, themes and technologies for 22/23.</a:t>
            </a:r>
            <a:endParaRPr lang="en-GB" sz="2400" dirty="0">
              <a:effectLst/>
              <a:latin typeface="Lato" panose="020F0502020204030203" pitchFamily="34" charset="0"/>
              <a:ea typeface="Lato" panose="020F0502020204030203" pitchFamily="34" charset="0"/>
              <a:cs typeface="Lato" panose="020F0502020204030203" pitchFamily="34" charset="0"/>
            </a:endParaRPr>
          </a:p>
          <a:p>
            <a:pPr marL="457200" indent="-457200">
              <a:lnSpc>
                <a:spcPct val="100000"/>
              </a:lnSpc>
              <a:spcBef>
                <a:spcPts val="600"/>
              </a:spcBef>
              <a:spcAft>
                <a:spcPts val="600"/>
              </a:spcAft>
              <a:buFont typeface="+mj-lt"/>
              <a:buAutoNum type="arabicPeriod" startAt="2"/>
            </a:pPr>
            <a:endParaRPr lang="en-GB" sz="2400" dirty="0">
              <a:effectLst/>
              <a:latin typeface="Lato" panose="020F0502020204030203" pitchFamily="34" charset="0"/>
              <a:ea typeface="Lato" panose="020F0502020204030203" pitchFamily="34" charset="0"/>
              <a:cs typeface="Lato" panose="020F0502020204030203" pitchFamily="34" charset="0"/>
            </a:endParaRPr>
          </a:p>
          <a:p>
            <a:pPr marL="457200" indent="-457200">
              <a:lnSpc>
                <a:spcPct val="100000"/>
              </a:lnSpc>
              <a:spcBef>
                <a:spcPts val="600"/>
              </a:spcBef>
              <a:spcAft>
                <a:spcPts val="600"/>
              </a:spcAft>
              <a:buFont typeface="+mj-lt"/>
              <a:buAutoNum type="arabicPeriod" startAt="2"/>
            </a:pPr>
            <a:r>
              <a:rPr lang="en-GB" sz="2400" dirty="0">
                <a:latin typeface="Lato" panose="020F0502020204030203" pitchFamily="34" charset="0"/>
                <a:ea typeface="Lato" panose="020F0502020204030203" pitchFamily="34" charset="0"/>
                <a:cs typeface="Lato" panose="020F0502020204030203" pitchFamily="34" charset="0"/>
              </a:rPr>
              <a:t>To provide a headline update on the project’s latest position.</a:t>
            </a:r>
          </a:p>
          <a:p>
            <a:pPr marL="0" indent="0">
              <a:lnSpc>
                <a:spcPct val="100000"/>
              </a:lnSpc>
              <a:spcBef>
                <a:spcPts val="600"/>
              </a:spcBef>
              <a:spcAft>
                <a:spcPts val="600"/>
              </a:spcAft>
              <a:buNone/>
            </a:pPr>
            <a:endParaRPr lang="en-GB" sz="2400" dirty="0">
              <a:latin typeface="Lato" panose="020F0502020204030203" pitchFamily="34" charset="0"/>
              <a:ea typeface="Lato" panose="020F0502020204030203" pitchFamily="34" charset="0"/>
              <a:cs typeface="Lato" panose="020F0502020204030203" pitchFamily="34" charset="0"/>
            </a:endParaRPr>
          </a:p>
          <a:p>
            <a:pPr marL="0" indent="0">
              <a:lnSpc>
                <a:spcPct val="100000"/>
              </a:lnSpc>
              <a:spcBef>
                <a:spcPts val="600"/>
              </a:spcBef>
              <a:spcAft>
                <a:spcPts val="600"/>
              </a:spcAft>
              <a:buNone/>
            </a:pPr>
            <a:r>
              <a:rPr lang="en-GB" sz="2400" dirty="0">
                <a:latin typeface="Lato" panose="020F0502020204030203" pitchFamily="34" charset="0"/>
                <a:ea typeface="Lato" panose="020F0502020204030203" pitchFamily="34" charset="0"/>
                <a:cs typeface="Lato" panose="020F0502020204030203" pitchFamily="34" charset="0"/>
              </a:rPr>
              <a:t>4</a:t>
            </a:r>
            <a:r>
              <a:rPr lang="en-GB" sz="2400" dirty="0">
                <a:effectLst/>
                <a:latin typeface="Lato" panose="020F0502020204030203" pitchFamily="34" charset="0"/>
                <a:ea typeface="Lato" panose="020F0502020204030203" pitchFamily="34" charset="0"/>
                <a:cs typeface="Lato" panose="020F0502020204030203" pitchFamily="34" charset="0"/>
              </a:rPr>
              <a:t>: To share the successful steps thus far.</a:t>
            </a:r>
          </a:p>
          <a:p>
            <a:pPr marL="0" indent="0">
              <a:lnSpc>
                <a:spcPct val="100000"/>
              </a:lnSpc>
              <a:spcBef>
                <a:spcPts val="600"/>
              </a:spcBef>
              <a:spcAft>
                <a:spcPts val="600"/>
              </a:spcAft>
              <a:buNone/>
            </a:pPr>
            <a:endParaRPr lang="en-GB" sz="2400" dirty="0">
              <a:latin typeface="Lato" panose="020F0502020204030203" pitchFamily="34" charset="0"/>
              <a:ea typeface="Lato" panose="020F0502020204030203" pitchFamily="34" charset="0"/>
              <a:cs typeface="Lato" panose="020F0502020204030203" pitchFamily="34" charset="0"/>
            </a:endParaRPr>
          </a:p>
          <a:p>
            <a:pPr marL="0" indent="0">
              <a:lnSpc>
                <a:spcPct val="100000"/>
              </a:lnSpc>
              <a:spcBef>
                <a:spcPts val="600"/>
              </a:spcBef>
              <a:spcAft>
                <a:spcPts val="600"/>
              </a:spcAft>
              <a:buNone/>
            </a:pPr>
            <a:r>
              <a:rPr lang="en-GB" sz="2400" dirty="0">
                <a:effectLst/>
                <a:latin typeface="Lato" panose="020F0502020204030203" pitchFamily="34" charset="0"/>
                <a:ea typeface="Lato" panose="020F0502020204030203" pitchFamily="34" charset="0"/>
                <a:cs typeface="Lato" panose="020F0502020204030203" pitchFamily="34" charset="0"/>
              </a:rPr>
              <a:t>5: Board challenge and discussion.</a:t>
            </a: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dirty="0">
              <a:solidFill>
                <a:srgbClr val="FF0000"/>
              </a:solidFill>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74990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BECBCFB9-FF8E-16D0-C2A0-F6C01F776A82}"/>
              </a:ext>
              <a:ext uri="{C183D7F6-B498-43B3-948B-1728B52AA6E4}">
                <adec:decorative xmlns:adec="http://schemas.microsoft.com/office/drawing/2017/decorative" val="1"/>
              </a:ext>
            </a:extLst>
          </p:cNvPr>
          <p:cNvSpPr/>
          <p:nvPr/>
        </p:nvSpPr>
        <p:spPr>
          <a:xfrm>
            <a:off x="6314538" y="3658413"/>
            <a:ext cx="1316746" cy="92333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7" name="Rectangle 6">
            <a:extLst>
              <a:ext uri="{FF2B5EF4-FFF2-40B4-BE49-F238E27FC236}">
                <a16:creationId xmlns:a16="http://schemas.microsoft.com/office/drawing/2014/main" id="{C709C8BB-BD42-2EE6-877E-F477CDBAAB58}"/>
              </a:ext>
              <a:ext uri="{C183D7F6-B498-43B3-948B-1728B52AA6E4}">
                <adec:decorative xmlns:adec="http://schemas.microsoft.com/office/drawing/2017/decorative" val="1"/>
              </a:ext>
            </a:extLst>
          </p:cNvPr>
          <p:cNvSpPr/>
          <p:nvPr/>
        </p:nvSpPr>
        <p:spPr>
          <a:xfrm>
            <a:off x="2996075" y="5479058"/>
            <a:ext cx="6712269" cy="757202"/>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3" name="Rectangle 2">
            <a:extLst>
              <a:ext uri="{FF2B5EF4-FFF2-40B4-BE49-F238E27FC236}">
                <a16:creationId xmlns:a16="http://schemas.microsoft.com/office/drawing/2014/main" id="{458E32A5-FDFF-6F99-533E-F40FDC959CFE}"/>
              </a:ext>
              <a:ext uri="{C183D7F6-B498-43B3-948B-1728B52AA6E4}">
                <adec:decorative xmlns:adec="http://schemas.microsoft.com/office/drawing/2017/decorative" val="1"/>
              </a:ext>
            </a:extLst>
          </p:cNvPr>
          <p:cNvSpPr/>
          <p:nvPr/>
        </p:nvSpPr>
        <p:spPr>
          <a:xfrm>
            <a:off x="4301066" y="3660702"/>
            <a:ext cx="1316746" cy="92333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2" name="Title 1">
            <a:extLst>
              <a:ext uri="{FF2B5EF4-FFF2-40B4-BE49-F238E27FC236}">
                <a16:creationId xmlns:a16="http://schemas.microsoft.com/office/drawing/2014/main" id="{097424E5-A65F-4BB5-B569-58D391E2BC3C}"/>
              </a:ext>
            </a:extLst>
          </p:cNvPr>
          <p:cNvSpPr>
            <a:spLocks noGrp="1"/>
          </p:cNvSpPr>
          <p:nvPr>
            <p:ph type="ctrTitle"/>
          </p:nvPr>
        </p:nvSpPr>
        <p:spPr/>
        <p:txBody>
          <a:bodyPr>
            <a:normAutofit/>
          </a:bodyPr>
          <a:lstStyle/>
          <a:p>
            <a:r>
              <a:rPr lang="en-GB" sz="3200" dirty="0"/>
              <a:t>Current approach versus new approach</a:t>
            </a:r>
            <a:endParaRPr lang="en-GB" sz="3200" b="1" dirty="0"/>
          </a:p>
        </p:txBody>
      </p:sp>
      <p:sp>
        <p:nvSpPr>
          <p:cNvPr id="30" name="TextBox 29">
            <a:extLst>
              <a:ext uri="{FF2B5EF4-FFF2-40B4-BE49-F238E27FC236}">
                <a16:creationId xmlns:a16="http://schemas.microsoft.com/office/drawing/2014/main" id="{E9B2A798-DBA7-1549-B7EF-DBFCBEBEFF93}"/>
              </a:ext>
            </a:extLst>
          </p:cNvPr>
          <p:cNvSpPr txBox="1"/>
          <p:nvPr/>
        </p:nvSpPr>
        <p:spPr>
          <a:xfrm>
            <a:off x="496384" y="1431622"/>
            <a:ext cx="3182161"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Lato"/>
                <a:ea typeface="+mn-ea"/>
                <a:cs typeface="+mn-cs"/>
              </a:rPr>
              <a:t>Current approach</a:t>
            </a:r>
          </a:p>
        </p:txBody>
      </p:sp>
      <p:sp>
        <p:nvSpPr>
          <p:cNvPr id="28" name="Arrow: Right 27">
            <a:extLst>
              <a:ext uri="{FF2B5EF4-FFF2-40B4-BE49-F238E27FC236}">
                <a16:creationId xmlns:a16="http://schemas.microsoft.com/office/drawing/2014/main" id="{AE5EFCCA-C8E4-4F9B-BC99-2701E261A2C4}"/>
              </a:ext>
              <a:ext uri="{C183D7F6-B498-43B3-948B-1728B52AA6E4}">
                <adec:decorative xmlns:adec="http://schemas.microsoft.com/office/drawing/2017/decorative" val="1"/>
              </a:ext>
            </a:extLst>
          </p:cNvPr>
          <p:cNvSpPr/>
          <p:nvPr/>
        </p:nvSpPr>
        <p:spPr>
          <a:xfrm>
            <a:off x="2045588" y="2025604"/>
            <a:ext cx="586328" cy="543358"/>
          </a:xfrm>
          <a:prstGeom prst="rightArrow">
            <a:avLst/>
          </a:prstGeom>
          <a:solidFill>
            <a:srgbClr val="A2BD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5" name="TextBox 4">
            <a:extLst>
              <a:ext uri="{FF2B5EF4-FFF2-40B4-BE49-F238E27FC236}">
                <a16:creationId xmlns:a16="http://schemas.microsoft.com/office/drawing/2014/main" id="{85B29169-EE28-B470-490E-73E758DB9D4D}"/>
              </a:ext>
            </a:extLst>
          </p:cNvPr>
          <p:cNvSpPr txBox="1"/>
          <p:nvPr/>
        </p:nvSpPr>
        <p:spPr>
          <a:xfrm>
            <a:off x="681645" y="1978429"/>
            <a:ext cx="1638844"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Lato"/>
                <a:ea typeface="+mn-ea"/>
                <a:cs typeface="+mn-cs"/>
              </a:rPr>
              <a:t>Topic selection</a:t>
            </a:r>
          </a:p>
        </p:txBody>
      </p:sp>
      <p:sp>
        <p:nvSpPr>
          <p:cNvPr id="16" name="TextBox 15">
            <a:extLst>
              <a:ext uri="{FF2B5EF4-FFF2-40B4-BE49-F238E27FC236}">
                <a16:creationId xmlns:a16="http://schemas.microsoft.com/office/drawing/2014/main" id="{5B387322-C5C8-CABE-A31B-B47BEBAD5F90}"/>
              </a:ext>
            </a:extLst>
          </p:cNvPr>
          <p:cNvSpPr txBox="1"/>
          <p:nvPr/>
        </p:nvSpPr>
        <p:spPr>
          <a:xfrm>
            <a:off x="2681133" y="2112617"/>
            <a:ext cx="98616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Lato"/>
                <a:ea typeface="+mn-ea"/>
                <a:cs typeface="+mn-cs"/>
              </a:rPr>
              <a:t>Scoping</a:t>
            </a:r>
          </a:p>
        </p:txBody>
      </p:sp>
      <p:sp>
        <p:nvSpPr>
          <p:cNvPr id="18" name="Arrow: Right 17">
            <a:extLst>
              <a:ext uri="{FF2B5EF4-FFF2-40B4-BE49-F238E27FC236}">
                <a16:creationId xmlns:a16="http://schemas.microsoft.com/office/drawing/2014/main" id="{2ABCEA86-F2EE-692C-D37F-8D5B18538293}"/>
              </a:ext>
              <a:ext uri="{C183D7F6-B498-43B3-948B-1728B52AA6E4}">
                <adec:decorative xmlns:adec="http://schemas.microsoft.com/office/drawing/2017/decorative" val="1"/>
              </a:ext>
            </a:extLst>
          </p:cNvPr>
          <p:cNvSpPr/>
          <p:nvPr/>
        </p:nvSpPr>
        <p:spPr>
          <a:xfrm>
            <a:off x="3702695" y="2031974"/>
            <a:ext cx="586328" cy="543358"/>
          </a:xfrm>
          <a:prstGeom prst="rightArrow">
            <a:avLst/>
          </a:prstGeom>
          <a:solidFill>
            <a:srgbClr val="A2BD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19" name="TextBox 18">
            <a:extLst>
              <a:ext uri="{FF2B5EF4-FFF2-40B4-BE49-F238E27FC236}">
                <a16:creationId xmlns:a16="http://schemas.microsoft.com/office/drawing/2014/main" id="{7E04D500-1DD5-5DE4-DB7C-A0D036332E27}"/>
              </a:ext>
            </a:extLst>
          </p:cNvPr>
          <p:cNvSpPr txBox="1"/>
          <p:nvPr/>
        </p:nvSpPr>
        <p:spPr>
          <a:xfrm>
            <a:off x="4324418" y="2112617"/>
            <a:ext cx="124906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Lato"/>
                <a:ea typeface="+mn-ea"/>
                <a:cs typeface="+mn-cs"/>
              </a:rPr>
              <a:t>Evaluation</a:t>
            </a:r>
          </a:p>
        </p:txBody>
      </p:sp>
      <p:sp>
        <p:nvSpPr>
          <p:cNvPr id="21" name="Arrow: Right 20">
            <a:extLst>
              <a:ext uri="{FF2B5EF4-FFF2-40B4-BE49-F238E27FC236}">
                <a16:creationId xmlns:a16="http://schemas.microsoft.com/office/drawing/2014/main" id="{B238B3F5-137C-E191-4710-B9EA67B60C56}"/>
              </a:ext>
              <a:ext uri="{C183D7F6-B498-43B3-948B-1728B52AA6E4}">
                <adec:decorative xmlns:adec="http://schemas.microsoft.com/office/drawing/2017/decorative" val="1"/>
              </a:ext>
            </a:extLst>
          </p:cNvPr>
          <p:cNvSpPr/>
          <p:nvPr/>
        </p:nvSpPr>
        <p:spPr>
          <a:xfrm>
            <a:off x="5641164" y="2025604"/>
            <a:ext cx="586328" cy="543358"/>
          </a:xfrm>
          <a:prstGeom prst="rightArrow">
            <a:avLst/>
          </a:prstGeom>
          <a:solidFill>
            <a:srgbClr val="A2BD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22" name="TextBox 21">
            <a:extLst>
              <a:ext uri="{FF2B5EF4-FFF2-40B4-BE49-F238E27FC236}">
                <a16:creationId xmlns:a16="http://schemas.microsoft.com/office/drawing/2014/main" id="{6D4E44AF-53E1-72FB-6C79-420D39D49B69}"/>
              </a:ext>
            </a:extLst>
          </p:cNvPr>
          <p:cNvSpPr txBox="1"/>
          <p:nvPr/>
        </p:nvSpPr>
        <p:spPr>
          <a:xfrm>
            <a:off x="6295178" y="2012555"/>
            <a:ext cx="194385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Lato"/>
                <a:ea typeface="+mn-ea"/>
                <a:cs typeface="+mn-cs"/>
              </a:rPr>
              <a:t>Guidance development</a:t>
            </a:r>
          </a:p>
        </p:txBody>
      </p:sp>
      <p:sp>
        <p:nvSpPr>
          <p:cNvPr id="27" name="Arrow: Right 26">
            <a:extLst>
              <a:ext uri="{FF2B5EF4-FFF2-40B4-BE49-F238E27FC236}">
                <a16:creationId xmlns:a16="http://schemas.microsoft.com/office/drawing/2014/main" id="{2819BE9A-9ED0-0C42-25B8-BE56C2F342BA}"/>
              </a:ext>
              <a:ext uri="{C183D7F6-B498-43B3-948B-1728B52AA6E4}">
                <adec:decorative xmlns:adec="http://schemas.microsoft.com/office/drawing/2017/decorative" val="1"/>
              </a:ext>
            </a:extLst>
          </p:cNvPr>
          <p:cNvSpPr/>
          <p:nvPr/>
        </p:nvSpPr>
        <p:spPr>
          <a:xfrm>
            <a:off x="7816595" y="2025604"/>
            <a:ext cx="586328" cy="543358"/>
          </a:xfrm>
          <a:prstGeom prst="rightArrow">
            <a:avLst/>
          </a:prstGeom>
          <a:solidFill>
            <a:srgbClr val="A2BD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29" name="TextBox 28">
            <a:extLst>
              <a:ext uri="{FF2B5EF4-FFF2-40B4-BE49-F238E27FC236}">
                <a16:creationId xmlns:a16="http://schemas.microsoft.com/office/drawing/2014/main" id="{418BE1F3-4A24-0832-CA72-1DC64187BCB6}"/>
              </a:ext>
            </a:extLst>
          </p:cNvPr>
          <p:cNvSpPr txBox="1"/>
          <p:nvPr/>
        </p:nvSpPr>
        <p:spPr>
          <a:xfrm>
            <a:off x="8402923" y="2012555"/>
            <a:ext cx="1943853"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Lato"/>
                <a:ea typeface="+mn-ea"/>
                <a:cs typeface="+mn-cs"/>
              </a:rPr>
              <a:t>Evidence generation</a:t>
            </a:r>
          </a:p>
        </p:txBody>
      </p:sp>
      <p:sp>
        <p:nvSpPr>
          <p:cNvPr id="31" name="TextBox 30">
            <a:extLst>
              <a:ext uri="{FF2B5EF4-FFF2-40B4-BE49-F238E27FC236}">
                <a16:creationId xmlns:a16="http://schemas.microsoft.com/office/drawing/2014/main" id="{BC9E3256-FB2E-06F9-DA83-214B4CC38E33}"/>
              </a:ext>
            </a:extLst>
          </p:cNvPr>
          <p:cNvSpPr txBox="1"/>
          <p:nvPr/>
        </p:nvSpPr>
        <p:spPr>
          <a:xfrm>
            <a:off x="496383" y="3063688"/>
            <a:ext cx="3182161"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Lato"/>
                <a:ea typeface="+mn-ea"/>
                <a:cs typeface="+mn-cs"/>
              </a:rPr>
              <a:t>New approach</a:t>
            </a:r>
          </a:p>
        </p:txBody>
      </p:sp>
      <p:sp>
        <p:nvSpPr>
          <p:cNvPr id="32" name="Arrow: Right 31">
            <a:extLst>
              <a:ext uri="{FF2B5EF4-FFF2-40B4-BE49-F238E27FC236}">
                <a16:creationId xmlns:a16="http://schemas.microsoft.com/office/drawing/2014/main" id="{30465B44-8C11-0D10-1F85-343056A10072}"/>
              </a:ext>
              <a:ext uri="{C183D7F6-B498-43B3-948B-1728B52AA6E4}">
                <adec:decorative xmlns:adec="http://schemas.microsoft.com/office/drawing/2017/decorative" val="1"/>
              </a:ext>
            </a:extLst>
          </p:cNvPr>
          <p:cNvSpPr/>
          <p:nvPr/>
        </p:nvSpPr>
        <p:spPr>
          <a:xfrm>
            <a:off x="2087463" y="3823872"/>
            <a:ext cx="586328" cy="543358"/>
          </a:xfrm>
          <a:prstGeom prst="rightArrow">
            <a:avLst/>
          </a:prstGeom>
          <a:solidFill>
            <a:srgbClr val="A2BD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33" name="TextBox 32">
            <a:extLst>
              <a:ext uri="{FF2B5EF4-FFF2-40B4-BE49-F238E27FC236}">
                <a16:creationId xmlns:a16="http://schemas.microsoft.com/office/drawing/2014/main" id="{5BEFF954-E111-CADC-A0B4-98BFDB01A445}"/>
              </a:ext>
            </a:extLst>
          </p:cNvPr>
          <p:cNvSpPr txBox="1"/>
          <p:nvPr/>
        </p:nvSpPr>
        <p:spPr>
          <a:xfrm>
            <a:off x="512888" y="3658413"/>
            <a:ext cx="1533919" cy="923330"/>
          </a:xfrm>
          <a:prstGeom prst="rect">
            <a:avLst/>
          </a:prstGeom>
          <a:solidFill>
            <a:schemeClr val="accent5">
              <a:lumMod val="40000"/>
              <a:lumOff val="60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Lato"/>
                <a:ea typeface="+mn-ea"/>
                <a:cs typeface="+mn-cs"/>
              </a:rPr>
              <a:t>Topic intelligence and selection</a:t>
            </a:r>
          </a:p>
        </p:txBody>
      </p:sp>
      <p:sp>
        <p:nvSpPr>
          <p:cNvPr id="34" name="TextBox 33">
            <a:extLst>
              <a:ext uri="{FF2B5EF4-FFF2-40B4-BE49-F238E27FC236}">
                <a16:creationId xmlns:a16="http://schemas.microsoft.com/office/drawing/2014/main" id="{011312C4-5E81-C815-9A01-E634F9ABAB65}"/>
              </a:ext>
            </a:extLst>
          </p:cNvPr>
          <p:cNvSpPr txBox="1"/>
          <p:nvPr/>
        </p:nvSpPr>
        <p:spPr>
          <a:xfrm>
            <a:off x="2724068" y="3885996"/>
            <a:ext cx="986167"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Lato"/>
                <a:ea typeface="+mn-ea"/>
                <a:cs typeface="+mn-cs"/>
              </a:rPr>
              <a:t>Scoping</a:t>
            </a:r>
          </a:p>
        </p:txBody>
      </p:sp>
      <p:sp>
        <p:nvSpPr>
          <p:cNvPr id="35" name="Arrow: Right 34">
            <a:extLst>
              <a:ext uri="{FF2B5EF4-FFF2-40B4-BE49-F238E27FC236}">
                <a16:creationId xmlns:a16="http://schemas.microsoft.com/office/drawing/2014/main" id="{BA6EF2E3-BE19-5C6D-2F8D-CB7F77919939}"/>
              </a:ext>
              <a:ext uri="{C183D7F6-B498-43B3-948B-1728B52AA6E4}">
                <adec:decorative xmlns:adec="http://schemas.microsoft.com/office/drawing/2017/decorative" val="1"/>
              </a:ext>
            </a:extLst>
          </p:cNvPr>
          <p:cNvSpPr/>
          <p:nvPr/>
        </p:nvSpPr>
        <p:spPr>
          <a:xfrm>
            <a:off x="3678544" y="3823872"/>
            <a:ext cx="586328" cy="543358"/>
          </a:xfrm>
          <a:prstGeom prst="rightArrow">
            <a:avLst/>
          </a:prstGeom>
          <a:solidFill>
            <a:srgbClr val="A2BD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36" name="TextBox 35">
            <a:extLst>
              <a:ext uri="{FF2B5EF4-FFF2-40B4-BE49-F238E27FC236}">
                <a16:creationId xmlns:a16="http://schemas.microsoft.com/office/drawing/2014/main" id="{EB7E6A97-2D39-9719-5D46-BFCFFAD41564}"/>
              </a:ext>
            </a:extLst>
          </p:cNvPr>
          <p:cNvSpPr txBox="1"/>
          <p:nvPr/>
        </p:nvSpPr>
        <p:spPr>
          <a:xfrm>
            <a:off x="4289023" y="3772385"/>
            <a:ext cx="137010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Lato"/>
                <a:ea typeface="+mn-ea"/>
                <a:cs typeface="+mn-cs"/>
              </a:rPr>
              <a:t>Early value assessment</a:t>
            </a:r>
          </a:p>
        </p:txBody>
      </p:sp>
      <p:sp>
        <p:nvSpPr>
          <p:cNvPr id="37" name="Arrow: Right 36">
            <a:extLst>
              <a:ext uri="{FF2B5EF4-FFF2-40B4-BE49-F238E27FC236}">
                <a16:creationId xmlns:a16="http://schemas.microsoft.com/office/drawing/2014/main" id="{7227D2CA-A7F3-BED1-1EBA-4D99C64F77DE}"/>
              </a:ext>
              <a:ext uri="{C183D7F6-B498-43B3-948B-1728B52AA6E4}">
                <adec:decorative xmlns:adec="http://schemas.microsoft.com/office/drawing/2017/decorative" val="1"/>
              </a:ext>
            </a:extLst>
          </p:cNvPr>
          <p:cNvSpPr/>
          <p:nvPr/>
        </p:nvSpPr>
        <p:spPr>
          <a:xfrm>
            <a:off x="5667423" y="3823872"/>
            <a:ext cx="586328" cy="543358"/>
          </a:xfrm>
          <a:prstGeom prst="rightArrow">
            <a:avLst/>
          </a:prstGeom>
          <a:solidFill>
            <a:srgbClr val="A2BD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40" name="TextBox 39">
            <a:extLst>
              <a:ext uri="{FF2B5EF4-FFF2-40B4-BE49-F238E27FC236}">
                <a16:creationId xmlns:a16="http://schemas.microsoft.com/office/drawing/2014/main" id="{280CDC48-152B-4285-849F-CC777036D177}"/>
              </a:ext>
            </a:extLst>
          </p:cNvPr>
          <p:cNvSpPr txBox="1"/>
          <p:nvPr/>
        </p:nvSpPr>
        <p:spPr>
          <a:xfrm>
            <a:off x="6355929" y="3772506"/>
            <a:ext cx="1302745"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Lato"/>
                <a:ea typeface="+mn-ea"/>
                <a:cs typeface="+mn-cs"/>
              </a:rPr>
              <a:t>Evidence generation</a:t>
            </a:r>
          </a:p>
        </p:txBody>
      </p:sp>
      <p:sp>
        <p:nvSpPr>
          <p:cNvPr id="38" name="TextBox 37">
            <a:extLst>
              <a:ext uri="{FF2B5EF4-FFF2-40B4-BE49-F238E27FC236}">
                <a16:creationId xmlns:a16="http://schemas.microsoft.com/office/drawing/2014/main" id="{72C03AF7-A9BB-09DC-26F9-FFF400FC2AEF}"/>
              </a:ext>
            </a:extLst>
          </p:cNvPr>
          <p:cNvSpPr txBox="1"/>
          <p:nvPr/>
        </p:nvSpPr>
        <p:spPr>
          <a:xfrm>
            <a:off x="8407981" y="3856825"/>
            <a:ext cx="1943853"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Lato"/>
                <a:ea typeface="+mn-ea"/>
                <a:cs typeface="+mn-cs"/>
              </a:rPr>
              <a:t>Evaluation</a:t>
            </a:r>
          </a:p>
        </p:txBody>
      </p:sp>
      <p:sp>
        <p:nvSpPr>
          <p:cNvPr id="39" name="Arrow: Right 38">
            <a:extLst>
              <a:ext uri="{FF2B5EF4-FFF2-40B4-BE49-F238E27FC236}">
                <a16:creationId xmlns:a16="http://schemas.microsoft.com/office/drawing/2014/main" id="{99CD0445-CD64-1603-6EB2-63C1DF51381B}"/>
              </a:ext>
              <a:ext uri="{C183D7F6-B498-43B3-948B-1728B52AA6E4}">
                <adec:decorative xmlns:adec="http://schemas.microsoft.com/office/drawing/2017/decorative" val="1"/>
              </a:ext>
            </a:extLst>
          </p:cNvPr>
          <p:cNvSpPr/>
          <p:nvPr/>
        </p:nvSpPr>
        <p:spPr>
          <a:xfrm>
            <a:off x="7764491" y="3778927"/>
            <a:ext cx="586328" cy="543358"/>
          </a:xfrm>
          <a:prstGeom prst="rightArrow">
            <a:avLst/>
          </a:prstGeom>
          <a:solidFill>
            <a:srgbClr val="A2BD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41" name="Arrow: Right 40">
            <a:extLst>
              <a:ext uri="{FF2B5EF4-FFF2-40B4-BE49-F238E27FC236}">
                <a16:creationId xmlns:a16="http://schemas.microsoft.com/office/drawing/2014/main" id="{E494C8A2-ECAC-D16E-88D7-2E2FECA304E4}"/>
              </a:ext>
              <a:ext uri="{C183D7F6-B498-43B3-948B-1728B52AA6E4}">
                <adec:decorative xmlns:adec="http://schemas.microsoft.com/office/drawing/2017/decorative" val="1"/>
              </a:ext>
            </a:extLst>
          </p:cNvPr>
          <p:cNvSpPr/>
          <p:nvPr/>
        </p:nvSpPr>
        <p:spPr>
          <a:xfrm>
            <a:off x="9708344" y="3775550"/>
            <a:ext cx="586328" cy="543358"/>
          </a:xfrm>
          <a:prstGeom prst="rightArrow">
            <a:avLst/>
          </a:prstGeom>
          <a:solidFill>
            <a:srgbClr val="A2BD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42" name="TextBox 41">
            <a:extLst>
              <a:ext uri="{FF2B5EF4-FFF2-40B4-BE49-F238E27FC236}">
                <a16:creationId xmlns:a16="http://schemas.microsoft.com/office/drawing/2014/main" id="{28EAF9D2-CC25-5C9D-1566-DC6B0124EB43}"/>
              </a:ext>
            </a:extLst>
          </p:cNvPr>
          <p:cNvSpPr txBox="1"/>
          <p:nvPr/>
        </p:nvSpPr>
        <p:spPr>
          <a:xfrm>
            <a:off x="10294672" y="3701512"/>
            <a:ext cx="152613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Lato"/>
                <a:ea typeface="+mn-ea"/>
                <a:cs typeface="+mn-cs"/>
              </a:rPr>
              <a:t>Guidance development</a:t>
            </a:r>
          </a:p>
        </p:txBody>
      </p:sp>
      <p:sp>
        <p:nvSpPr>
          <p:cNvPr id="43" name="TextBox 42">
            <a:extLst>
              <a:ext uri="{FF2B5EF4-FFF2-40B4-BE49-F238E27FC236}">
                <a16:creationId xmlns:a16="http://schemas.microsoft.com/office/drawing/2014/main" id="{5183CCBB-E9AB-34E9-45F2-FBEA20060242}"/>
              </a:ext>
            </a:extLst>
          </p:cNvPr>
          <p:cNvSpPr txBox="1"/>
          <p:nvPr/>
        </p:nvSpPr>
        <p:spPr>
          <a:xfrm>
            <a:off x="2996075" y="5479058"/>
            <a:ext cx="6887757" cy="646331"/>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Lato"/>
                <a:ea typeface="+mn-ea"/>
                <a:cs typeface="+mn-cs"/>
              </a:rPr>
              <a:t>Recommendations – use while collecting real world evidence.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800" b="0" i="0" u="none" strike="noStrike" kern="1200" cap="none" spc="0" normalizeH="0" baseline="0" noProof="0" dirty="0">
                <a:ln>
                  <a:noFill/>
                </a:ln>
                <a:solidFill>
                  <a:srgbClr val="000000"/>
                </a:solidFill>
                <a:effectLst/>
                <a:uLnTx/>
                <a:uFillTx/>
                <a:latin typeface="Lato"/>
                <a:ea typeface="+mn-ea"/>
                <a:cs typeface="+mn-cs"/>
              </a:rPr>
              <a:t>Evidence generation plan.</a:t>
            </a:r>
          </a:p>
        </p:txBody>
      </p:sp>
      <p:sp>
        <p:nvSpPr>
          <p:cNvPr id="44" name="Arrow: Right 43">
            <a:extLst>
              <a:ext uri="{FF2B5EF4-FFF2-40B4-BE49-F238E27FC236}">
                <a16:creationId xmlns:a16="http://schemas.microsoft.com/office/drawing/2014/main" id="{4C410054-3169-08D8-C9F2-90F411108AB0}"/>
              </a:ext>
              <a:ext uri="{C183D7F6-B498-43B3-948B-1728B52AA6E4}">
                <adec:decorative xmlns:adec="http://schemas.microsoft.com/office/drawing/2017/decorative" val="1"/>
              </a:ext>
            </a:extLst>
          </p:cNvPr>
          <p:cNvSpPr/>
          <p:nvPr/>
        </p:nvSpPr>
        <p:spPr>
          <a:xfrm rot="5400000">
            <a:off x="5662649" y="4695441"/>
            <a:ext cx="586328" cy="543358"/>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Lato"/>
              <a:ea typeface="+mn-ea"/>
              <a:cs typeface="+mn-cs"/>
            </a:endParaRPr>
          </a:p>
        </p:txBody>
      </p:sp>
    </p:spTree>
    <p:extLst>
      <p:ext uri="{BB962C8B-B14F-4D97-AF65-F5344CB8AC3E}">
        <p14:creationId xmlns:p14="http://schemas.microsoft.com/office/powerpoint/2010/main" val="1044992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0635D-FF55-49B5-8746-933519204BFE}"/>
              </a:ext>
            </a:extLst>
          </p:cNvPr>
          <p:cNvSpPr>
            <a:spLocks noGrp="1"/>
          </p:cNvSpPr>
          <p:nvPr>
            <p:ph type="ctrTitle"/>
          </p:nvPr>
        </p:nvSpPr>
        <p:spPr>
          <a:xfrm>
            <a:off x="485498" y="410936"/>
            <a:ext cx="8416707" cy="1474493"/>
          </a:xfrm>
        </p:spPr>
        <p:txBody>
          <a:bodyPr>
            <a:normAutofit/>
          </a:bodyPr>
          <a:lstStyle/>
          <a:p>
            <a:pPr>
              <a:spcAft>
                <a:spcPts val="600"/>
              </a:spcAft>
            </a:pPr>
            <a:r>
              <a:rPr lang="en-GB" sz="4400" b="1" dirty="0">
                <a:latin typeface="Lato"/>
                <a:ea typeface="Lato"/>
                <a:cs typeface="Lato"/>
              </a:rPr>
              <a:t>10 pilot topics 22/23</a:t>
            </a:r>
            <a:endParaRPr lang="en-GB" sz="4400" b="1" dirty="0"/>
          </a:p>
        </p:txBody>
      </p:sp>
      <p:pic>
        <p:nvPicPr>
          <p:cNvPr id="7" name="Picture Placeholder 5">
            <a:extLst>
              <a:ext uri="{FF2B5EF4-FFF2-40B4-BE49-F238E27FC236}">
                <a16:creationId xmlns:a16="http://schemas.microsoft.com/office/drawing/2014/main" id="{27CC5B15-7BC6-C68C-7A32-54705D7ECF10}"/>
              </a:ext>
              <a:ext uri="{C183D7F6-B498-43B3-948B-1728B52AA6E4}">
                <adec:decorative xmlns:adec="http://schemas.microsoft.com/office/drawing/2017/decorative" val="1"/>
              </a:ext>
            </a:extLst>
          </p:cNvPr>
          <p:cNvPicPr>
            <a:picLocks noGrp="1" noChangeAspect="1"/>
          </p:cNvPicPr>
          <p:nvPr>
            <p:ph type="pic" sz="quarter" idx="10"/>
          </p:nvPr>
        </p:nvPicPr>
        <p:blipFill>
          <a:blip r:embed="rId2"/>
          <a:srcRect l="39459" r="39459"/>
          <a:stretch>
            <a:fillRect/>
          </a:stretch>
        </p:blipFill>
        <p:spPr>
          <a:xfrm>
            <a:off x="9545638" y="390525"/>
            <a:ext cx="2286000" cy="6099175"/>
          </a:xfrm>
        </p:spPr>
      </p:pic>
      <p:sp>
        <p:nvSpPr>
          <p:cNvPr id="8" name="Rectangle: Rounded Corners 7">
            <a:extLst>
              <a:ext uri="{FF2B5EF4-FFF2-40B4-BE49-F238E27FC236}">
                <a16:creationId xmlns:a16="http://schemas.microsoft.com/office/drawing/2014/main" id="{789D8965-B40C-17B7-0942-922FFF95E491}"/>
              </a:ext>
            </a:extLst>
          </p:cNvPr>
          <p:cNvSpPr/>
          <p:nvPr/>
        </p:nvSpPr>
        <p:spPr>
          <a:xfrm>
            <a:off x="360362" y="1306286"/>
            <a:ext cx="8981495" cy="4746556"/>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spcBef>
                <a:spcPts val="1200"/>
              </a:spcBef>
              <a:spcAft>
                <a:spcPts val="600"/>
              </a:spcAft>
              <a:defRPr/>
            </a:pPr>
            <a:r>
              <a:rPr lang="en-GB" sz="2800" dirty="0">
                <a:solidFill>
                  <a:srgbClr val="FFFFFF"/>
                </a:solidFill>
                <a:latin typeface="Lato"/>
                <a:ea typeface="Lato"/>
                <a:cs typeface="Lato"/>
              </a:rPr>
              <a:t>Test and learn approach across pilots:</a:t>
            </a:r>
          </a:p>
          <a:p>
            <a:pPr marL="342900" indent="-342900">
              <a:buFont typeface="Arial" panose="020B0604020202020204" pitchFamily="34" charset="0"/>
              <a:buChar char="•"/>
              <a:defRPr/>
            </a:pPr>
            <a:r>
              <a:rPr lang="en-GB" sz="1600" dirty="0">
                <a:solidFill>
                  <a:srgbClr val="FFFFFF"/>
                </a:solidFill>
                <a:latin typeface="Lato"/>
                <a:ea typeface="Lato"/>
                <a:cs typeface="Lato"/>
              </a:rPr>
              <a:t>Efficiencies in guidance product pathway</a:t>
            </a:r>
          </a:p>
          <a:p>
            <a:pPr marL="342900" indent="-342900">
              <a:spcBef>
                <a:spcPts val="600"/>
              </a:spcBef>
              <a:buFont typeface="Arial" panose="020B0604020202020204" pitchFamily="34" charset="0"/>
              <a:buChar char="•"/>
              <a:defRPr/>
            </a:pPr>
            <a:r>
              <a:rPr lang="en-GB" sz="1600" dirty="0">
                <a:solidFill>
                  <a:srgbClr val="FFFFFF"/>
                </a:solidFill>
                <a:latin typeface="Lato"/>
                <a:ea typeface="Lato"/>
                <a:cs typeface="Lato"/>
              </a:rPr>
              <a:t>Different approaches to methods and processes</a:t>
            </a:r>
          </a:p>
          <a:p>
            <a:pPr marL="342900" indent="-342900">
              <a:spcBef>
                <a:spcPts val="600"/>
              </a:spcBef>
              <a:spcAft>
                <a:spcPts val="1200"/>
              </a:spcAft>
              <a:buFont typeface="Arial" panose="020B0604020202020204" pitchFamily="34" charset="0"/>
              <a:buChar char="•"/>
              <a:defRPr/>
            </a:pPr>
            <a:r>
              <a:rPr lang="en-GB" sz="1600" dirty="0">
                <a:solidFill>
                  <a:srgbClr val="FFFFFF"/>
                </a:solidFill>
                <a:latin typeface="Lato"/>
                <a:ea typeface="Lato"/>
                <a:cs typeface="Lato"/>
              </a:rPr>
              <a:t>System engagement</a:t>
            </a:r>
          </a:p>
          <a:p>
            <a:pPr>
              <a:spcAft>
                <a:spcPts val="1200"/>
              </a:spcAft>
              <a:defRPr/>
            </a:pPr>
            <a:r>
              <a:rPr lang="en-GB" sz="2800" dirty="0">
                <a:solidFill>
                  <a:srgbClr val="FFFFFF"/>
                </a:solidFill>
                <a:latin typeface="Lato"/>
                <a:ea typeface="Lato"/>
                <a:cs typeface="Lato"/>
              </a:rPr>
              <a:t>Key considerations:</a:t>
            </a:r>
          </a:p>
          <a:p>
            <a:pPr marL="457200" indent="-457200">
              <a:spcAft>
                <a:spcPts val="600"/>
              </a:spcAft>
              <a:buFont typeface="Arial" panose="020B0604020202020204" pitchFamily="34" charset="0"/>
              <a:buChar char="•"/>
              <a:defRPr/>
            </a:pPr>
            <a:r>
              <a:rPr lang="en-GB" sz="1600" dirty="0">
                <a:solidFill>
                  <a:srgbClr val="FFFFFF"/>
                </a:solidFill>
                <a:latin typeface="Lato"/>
                <a:ea typeface="Lato"/>
                <a:cs typeface="Lato"/>
              </a:rPr>
              <a:t>Mental health, early cancer detection, cardiovascular, elective recovery</a:t>
            </a:r>
          </a:p>
          <a:p>
            <a:pPr marL="457200" indent="-457200">
              <a:spcAft>
                <a:spcPts val="600"/>
              </a:spcAft>
              <a:buFont typeface="Arial" panose="020B0604020202020204" pitchFamily="34" charset="0"/>
              <a:buChar char="•"/>
              <a:defRPr/>
            </a:pPr>
            <a:r>
              <a:rPr lang="en-GB" sz="1600" dirty="0">
                <a:solidFill>
                  <a:srgbClr val="FFFFFF"/>
                </a:solidFill>
                <a:latin typeface="Lato"/>
                <a:ea typeface="Lato"/>
                <a:cs typeface="Lato"/>
              </a:rPr>
              <a:t>Different types of technology, use case and data infrastructure</a:t>
            </a:r>
          </a:p>
          <a:p>
            <a:pPr>
              <a:spcAft>
                <a:spcPts val="1200"/>
              </a:spcAft>
              <a:defRPr/>
            </a:pPr>
            <a:r>
              <a:rPr lang="en-GB" sz="2800" dirty="0">
                <a:solidFill>
                  <a:srgbClr val="FFFFFF"/>
                </a:solidFill>
                <a:latin typeface="Lato"/>
                <a:ea typeface="Lato"/>
                <a:cs typeface="Lato"/>
              </a:rPr>
              <a:t>Technologies:</a:t>
            </a:r>
          </a:p>
          <a:p>
            <a:pPr marL="457200" indent="-457200">
              <a:spcAft>
                <a:spcPts val="600"/>
              </a:spcAft>
              <a:buFont typeface="Arial" panose="020B0604020202020204" pitchFamily="34" charset="0"/>
              <a:buChar char="•"/>
            </a:pPr>
            <a:r>
              <a:rPr lang="en-GB" sz="1600" dirty="0">
                <a:effectLst/>
                <a:latin typeface="Lato" panose="020F0502020204030203" pitchFamily="34" charset="0"/>
                <a:ea typeface="Lato" panose="020F0502020204030203" pitchFamily="34" charset="0"/>
                <a:cs typeface="Lato" panose="020F0502020204030203" pitchFamily="34" charset="0"/>
              </a:rPr>
              <a:t>6-lead ECG for measuring cardiovascular risk in people having antipsychotic medication</a:t>
            </a:r>
          </a:p>
          <a:p>
            <a:pPr marL="457200" indent="-457200">
              <a:spcAft>
                <a:spcPts val="600"/>
              </a:spcAft>
              <a:buFont typeface="Arial" panose="020B0604020202020204" pitchFamily="34" charset="0"/>
              <a:buChar char="•"/>
            </a:pPr>
            <a:r>
              <a:rPr lang="en-GB" sz="1600" dirty="0">
                <a:effectLst/>
                <a:latin typeface="Lato" panose="020F0502020204030203" pitchFamily="34" charset="0"/>
                <a:ea typeface="Lato" panose="020F0502020204030203" pitchFamily="34" charset="0"/>
                <a:cs typeface="Lato" panose="020F0502020204030203" pitchFamily="34" charset="0"/>
              </a:rPr>
              <a:t>Digital therapeutics for childhood anxiety and low mood</a:t>
            </a:r>
          </a:p>
          <a:p>
            <a:pPr marL="457200" indent="-457200">
              <a:spcAft>
                <a:spcPts val="600"/>
              </a:spcAft>
              <a:buFont typeface="Arial" panose="020B0604020202020204" pitchFamily="34" charset="0"/>
              <a:buChar char="•"/>
            </a:pPr>
            <a:r>
              <a:rPr lang="en-GB" sz="1600" dirty="0">
                <a:effectLst/>
                <a:latin typeface="Lato" panose="020F0502020204030203" pitchFamily="34" charset="0"/>
                <a:ea typeface="Lato" panose="020F0502020204030203" pitchFamily="34" charset="0"/>
                <a:cs typeface="Lato" panose="020F0502020204030203" pitchFamily="34" charset="0"/>
              </a:rPr>
              <a:t>AI solutions for analysing x-rays in cancer</a:t>
            </a:r>
          </a:p>
          <a:p>
            <a:pPr marL="457200" indent="-457200">
              <a:spcAft>
                <a:spcPts val="600"/>
              </a:spcAft>
              <a:buFont typeface="Arial" panose="020B0604020202020204" pitchFamily="34" charset="0"/>
              <a:buChar char="•"/>
            </a:pPr>
            <a:r>
              <a:rPr lang="en-GB" sz="1600" dirty="0">
                <a:effectLst/>
                <a:latin typeface="Lato" panose="020F0502020204030203" pitchFamily="34" charset="0"/>
                <a:ea typeface="Lato" panose="020F0502020204030203" pitchFamily="34" charset="0"/>
                <a:cs typeface="Lato" panose="020F0502020204030203" pitchFamily="34" charset="0"/>
              </a:rPr>
              <a:t>AI solutions for predicting cardiovascular risk</a:t>
            </a:r>
          </a:p>
          <a:p>
            <a:pPr>
              <a:defRPr/>
            </a:pPr>
            <a:endParaRPr lang="en-GB" sz="2800" dirty="0">
              <a:solidFill>
                <a:srgbClr val="FFFFFF"/>
              </a:solidFill>
              <a:latin typeface="Lato"/>
              <a:ea typeface="Lato"/>
              <a:cs typeface="Lato"/>
            </a:endParaRPr>
          </a:p>
        </p:txBody>
      </p:sp>
    </p:spTree>
    <p:extLst>
      <p:ext uri="{BB962C8B-B14F-4D97-AF65-F5344CB8AC3E}">
        <p14:creationId xmlns:p14="http://schemas.microsoft.com/office/powerpoint/2010/main" val="3737021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8A5BB-488F-1781-031E-D2C4BF7E736B}"/>
              </a:ext>
            </a:extLst>
          </p:cNvPr>
          <p:cNvSpPr>
            <a:spLocks noGrp="1"/>
          </p:cNvSpPr>
          <p:nvPr>
            <p:ph type="ctrTitle"/>
          </p:nvPr>
        </p:nvSpPr>
        <p:spPr>
          <a:xfrm>
            <a:off x="496384" y="697028"/>
            <a:ext cx="2614951" cy="4190385"/>
          </a:xfrm>
        </p:spPr>
        <p:txBody>
          <a:bodyPr/>
          <a:lstStyle/>
          <a:p>
            <a:r>
              <a:rPr lang="en-GB" dirty="0"/>
              <a:t>Benefits/ Outcomes</a:t>
            </a:r>
          </a:p>
        </p:txBody>
      </p:sp>
      <p:sp>
        <p:nvSpPr>
          <p:cNvPr id="4" name="Text Placeholder 3">
            <a:extLst>
              <a:ext uri="{FF2B5EF4-FFF2-40B4-BE49-F238E27FC236}">
                <a16:creationId xmlns:a16="http://schemas.microsoft.com/office/drawing/2014/main" id="{DE27B9C5-2EDC-9321-45C9-DD18FAF15D5D}"/>
              </a:ext>
            </a:extLst>
          </p:cNvPr>
          <p:cNvSpPr>
            <a:spLocks noGrp="1"/>
          </p:cNvSpPr>
          <p:nvPr>
            <p:ph type="body" sz="quarter" idx="10"/>
          </p:nvPr>
        </p:nvSpPr>
        <p:spPr>
          <a:xfrm>
            <a:off x="5429817" y="582265"/>
            <a:ext cx="6265799" cy="1080021"/>
          </a:xfrm>
        </p:spPr>
        <p:txBody>
          <a:bodyPr/>
          <a:lstStyle/>
          <a:p>
            <a:r>
              <a:rPr lang="en-GB" sz="2000" dirty="0"/>
              <a:t>Quicker early value signals to the health and care system on promising medical technologies that address national unmet need</a:t>
            </a:r>
            <a:endParaRPr lang="en-US" sz="2000" dirty="0"/>
          </a:p>
          <a:p>
            <a:endParaRPr lang="en-GB" dirty="0"/>
          </a:p>
        </p:txBody>
      </p:sp>
      <p:sp>
        <p:nvSpPr>
          <p:cNvPr id="6" name="Text Placeholder 5">
            <a:extLst>
              <a:ext uri="{FF2B5EF4-FFF2-40B4-BE49-F238E27FC236}">
                <a16:creationId xmlns:a16="http://schemas.microsoft.com/office/drawing/2014/main" id="{59C2B046-23A5-1B87-C66A-DED22F4FF9CC}"/>
              </a:ext>
            </a:extLst>
          </p:cNvPr>
          <p:cNvSpPr>
            <a:spLocks noGrp="1"/>
          </p:cNvSpPr>
          <p:nvPr>
            <p:ph type="body" sz="quarter" idx="12"/>
          </p:nvPr>
        </p:nvSpPr>
        <p:spPr>
          <a:xfrm>
            <a:off x="5429817" y="1979927"/>
            <a:ext cx="6265799" cy="1437509"/>
          </a:xfrm>
        </p:spPr>
        <p:txBody>
          <a:bodyPr>
            <a:normAutofit/>
          </a:bodyPr>
          <a:lstStyle/>
          <a:p>
            <a:r>
              <a:rPr lang="en-GB" sz="2000" dirty="0"/>
              <a:t>Better evidence to inform clinical and long-term commissioning decisions </a:t>
            </a:r>
            <a:endParaRPr lang="en-US" sz="2000" dirty="0"/>
          </a:p>
          <a:p>
            <a:endParaRPr lang="en-GB" dirty="0"/>
          </a:p>
        </p:txBody>
      </p:sp>
      <p:sp>
        <p:nvSpPr>
          <p:cNvPr id="8" name="Text Placeholder 7">
            <a:extLst>
              <a:ext uri="{FF2B5EF4-FFF2-40B4-BE49-F238E27FC236}">
                <a16:creationId xmlns:a16="http://schemas.microsoft.com/office/drawing/2014/main" id="{0EC26F4F-F539-2945-34A2-A12C8BEAEB1A}"/>
              </a:ext>
            </a:extLst>
          </p:cNvPr>
          <p:cNvSpPr>
            <a:spLocks noGrp="1"/>
          </p:cNvSpPr>
          <p:nvPr>
            <p:ph type="body" sz="quarter" idx="14"/>
          </p:nvPr>
        </p:nvSpPr>
        <p:spPr>
          <a:xfrm>
            <a:off x="5429817" y="3222347"/>
            <a:ext cx="6265799" cy="489580"/>
          </a:xfrm>
        </p:spPr>
        <p:txBody>
          <a:bodyPr/>
          <a:lstStyle/>
          <a:p>
            <a:r>
              <a:rPr lang="en-GB" sz="2000" dirty="0"/>
              <a:t>Earlier access for patients</a:t>
            </a:r>
            <a:endParaRPr lang="en-US" sz="2000" dirty="0"/>
          </a:p>
          <a:p>
            <a:endParaRPr lang="en-GB" dirty="0"/>
          </a:p>
        </p:txBody>
      </p:sp>
      <p:sp>
        <p:nvSpPr>
          <p:cNvPr id="15" name="Text Placeholder 7">
            <a:extLst>
              <a:ext uri="{FF2B5EF4-FFF2-40B4-BE49-F238E27FC236}">
                <a16:creationId xmlns:a16="http://schemas.microsoft.com/office/drawing/2014/main" id="{636275E1-D938-A7D9-DAA6-43CFE812BCFE}"/>
              </a:ext>
            </a:extLst>
          </p:cNvPr>
          <p:cNvSpPr txBox="1">
            <a:spLocks/>
          </p:cNvSpPr>
          <p:nvPr/>
        </p:nvSpPr>
        <p:spPr>
          <a:xfrm>
            <a:off x="5431744" y="4404895"/>
            <a:ext cx="6265799" cy="48958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000" b="0"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rPr>
              <a:t>Clearer pathway to market access for industry</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000" b="0"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800" b="0"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sp>
        <p:nvSpPr>
          <p:cNvPr id="9" name="Text Placeholder 7">
            <a:extLst>
              <a:ext uri="{FF2B5EF4-FFF2-40B4-BE49-F238E27FC236}">
                <a16:creationId xmlns:a16="http://schemas.microsoft.com/office/drawing/2014/main" id="{2ECCE03F-35B4-6010-49A4-8079A451FA2C}"/>
              </a:ext>
            </a:extLst>
          </p:cNvPr>
          <p:cNvSpPr txBox="1">
            <a:spLocks/>
          </p:cNvSpPr>
          <p:nvPr/>
        </p:nvSpPr>
        <p:spPr>
          <a:xfrm>
            <a:off x="5429816" y="5508239"/>
            <a:ext cx="6265799" cy="1117600"/>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000" b="0"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rPr>
              <a:t>Collective contributions to system wide productivity and efficiency</a:t>
            </a:r>
            <a:endParaRPr kumimoji="0" lang="en-US" sz="2000" b="0"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GB" sz="1800" b="0" i="0" u="none" strike="noStrike" kern="1200" cap="none" spc="0" normalizeH="0" baseline="0" noProof="0" dirty="0">
              <a:ln>
                <a:noFill/>
              </a:ln>
              <a:solidFill>
                <a:srgbClr val="000000"/>
              </a:solidFill>
              <a:effectLst/>
              <a:uLnTx/>
              <a:uFillTx/>
              <a:latin typeface="Lato" panose="020F0502020204030203" pitchFamily="34" charset="0"/>
              <a:ea typeface="Lato" panose="020F0502020204030203" pitchFamily="34" charset="0"/>
              <a:cs typeface="Lato" panose="020F0502020204030203" pitchFamily="34" charset="0"/>
            </a:endParaRPr>
          </a:p>
        </p:txBody>
      </p:sp>
      <p:pic>
        <p:nvPicPr>
          <p:cNvPr id="10" name="Picture 9">
            <a:extLst>
              <a:ext uri="{FF2B5EF4-FFF2-40B4-BE49-F238E27FC236}">
                <a16:creationId xmlns:a16="http://schemas.microsoft.com/office/drawing/2014/main" id="{99D2ECE9-8F09-0680-A8F6-375C83F750A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4209156" y="651837"/>
            <a:ext cx="900000" cy="900000"/>
          </a:xfrm>
          <a:prstGeom prst="rect">
            <a:avLst/>
          </a:prstGeom>
        </p:spPr>
      </p:pic>
      <p:pic>
        <p:nvPicPr>
          <p:cNvPr id="11" name="Picture 10">
            <a:extLst>
              <a:ext uri="{FF2B5EF4-FFF2-40B4-BE49-F238E27FC236}">
                <a16:creationId xmlns:a16="http://schemas.microsoft.com/office/drawing/2014/main" id="{56AD378D-5362-47D2-9209-8DB151C4377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4209156" y="3005573"/>
            <a:ext cx="886402" cy="900000"/>
          </a:xfrm>
          <a:prstGeom prst="rect">
            <a:avLst/>
          </a:prstGeom>
        </p:spPr>
      </p:pic>
      <p:pic>
        <p:nvPicPr>
          <p:cNvPr id="12" name="Picture 11">
            <a:extLst>
              <a:ext uri="{FF2B5EF4-FFF2-40B4-BE49-F238E27FC236}">
                <a16:creationId xmlns:a16="http://schemas.microsoft.com/office/drawing/2014/main" id="{A7E655C9-CA2F-92AD-7A97-8A5653F238F1}"/>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4209156" y="1850969"/>
            <a:ext cx="900000" cy="900000"/>
          </a:xfrm>
          <a:prstGeom prst="rect">
            <a:avLst/>
          </a:prstGeom>
        </p:spPr>
      </p:pic>
      <p:pic>
        <p:nvPicPr>
          <p:cNvPr id="13" name="Picture 12">
            <a:extLst>
              <a:ext uri="{FF2B5EF4-FFF2-40B4-BE49-F238E27FC236}">
                <a16:creationId xmlns:a16="http://schemas.microsoft.com/office/drawing/2014/main" id="{2AC1E729-09F6-392D-C23C-A7A9F13C749E}"/>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4209156" y="5334622"/>
            <a:ext cx="900000" cy="900000"/>
          </a:xfrm>
          <a:prstGeom prst="rect">
            <a:avLst/>
          </a:prstGeom>
        </p:spPr>
      </p:pic>
      <p:pic>
        <p:nvPicPr>
          <p:cNvPr id="14" name="Picture 13">
            <a:extLst>
              <a:ext uri="{FF2B5EF4-FFF2-40B4-BE49-F238E27FC236}">
                <a16:creationId xmlns:a16="http://schemas.microsoft.com/office/drawing/2014/main" id="{4D7185AC-2B84-CB33-D28E-365E93D3D277}"/>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4210199" y="4218937"/>
            <a:ext cx="899999" cy="899999"/>
          </a:xfrm>
          <a:prstGeom prst="rect">
            <a:avLst/>
          </a:prstGeom>
        </p:spPr>
      </p:pic>
    </p:spTree>
    <p:extLst>
      <p:ext uri="{BB962C8B-B14F-4D97-AF65-F5344CB8AC3E}">
        <p14:creationId xmlns:p14="http://schemas.microsoft.com/office/powerpoint/2010/main" val="1743447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BC66-B6B6-7394-6C2B-2714BDF7C1FC}"/>
              </a:ext>
              <a:ext uri="{C183D7F6-B498-43B3-948B-1728B52AA6E4}">
                <adec:decorative xmlns:adec="http://schemas.microsoft.com/office/drawing/2017/decorative" val="0"/>
              </a:ext>
            </a:extLst>
          </p:cNvPr>
          <p:cNvSpPr>
            <a:spLocks noGrp="1"/>
          </p:cNvSpPr>
          <p:nvPr>
            <p:ph type="ctrTitle"/>
          </p:nvPr>
        </p:nvSpPr>
        <p:spPr>
          <a:xfrm>
            <a:off x="547326" y="418057"/>
            <a:ext cx="11075987" cy="521488"/>
          </a:xfrm>
        </p:spPr>
        <p:txBody>
          <a:bodyPr>
            <a:normAutofit fontScale="90000"/>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sz="4000" b="1" kern="1200" dirty="0">
                <a:solidFill>
                  <a:schemeClr val="tx1"/>
                </a:solidFill>
                <a:effectLst/>
                <a:latin typeface="+mj-lt"/>
                <a:ea typeface="+mj-ea"/>
                <a:cs typeface="+mj-cs"/>
              </a:rPr>
              <a:t>High-level timeline</a:t>
            </a:r>
            <a:endParaRPr lang="en-GB" dirty="0">
              <a:effectLst/>
            </a:endParaRPr>
          </a:p>
        </p:txBody>
      </p:sp>
      <p:graphicFrame>
        <p:nvGraphicFramePr>
          <p:cNvPr id="5" name="Diagram 4" descr="Box showing timescales between April 2022 and June 2022. Stages are: &#10;April 22 Long list of topics and first topic selection&#10;May 22 Second topic selection&#10;June 22 First technologies selected through scoping, finalised methods, processes and templates for pilot, first pilot data sourcing complete and evidence framework for pilots.">
            <a:extLst>
              <a:ext uri="{FF2B5EF4-FFF2-40B4-BE49-F238E27FC236}">
                <a16:creationId xmlns:a16="http://schemas.microsoft.com/office/drawing/2014/main" id="{CEB607AF-4309-5290-8CD2-D582F2695ADC}"/>
              </a:ex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2122060331"/>
              </p:ext>
            </p:extLst>
          </p:nvPr>
        </p:nvGraphicFramePr>
        <p:xfrm>
          <a:off x="365753" y="651933"/>
          <a:ext cx="11460488" cy="2819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Rectangle 12">
            <a:extLst>
              <a:ext uri="{FF2B5EF4-FFF2-40B4-BE49-F238E27FC236}">
                <a16:creationId xmlns:a16="http://schemas.microsoft.com/office/drawing/2014/main" id="{BAD3D040-7E51-B753-82F9-EF4AA7B003F7}"/>
              </a:ext>
              <a:ext uri="{C183D7F6-B498-43B3-948B-1728B52AA6E4}">
                <adec:decorative xmlns:adec="http://schemas.microsoft.com/office/drawing/2017/decorative" val="1"/>
              </a:ext>
            </a:extLst>
          </p:cNvPr>
          <p:cNvSpPr/>
          <p:nvPr/>
        </p:nvSpPr>
        <p:spPr>
          <a:xfrm>
            <a:off x="547326" y="1022964"/>
            <a:ext cx="282171" cy="2438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bg1"/>
              </a:solidFill>
            </a:endParaRPr>
          </a:p>
        </p:txBody>
      </p:sp>
      <p:sp>
        <p:nvSpPr>
          <p:cNvPr id="10" name="TextBox 9">
            <a:extLst>
              <a:ext uri="{FF2B5EF4-FFF2-40B4-BE49-F238E27FC236}">
                <a16:creationId xmlns:a16="http://schemas.microsoft.com/office/drawing/2014/main" id="{1236EC08-8504-34FE-B88D-9C16E1F83B56}"/>
              </a:ext>
              <a:ext uri="{C183D7F6-B498-43B3-948B-1728B52AA6E4}">
                <adec:decorative xmlns:adec="http://schemas.microsoft.com/office/drawing/2017/decorative" val="1"/>
              </a:ext>
            </a:extLst>
          </p:cNvPr>
          <p:cNvSpPr txBox="1"/>
          <p:nvPr/>
        </p:nvSpPr>
        <p:spPr>
          <a:xfrm>
            <a:off x="547326" y="1022964"/>
            <a:ext cx="282171" cy="2062103"/>
          </a:xfrm>
          <a:prstGeom prst="rect">
            <a:avLst/>
          </a:prstGeom>
          <a:solidFill>
            <a:schemeClr val="tx1"/>
          </a:solid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GB" sz="1600" dirty="0"/>
              <a:t>APRIL</a:t>
            </a:r>
          </a:p>
          <a:p>
            <a:pPr algn="ctr"/>
            <a:r>
              <a:rPr lang="en-GB" sz="1600" dirty="0"/>
              <a:t> 22</a:t>
            </a:r>
          </a:p>
        </p:txBody>
      </p:sp>
      <p:sp>
        <p:nvSpPr>
          <p:cNvPr id="11" name="TextBox 10">
            <a:extLst>
              <a:ext uri="{FF2B5EF4-FFF2-40B4-BE49-F238E27FC236}">
                <a16:creationId xmlns:a16="http://schemas.microsoft.com/office/drawing/2014/main" id="{F29C27FD-EA90-6961-065B-C57D7B6EC9E6}"/>
              </a:ext>
              <a:ext uri="{C183D7F6-B498-43B3-948B-1728B52AA6E4}">
                <adec:decorative xmlns:adec="http://schemas.microsoft.com/office/drawing/2017/decorative" val="1"/>
              </a:ext>
            </a:extLst>
          </p:cNvPr>
          <p:cNvSpPr txBox="1"/>
          <p:nvPr/>
        </p:nvSpPr>
        <p:spPr>
          <a:xfrm>
            <a:off x="3200401" y="1022222"/>
            <a:ext cx="282171" cy="1815882"/>
          </a:xfrm>
          <a:prstGeom prst="rect">
            <a:avLst/>
          </a:prstGeom>
          <a:solidFill>
            <a:schemeClr val="tx1"/>
          </a:solid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GB" sz="1600" dirty="0"/>
              <a:t>MAY</a:t>
            </a:r>
          </a:p>
          <a:p>
            <a:pPr algn="ctr"/>
            <a:endParaRPr lang="en-GB" sz="1600" dirty="0"/>
          </a:p>
          <a:p>
            <a:pPr algn="ctr"/>
            <a:r>
              <a:rPr lang="en-GB" sz="1600" dirty="0"/>
              <a:t> 22</a:t>
            </a:r>
          </a:p>
        </p:txBody>
      </p:sp>
      <p:sp>
        <p:nvSpPr>
          <p:cNvPr id="12" name="TextBox 11">
            <a:extLst>
              <a:ext uri="{FF2B5EF4-FFF2-40B4-BE49-F238E27FC236}">
                <a16:creationId xmlns:a16="http://schemas.microsoft.com/office/drawing/2014/main" id="{C2FFA59D-25D6-CBF4-98B8-B83103086381}"/>
              </a:ext>
              <a:ext uri="{C183D7F6-B498-43B3-948B-1728B52AA6E4}">
                <adec:decorative xmlns:adec="http://schemas.microsoft.com/office/drawing/2017/decorative" val="1"/>
              </a:ext>
            </a:extLst>
          </p:cNvPr>
          <p:cNvSpPr txBox="1"/>
          <p:nvPr/>
        </p:nvSpPr>
        <p:spPr>
          <a:xfrm>
            <a:off x="5084932" y="1022965"/>
            <a:ext cx="282171" cy="1815882"/>
          </a:xfrm>
          <a:prstGeom prst="rect">
            <a:avLst/>
          </a:prstGeom>
          <a:solidFill>
            <a:schemeClr val="tx1"/>
          </a:solid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GB" sz="1600" dirty="0"/>
              <a:t>JUNE</a:t>
            </a:r>
          </a:p>
          <a:p>
            <a:pPr algn="ctr"/>
            <a:r>
              <a:rPr lang="en-GB" sz="1600" dirty="0"/>
              <a:t> 22</a:t>
            </a:r>
          </a:p>
        </p:txBody>
      </p:sp>
      <p:graphicFrame>
        <p:nvGraphicFramePr>
          <p:cNvPr id="6" name="Diagram 5" descr="Box showing timescales from June 2022 to March 2023. &#10;June 22 First pilot starts as first technologies start evaluation period">
            <a:extLst>
              <a:ext uri="{FF2B5EF4-FFF2-40B4-BE49-F238E27FC236}">
                <a16:creationId xmlns:a16="http://schemas.microsoft.com/office/drawing/2014/main" id="{25C9123F-3360-CDA9-010C-EAE67ACB1C1E}"/>
              </a:ex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2186890119"/>
              </p:ext>
            </p:extLst>
          </p:nvPr>
        </p:nvGraphicFramePr>
        <p:xfrm>
          <a:off x="365754" y="3581399"/>
          <a:ext cx="11460487" cy="327660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8" name="Straight Connector 7">
            <a:extLst>
              <a:ext uri="{FF2B5EF4-FFF2-40B4-BE49-F238E27FC236}">
                <a16:creationId xmlns:a16="http://schemas.microsoft.com/office/drawing/2014/main" id="{DE3BDDB5-7078-657C-4DEC-39DBAF0C4981}"/>
              </a:ext>
              <a:ext uri="{C183D7F6-B498-43B3-948B-1728B52AA6E4}">
                <adec:decorative xmlns:adec="http://schemas.microsoft.com/office/drawing/2017/decorative" val="1"/>
              </a:ext>
            </a:extLst>
          </p:cNvPr>
          <p:cNvCxnSpPr/>
          <p:nvPr/>
        </p:nvCxnSpPr>
        <p:spPr>
          <a:xfrm>
            <a:off x="365756" y="3645197"/>
            <a:ext cx="11460488"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53F3DBD8-968E-7184-6521-248FA1D4C1B7}"/>
              </a:ext>
              <a:ext uri="{C183D7F6-B498-43B3-948B-1728B52AA6E4}">
                <adec:decorative xmlns:adec="http://schemas.microsoft.com/office/drawing/2017/decorative" val="1"/>
              </a:ext>
            </a:extLst>
          </p:cNvPr>
          <p:cNvSpPr txBox="1"/>
          <p:nvPr/>
        </p:nvSpPr>
        <p:spPr>
          <a:xfrm>
            <a:off x="516404" y="3845889"/>
            <a:ext cx="282171" cy="1815882"/>
          </a:xfrm>
          <a:prstGeom prst="rect">
            <a:avLst/>
          </a:prstGeom>
          <a:solidFill>
            <a:schemeClr val="tx1"/>
          </a:solid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GB" sz="1600" dirty="0"/>
              <a:t>JUNE</a:t>
            </a:r>
          </a:p>
          <a:p>
            <a:pPr algn="ctr"/>
            <a:r>
              <a:rPr lang="en-GB" sz="1600" dirty="0"/>
              <a:t> 22</a:t>
            </a:r>
          </a:p>
        </p:txBody>
      </p:sp>
      <p:sp>
        <p:nvSpPr>
          <p:cNvPr id="15" name="TextBox 14">
            <a:extLst>
              <a:ext uri="{FF2B5EF4-FFF2-40B4-BE49-F238E27FC236}">
                <a16:creationId xmlns:a16="http://schemas.microsoft.com/office/drawing/2014/main" id="{F014C67B-3B06-E4A6-C33F-A1E27A534206}"/>
              </a:ext>
              <a:ext uri="{C183D7F6-B498-43B3-948B-1728B52AA6E4}">
                <adec:decorative xmlns:adec="http://schemas.microsoft.com/office/drawing/2017/decorative" val="1"/>
              </a:ext>
            </a:extLst>
          </p:cNvPr>
          <p:cNvSpPr txBox="1"/>
          <p:nvPr/>
        </p:nvSpPr>
        <p:spPr>
          <a:xfrm>
            <a:off x="2800668" y="3792467"/>
            <a:ext cx="282171" cy="2554545"/>
          </a:xfrm>
          <a:prstGeom prst="rect">
            <a:avLst/>
          </a:prstGeom>
          <a:solidFill>
            <a:schemeClr val="tx1"/>
          </a:solid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GB" sz="1600" dirty="0"/>
              <a:t>OCTOBER</a:t>
            </a:r>
          </a:p>
          <a:p>
            <a:pPr algn="ctr"/>
            <a:r>
              <a:rPr lang="en-GB" sz="1600" dirty="0"/>
              <a:t> 22</a:t>
            </a:r>
          </a:p>
        </p:txBody>
      </p:sp>
      <p:sp>
        <p:nvSpPr>
          <p:cNvPr id="18" name="TextBox 17">
            <a:extLst>
              <a:ext uri="{FF2B5EF4-FFF2-40B4-BE49-F238E27FC236}">
                <a16:creationId xmlns:a16="http://schemas.microsoft.com/office/drawing/2014/main" id="{23524F73-F899-A5EA-490B-957CC96463D0}"/>
              </a:ext>
              <a:ext uri="{C183D7F6-B498-43B3-948B-1728B52AA6E4}">
                <adec:decorative xmlns:adec="http://schemas.microsoft.com/office/drawing/2017/decorative" val="1"/>
              </a:ext>
            </a:extLst>
          </p:cNvPr>
          <p:cNvSpPr txBox="1"/>
          <p:nvPr/>
        </p:nvSpPr>
        <p:spPr>
          <a:xfrm>
            <a:off x="9109163" y="5456946"/>
            <a:ext cx="2717078" cy="338554"/>
          </a:xfrm>
          <a:prstGeom prst="rect">
            <a:avLst/>
          </a:prstGeom>
          <a:solidFill>
            <a:schemeClr val="tx1"/>
          </a:solid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GB" sz="1600" dirty="0"/>
              <a:t>MAR 23</a:t>
            </a:r>
          </a:p>
        </p:txBody>
      </p:sp>
      <p:sp>
        <p:nvSpPr>
          <p:cNvPr id="17" name="TextBox 16">
            <a:extLst>
              <a:ext uri="{FF2B5EF4-FFF2-40B4-BE49-F238E27FC236}">
                <a16:creationId xmlns:a16="http://schemas.microsoft.com/office/drawing/2014/main" id="{881A0F62-2485-EC34-2604-1797E20CFE98}"/>
              </a:ext>
              <a:ext uri="{C183D7F6-B498-43B3-948B-1728B52AA6E4}">
                <adec:decorative xmlns:adec="http://schemas.microsoft.com/office/drawing/2017/decorative" val="1"/>
              </a:ext>
            </a:extLst>
          </p:cNvPr>
          <p:cNvSpPr txBox="1"/>
          <p:nvPr/>
        </p:nvSpPr>
        <p:spPr>
          <a:xfrm>
            <a:off x="6667346" y="5936337"/>
            <a:ext cx="2441817" cy="338543"/>
          </a:xfrm>
          <a:prstGeom prst="rect">
            <a:avLst/>
          </a:prstGeom>
          <a:solidFill>
            <a:schemeClr val="tx1"/>
          </a:solid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GB" sz="1600" dirty="0"/>
              <a:t>JAN TO FEB 23</a:t>
            </a:r>
          </a:p>
        </p:txBody>
      </p:sp>
      <p:sp>
        <p:nvSpPr>
          <p:cNvPr id="16" name="TextBox 15">
            <a:extLst>
              <a:ext uri="{FF2B5EF4-FFF2-40B4-BE49-F238E27FC236}">
                <a16:creationId xmlns:a16="http://schemas.microsoft.com/office/drawing/2014/main" id="{666DDFB6-7559-6B3C-0E94-BF281AEF25E1}"/>
              </a:ext>
              <a:ext uri="{C183D7F6-B498-43B3-948B-1728B52AA6E4}">
                <adec:decorative xmlns:adec="http://schemas.microsoft.com/office/drawing/2017/decorative" val="1"/>
              </a:ext>
            </a:extLst>
          </p:cNvPr>
          <p:cNvSpPr txBox="1"/>
          <p:nvPr/>
        </p:nvSpPr>
        <p:spPr>
          <a:xfrm>
            <a:off x="5281905" y="6335523"/>
            <a:ext cx="6544336" cy="338554"/>
          </a:xfrm>
          <a:prstGeom prst="rect">
            <a:avLst/>
          </a:prstGeom>
          <a:solidFill>
            <a:schemeClr val="tx1"/>
          </a:solidFill>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GB" sz="1600" dirty="0"/>
              <a:t>NOV 22 TO MAR 23</a:t>
            </a:r>
          </a:p>
        </p:txBody>
      </p:sp>
    </p:spTree>
    <p:extLst>
      <p:ext uri="{BB962C8B-B14F-4D97-AF65-F5344CB8AC3E}">
        <p14:creationId xmlns:p14="http://schemas.microsoft.com/office/powerpoint/2010/main" val="4175849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184D1-3B0C-4E14-8ABA-439C6A18F574}"/>
              </a:ext>
            </a:extLst>
          </p:cNvPr>
          <p:cNvSpPr>
            <a:spLocks noGrp="1"/>
          </p:cNvSpPr>
          <p:nvPr>
            <p:ph type="ctrTitle"/>
          </p:nvPr>
        </p:nvSpPr>
        <p:spPr>
          <a:xfrm>
            <a:off x="496384" y="487510"/>
            <a:ext cx="5032744" cy="673217"/>
          </a:xfrm>
        </p:spPr>
        <p:txBody>
          <a:bodyPr>
            <a:normAutofit/>
          </a:bodyPr>
          <a:lstStyle/>
          <a:p>
            <a:r>
              <a:rPr lang="en-GB" dirty="0"/>
              <a:t>Topic Intelligence Sources</a:t>
            </a:r>
          </a:p>
        </p:txBody>
      </p:sp>
      <p:sp>
        <p:nvSpPr>
          <p:cNvPr id="3" name="TextBox 2">
            <a:extLst>
              <a:ext uri="{FF2B5EF4-FFF2-40B4-BE49-F238E27FC236}">
                <a16:creationId xmlns:a16="http://schemas.microsoft.com/office/drawing/2014/main" id="{DAE21E20-1850-4089-90B5-0807A0E5928D}"/>
              </a:ext>
              <a:ext uri="{C183D7F6-B498-43B3-948B-1728B52AA6E4}">
                <adec:decorative xmlns:adec="http://schemas.microsoft.com/office/drawing/2017/decorative" val="0"/>
              </a:ext>
            </a:extLst>
          </p:cNvPr>
          <p:cNvSpPr txBox="1"/>
          <p:nvPr/>
        </p:nvSpPr>
        <p:spPr>
          <a:xfrm>
            <a:off x="1256232" y="1827805"/>
            <a:ext cx="332431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Lato"/>
                <a:ea typeface="+mn-ea"/>
                <a:cs typeface="+mn-cs"/>
              </a:rPr>
              <a:t>INTERNAL ENGAGEMENT</a:t>
            </a:r>
          </a:p>
        </p:txBody>
      </p:sp>
      <p:sp>
        <p:nvSpPr>
          <p:cNvPr id="21" name="Rectangle 20">
            <a:extLst>
              <a:ext uri="{FF2B5EF4-FFF2-40B4-BE49-F238E27FC236}">
                <a16:creationId xmlns:a16="http://schemas.microsoft.com/office/drawing/2014/main" id="{41E73268-0CE9-48D0-B840-BD271F7F3A29}"/>
              </a:ext>
            </a:extLst>
          </p:cNvPr>
          <p:cNvSpPr/>
          <p:nvPr/>
        </p:nvSpPr>
        <p:spPr>
          <a:xfrm>
            <a:off x="1234044" y="2204811"/>
            <a:ext cx="1563880" cy="5469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Adoption and Impact</a:t>
            </a:r>
          </a:p>
        </p:txBody>
      </p:sp>
      <p:sp>
        <p:nvSpPr>
          <p:cNvPr id="33" name="Rectangle 32">
            <a:extLst>
              <a:ext uri="{FF2B5EF4-FFF2-40B4-BE49-F238E27FC236}">
                <a16:creationId xmlns:a16="http://schemas.microsoft.com/office/drawing/2014/main" id="{9B898A0A-AF1B-422B-AA51-D1F223A2C80A}"/>
              </a:ext>
            </a:extLst>
          </p:cNvPr>
          <p:cNvSpPr/>
          <p:nvPr/>
        </p:nvSpPr>
        <p:spPr>
          <a:xfrm>
            <a:off x="3016664" y="2204811"/>
            <a:ext cx="1563880" cy="5469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NICE Associates</a:t>
            </a:r>
          </a:p>
        </p:txBody>
      </p:sp>
      <p:sp>
        <p:nvSpPr>
          <p:cNvPr id="17" name="Rectangle 16">
            <a:extLst>
              <a:ext uri="{FF2B5EF4-FFF2-40B4-BE49-F238E27FC236}">
                <a16:creationId xmlns:a16="http://schemas.microsoft.com/office/drawing/2014/main" id="{FE7F72CF-B11B-4397-AC35-11AD182F4D75}"/>
              </a:ext>
            </a:extLst>
          </p:cNvPr>
          <p:cNvSpPr/>
          <p:nvPr/>
        </p:nvSpPr>
        <p:spPr>
          <a:xfrm>
            <a:off x="1256231" y="2936348"/>
            <a:ext cx="1563880" cy="5469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NICE International</a:t>
            </a:r>
          </a:p>
        </p:txBody>
      </p:sp>
      <p:sp>
        <p:nvSpPr>
          <p:cNvPr id="11" name="Rectangle 10">
            <a:extLst>
              <a:ext uri="{FF2B5EF4-FFF2-40B4-BE49-F238E27FC236}">
                <a16:creationId xmlns:a16="http://schemas.microsoft.com/office/drawing/2014/main" id="{3061A2BE-56B9-46E2-9ED3-7F32A9FB85F8}"/>
              </a:ext>
            </a:extLst>
          </p:cNvPr>
          <p:cNvSpPr/>
          <p:nvPr/>
        </p:nvSpPr>
        <p:spPr>
          <a:xfrm>
            <a:off x="3016664" y="2936347"/>
            <a:ext cx="1563880" cy="5469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Guidelines Team </a:t>
            </a:r>
          </a:p>
        </p:txBody>
      </p:sp>
      <p:sp>
        <p:nvSpPr>
          <p:cNvPr id="19" name="Rectangle 18">
            <a:extLst>
              <a:ext uri="{FF2B5EF4-FFF2-40B4-BE49-F238E27FC236}">
                <a16:creationId xmlns:a16="http://schemas.microsoft.com/office/drawing/2014/main" id="{FB819C46-D418-491F-9CF6-920233DE5F2B}"/>
              </a:ext>
            </a:extLst>
          </p:cNvPr>
          <p:cNvSpPr/>
          <p:nvPr/>
        </p:nvSpPr>
        <p:spPr>
          <a:xfrm>
            <a:off x="1256231" y="3665278"/>
            <a:ext cx="1563880" cy="5469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MedTech / Diagnostics</a:t>
            </a:r>
          </a:p>
        </p:txBody>
      </p:sp>
      <p:sp>
        <p:nvSpPr>
          <p:cNvPr id="18" name="Rectangle 17">
            <a:extLst>
              <a:ext uri="{FF2B5EF4-FFF2-40B4-BE49-F238E27FC236}">
                <a16:creationId xmlns:a16="http://schemas.microsoft.com/office/drawing/2014/main" id="{67C8EC4C-6DC9-4C0F-98FE-E7E83C137D8F}"/>
              </a:ext>
            </a:extLst>
          </p:cNvPr>
          <p:cNvSpPr/>
          <p:nvPr/>
        </p:nvSpPr>
        <p:spPr>
          <a:xfrm>
            <a:off x="3016664" y="3665278"/>
            <a:ext cx="1563880" cy="5469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Medicines Team</a:t>
            </a:r>
          </a:p>
        </p:txBody>
      </p:sp>
      <p:sp>
        <p:nvSpPr>
          <p:cNvPr id="20" name="Rectangle 19">
            <a:extLst>
              <a:ext uri="{FF2B5EF4-FFF2-40B4-BE49-F238E27FC236}">
                <a16:creationId xmlns:a16="http://schemas.microsoft.com/office/drawing/2014/main" id="{E31B3CE8-4A27-4C26-BB04-958D0D2AA351}"/>
              </a:ext>
            </a:extLst>
          </p:cNvPr>
          <p:cNvSpPr/>
          <p:nvPr/>
        </p:nvSpPr>
        <p:spPr>
          <a:xfrm>
            <a:off x="1256231" y="4394208"/>
            <a:ext cx="1563880" cy="5469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500" b="0" i="0" u="none" strike="noStrike" kern="1200" cap="none" spc="0" normalizeH="0" baseline="0" noProof="0" dirty="0">
                <a:ln>
                  <a:noFill/>
                </a:ln>
                <a:solidFill>
                  <a:srgbClr val="FFFFFF"/>
                </a:solidFill>
                <a:effectLst/>
                <a:uLnTx/>
                <a:uFillTx/>
                <a:latin typeface="Lato"/>
                <a:ea typeface="+mn-ea"/>
                <a:cs typeface="+mn-cs"/>
              </a:rPr>
              <a:t>Implementation Team</a:t>
            </a:r>
          </a:p>
        </p:txBody>
      </p:sp>
      <p:sp>
        <p:nvSpPr>
          <p:cNvPr id="32" name="Rectangle 31">
            <a:extLst>
              <a:ext uri="{FF2B5EF4-FFF2-40B4-BE49-F238E27FC236}">
                <a16:creationId xmlns:a16="http://schemas.microsoft.com/office/drawing/2014/main" id="{D8E4D6E8-72A5-45C7-B9A6-4275BAC573EB}"/>
              </a:ext>
            </a:extLst>
          </p:cNvPr>
          <p:cNvSpPr/>
          <p:nvPr/>
        </p:nvSpPr>
        <p:spPr>
          <a:xfrm>
            <a:off x="3016664" y="4394207"/>
            <a:ext cx="1563880" cy="5469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Analytics Team</a:t>
            </a:r>
          </a:p>
        </p:txBody>
      </p:sp>
      <p:sp>
        <p:nvSpPr>
          <p:cNvPr id="35" name="Rectangle 34">
            <a:extLst>
              <a:ext uri="{FF2B5EF4-FFF2-40B4-BE49-F238E27FC236}">
                <a16:creationId xmlns:a16="http://schemas.microsoft.com/office/drawing/2014/main" id="{7E34EEE2-7F3F-49D6-A1DF-9B7DD067BCC1}"/>
              </a:ext>
            </a:extLst>
          </p:cNvPr>
          <p:cNvSpPr/>
          <p:nvPr/>
        </p:nvSpPr>
        <p:spPr>
          <a:xfrm>
            <a:off x="4940436" y="2936348"/>
            <a:ext cx="1391997" cy="1377236"/>
          </a:xfrm>
          <a:prstGeom prst="rect">
            <a:avLst/>
          </a:prstGeom>
          <a:solidFill>
            <a:schemeClr val="tx1"/>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Topic</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Intelligence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Hub</a:t>
            </a:r>
          </a:p>
        </p:txBody>
      </p:sp>
      <p:sp>
        <p:nvSpPr>
          <p:cNvPr id="38" name="TextBox 37">
            <a:extLst>
              <a:ext uri="{FF2B5EF4-FFF2-40B4-BE49-F238E27FC236}">
                <a16:creationId xmlns:a16="http://schemas.microsoft.com/office/drawing/2014/main" id="{CE357F37-11BE-4C9F-B6A0-6D4804EED389}"/>
              </a:ext>
              <a:ext uri="{C183D7F6-B498-43B3-948B-1728B52AA6E4}">
                <adec:decorative xmlns:adec="http://schemas.microsoft.com/office/drawing/2017/decorative" val="0"/>
              </a:ext>
            </a:extLst>
          </p:cNvPr>
          <p:cNvSpPr txBox="1"/>
          <p:nvPr/>
        </p:nvSpPr>
        <p:spPr>
          <a:xfrm>
            <a:off x="6657778" y="248194"/>
            <a:ext cx="3332604"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Lato"/>
                <a:ea typeface="+mn-ea"/>
                <a:cs typeface="+mn-cs"/>
              </a:rPr>
              <a:t>EXTERNAL ENGAGEMENT</a:t>
            </a:r>
          </a:p>
        </p:txBody>
      </p:sp>
      <p:sp>
        <p:nvSpPr>
          <p:cNvPr id="28" name="Rectangle 27">
            <a:extLst>
              <a:ext uri="{FF2B5EF4-FFF2-40B4-BE49-F238E27FC236}">
                <a16:creationId xmlns:a16="http://schemas.microsoft.com/office/drawing/2014/main" id="{1E2E0898-1FDF-4397-8A2B-D1305A82942C}"/>
              </a:ext>
            </a:extLst>
          </p:cNvPr>
          <p:cNvSpPr/>
          <p:nvPr/>
        </p:nvSpPr>
        <p:spPr>
          <a:xfrm>
            <a:off x="6662874" y="625304"/>
            <a:ext cx="1563880" cy="748234"/>
          </a:xfrm>
          <a:prstGeom prst="rect">
            <a:avLst/>
          </a:prstGeom>
          <a:solidFill>
            <a:schemeClr val="accent2">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NHSE/I/X</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OLS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AHSNs</a:t>
            </a:r>
          </a:p>
        </p:txBody>
      </p:sp>
      <p:sp>
        <p:nvSpPr>
          <p:cNvPr id="37" name="Rectangle 36">
            <a:extLst>
              <a:ext uri="{FF2B5EF4-FFF2-40B4-BE49-F238E27FC236}">
                <a16:creationId xmlns:a16="http://schemas.microsoft.com/office/drawing/2014/main" id="{6C105BBE-EF63-446C-B922-F507BF3AFCEB}"/>
              </a:ext>
            </a:extLst>
          </p:cNvPr>
          <p:cNvSpPr/>
          <p:nvPr/>
        </p:nvSpPr>
        <p:spPr>
          <a:xfrm>
            <a:off x="8423307" y="624028"/>
            <a:ext cx="1563880" cy="748234"/>
          </a:xfrm>
          <a:prstGeom prst="rect">
            <a:avLst/>
          </a:prstGeom>
          <a:solidFill>
            <a:schemeClr val="accent2">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Conferences</a:t>
            </a:r>
          </a:p>
        </p:txBody>
      </p:sp>
      <p:sp>
        <p:nvSpPr>
          <p:cNvPr id="27" name="Rectangle 26">
            <a:extLst>
              <a:ext uri="{FF2B5EF4-FFF2-40B4-BE49-F238E27FC236}">
                <a16:creationId xmlns:a16="http://schemas.microsoft.com/office/drawing/2014/main" id="{FB68EE40-71C8-4FA6-B4DD-F386A7C03F56}"/>
              </a:ext>
            </a:extLst>
          </p:cNvPr>
          <p:cNvSpPr/>
          <p:nvPr/>
        </p:nvSpPr>
        <p:spPr>
          <a:xfrm>
            <a:off x="6657778" y="1578926"/>
            <a:ext cx="1563880" cy="546931"/>
          </a:xfrm>
          <a:prstGeom prst="rect">
            <a:avLst/>
          </a:prstGeom>
          <a:solidFill>
            <a:schemeClr val="accent2">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Web  Searches</a:t>
            </a:r>
          </a:p>
        </p:txBody>
      </p:sp>
      <p:sp>
        <p:nvSpPr>
          <p:cNvPr id="22" name="Rectangle 21">
            <a:extLst>
              <a:ext uri="{FF2B5EF4-FFF2-40B4-BE49-F238E27FC236}">
                <a16:creationId xmlns:a16="http://schemas.microsoft.com/office/drawing/2014/main" id="{DE1527F6-9291-4DB7-8DB1-3C35AB3A63CB}"/>
              </a:ext>
            </a:extLst>
          </p:cNvPr>
          <p:cNvSpPr/>
          <p:nvPr/>
        </p:nvSpPr>
        <p:spPr>
          <a:xfrm>
            <a:off x="8423307" y="1581393"/>
            <a:ext cx="1563880" cy="546931"/>
          </a:xfrm>
          <a:prstGeom prst="rect">
            <a:avLst/>
          </a:prstGeom>
          <a:solidFill>
            <a:schemeClr val="accent2">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MHRA CE Register</a:t>
            </a:r>
          </a:p>
        </p:txBody>
      </p:sp>
      <p:sp>
        <p:nvSpPr>
          <p:cNvPr id="25" name="Rectangle 24">
            <a:extLst>
              <a:ext uri="{FF2B5EF4-FFF2-40B4-BE49-F238E27FC236}">
                <a16:creationId xmlns:a16="http://schemas.microsoft.com/office/drawing/2014/main" id="{EDD6C7F6-8EE5-418B-9E13-564F1F88D61B}"/>
              </a:ext>
            </a:extLst>
          </p:cNvPr>
          <p:cNvSpPr/>
          <p:nvPr/>
        </p:nvSpPr>
        <p:spPr>
          <a:xfrm>
            <a:off x="6662874" y="2347109"/>
            <a:ext cx="1563880" cy="546931"/>
          </a:xfrm>
          <a:prstGeom prst="rect">
            <a:avLst/>
          </a:prstGeom>
          <a:solidFill>
            <a:schemeClr val="accent2">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NHS AAC</a:t>
            </a:r>
          </a:p>
        </p:txBody>
      </p:sp>
      <p:sp>
        <p:nvSpPr>
          <p:cNvPr id="23" name="Rectangle 22">
            <a:extLst>
              <a:ext uri="{FF2B5EF4-FFF2-40B4-BE49-F238E27FC236}">
                <a16:creationId xmlns:a16="http://schemas.microsoft.com/office/drawing/2014/main" id="{B5C71EDF-C2B4-4DF3-A238-47BA1A9A22A8}"/>
              </a:ext>
            </a:extLst>
          </p:cNvPr>
          <p:cNvSpPr/>
          <p:nvPr/>
        </p:nvSpPr>
        <p:spPr>
          <a:xfrm>
            <a:off x="8426502" y="2329677"/>
            <a:ext cx="1563880" cy="546931"/>
          </a:xfrm>
          <a:prstGeom prst="rect">
            <a:avLst/>
          </a:prstGeom>
          <a:solidFill>
            <a:schemeClr val="accent2">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ORCHA</a:t>
            </a:r>
          </a:p>
        </p:txBody>
      </p:sp>
      <p:sp>
        <p:nvSpPr>
          <p:cNvPr id="39" name="Rectangle 38">
            <a:extLst>
              <a:ext uri="{FF2B5EF4-FFF2-40B4-BE49-F238E27FC236}">
                <a16:creationId xmlns:a16="http://schemas.microsoft.com/office/drawing/2014/main" id="{380688AD-D7D2-46AA-A6B4-75AA7D5A7046}"/>
              </a:ext>
            </a:extLst>
          </p:cNvPr>
          <p:cNvSpPr/>
          <p:nvPr/>
        </p:nvSpPr>
        <p:spPr>
          <a:xfrm>
            <a:off x="6657778" y="3094592"/>
            <a:ext cx="1563880" cy="725861"/>
          </a:xfrm>
          <a:prstGeom prst="rect">
            <a:avLst/>
          </a:prstGeom>
          <a:solidFill>
            <a:schemeClr val="accent2">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Horizon Scanning Agencies </a:t>
            </a:r>
          </a:p>
        </p:txBody>
      </p:sp>
      <p:sp>
        <p:nvSpPr>
          <p:cNvPr id="31" name="Rectangle 30">
            <a:extLst>
              <a:ext uri="{FF2B5EF4-FFF2-40B4-BE49-F238E27FC236}">
                <a16:creationId xmlns:a16="http://schemas.microsoft.com/office/drawing/2014/main" id="{61966DCE-6DEE-4EC0-B98F-0750C1A3ABDD}"/>
              </a:ext>
            </a:extLst>
          </p:cNvPr>
          <p:cNvSpPr/>
          <p:nvPr/>
        </p:nvSpPr>
        <p:spPr>
          <a:xfrm>
            <a:off x="8423307" y="3077961"/>
            <a:ext cx="1563880" cy="741758"/>
          </a:xfrm>
          <a:prstGeom prst="rect">
            <a:avLst/>
          </a:prstGeom>
          <a:solidFill>
            <a:schemeClr val="accent2">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ICS Innovation leads</a:t>
            </a:r>
          </a:p>
        </p:txBody>
      </p:sp>
      <p:sp>
        <p:nvSpPr>
          <p:cNvPr id="29" name="Rectangle 28">
            <a:extLst>
              <a:ext uri="{FF2B5EF4-FFF2-40B4-BE49-F238E27FC236}">
                <a16:creationId xmlns:a16="http://schemas.microsoft.com/office/drawing/2014/main" id="{5E69EF6D-8C96-454A-9CC6-CF3BEC83C09B}"/>
              </a:ext>
            </a:extLst>
          </p:cNvPr>
          <p:cNvSpPr/>
          <p:nvPr/>
        </p:nvSpPr>
        <p:spPr>
          <a:xfrm>
            <a:off x="6657778" y="4045412"/>
            <a:ext cx="1563880" cy="546931"/>
          </a:xfrm>
          <a:prstGeom prst="rect">
            <a:avLst/>
          </a:prstGeom>
          <a:solidFill>
            <a:schemeClr val="accent2">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NCDs/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Advisors</a:t>
            </a:r>
          </a:p>
        </p:txBody>
      </p:sp>
      <p:sp>
        <p:nvSpPr>
          <p:cNvPr id="30" name="Rectangle 29">
            <a:extLst>
              <a:ext uri="{FF2B5EF4-FFF2-40B4-BE49-F238E27FC236}">
                <a16:creationId xmlns:a16="http://schemas.microsoft.com/office/drawing/2014/main" id="{93841673-54F3-4F3A-A1A9-FFFCD3E8208C}"/>
              </a:ext>
            </a:extLst>
          </p:cNvPr>
          <p:cNvSpPr/>
          <p:nvPr/>
        </p:nvSpPr>
        <p:spPr>
          <a:xfrm>
            <a:off x="8423307" y="4021072"/>
            <a:ext cx="1563880" cy="546931"/>
          </a:xfrm>
          <a:prstGeom prst="rect">
            <a:avLst/>
          </a:prstGeom>
          <a:solidFill>
            <a:schemeClr val="accent2">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International DH experts</a:t>
            </a:r>
          </a:p>
        </p:txBody>
      </p:sp>
      <p:sp>
        <p:nvSpPr>
          <p:cNvPr id="24" name="Rectangle 23">
            <a:extLst>
              <a:ext uri="{FF2B5EF4-FFF2-40B4-BE49-F238E27FC236}">
                <a16:creationId xmlns:a16="http://schemas.microsoft.com/office/drawing/2014/main" id="{5B5985DE-6DD8-4F42-9E9C-8D52587C7800}"/>
              </a:ext>
            </a:extLst>
          </p:cNvPr>
          <p:cNvSpPr/>
          <p:nvPr/>
        </p:nvSpPr>
        <p:spPr>
          <a:xfrm>
            <a:off x="6657778" y="4769356"/>
            <a:ext cx="1563880" cy="546931"/>
          </a:xfrm>
          <a:prstGeom prst="rect">
            <a:avLst/>
          </a:prstGeom>
          <a:solidFill>
            <a:schemeClr val="accent2">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Industry </a:t>
            </a:r>
          </a:p>
        </p:txBody>
      </p:sp>
      <p:sp>
        <p:nvSpPr>
          <p:cNvPr id="26" name="Rectangle 25">
            <a:extLst>
              <a:ext uri="{FF2B5EF4-FFF2-40B4-BE49-F238E27FC236}">
                <a16:creationId xmlns:a16="http://schemas.microsoft.com/office/drawing/2014/main" id="{F4B8A6C4-741E-48FC-BBB8-B50DE3F92B90}"/>
              </a:ext>
            </a:extLst>
          </p:cNvPr>
          <p:cNvSpPr/>
          <p:nvPr/>
        </p:nvSpPr>
        <p:spPr>
          <a:xfrm>
            <a:off x="8423307" y="4769356"/>
            <a:ext cx="1563880" cy="546931"/>
          </a:xfrm>
          <a:prstGeom prst="rect">
            <a:avLst/>
          </a:prstGeom>
          <a:solidFill>
            <a:schemeClr val="accent2">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Royal Colleges </a:t>
            </a:r>
          </a:p>
        </p:txBody>
      </p:sp>
      <p:sp>
        <p:nvSpPr>
          <p:cNvPr id="34" name="Rectangle 33">
            <a:extLst>
              <a:ext uri="{FF2B5EF4-FFF2-40B4-BE49-F238E27FC236}">
                <a16:creationId xmlns:a16="http://schemas.microsoft.com/office/drawing/2014/main" id="{923949DA-E2E2-434E-810C-FB8879CD861D}"/>
              </a:ext>
            </a:extLst>
          </p:cNvPr>
          <p:cNvSpPr/>
          <p:nvPr/>
        </p:nvSpPr>
        <p:spPr>
          <a:xfrm>
            <a:off x="6657778" y="5493300"/>
            <a:ext cx="1563880" cy="831189"/>
          </a:xfrm>
          <a:prstGeom prst="rect">
            <a:avLst/>
          </a:prstGeom>
          <a:solidFill>
            <a:schemeClr val="accent2">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Innovation Competitions/Awards </a:t>
            </a:r>
          </a:p>
        </p:txBody>
      </p:sp>
      <p:sp>
        <p:nvSpPr>
          <p:cNvPr id="36" name="Rectangle 35">
            <a:extLst>
              <a:ext uri="{FF2B5EF4-FFF2-40B4-BE49-F238E27FC236}">
                <a16:creationId xmlns:a16="http://schemas.microsoft.com/office/drawing/2014/main" id="{1E9C42BC-26F1-4A6B-A8C3-9917C5EE6C68}"/>
              </a:ext>
            </a:extLst>
          </p:cNvPr>
          <p:cNvSpPr/>
          <p:nvPr/>
        </p:nvSpPr>
        <p:spPr>
          <a:xfrm>
            <a:off x="8423307" y="5514442"/>
            <a:ext cx="1563880" cy="831189"/>
          </a:xfrm>
          <a:prstGeom prst="rect">
            <a:avLst/>
          </a:prstGeom>
          <a:solidFill>
            <a:schemeClr val="accent2">
              <a:lumMod val="90000"/>
              <a:lumOff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FFFF"/>
                </a:solidFill>
                <a:effectLst/>
                <a:uLnTx/>
                <a:uFillTx/>
                <a:latin typeface="Lato"/>
                <a:ea typeface="+mn-ea"/>
                <a:cs typeface="+mn-cs"/>
              </a:rPr>
              <a:t>Innovation Service/HTC </a:t>
            </a:r>
          </a:p>
        </p:txBody>
      </p:sp>
      <p:sp>
        <p:nvSpPr>
          <p:cNvPr id="5" name="Arrow: Left-Right-Up 4">
            <a:extLst>
              <a:ext uri="{FF2B5EF4-FFF2-40B4-BE49-F238E27FC236}">
                <a16:creationId xmlns:a16="http://schemas.microsoft.com/office/drawing/2014/main" id="{88B583D9-55C6-407E-94DC-0FCE844B6A6C}"/>
              </a:ext>
              <a:ext uri="{C183D7F6-B498-43B3-948B-1728B52AA6E4}">
                <adec:decorative xmlns:adec="http://schemas.microsoft.com/office/drawing/2017/decorative" val="1"/>
              </a:ext>
            </a:extLst>
          </p:cNvPr>
          <p:cNvSpPr/>
          <p:nvPr/>
        </p:nvSpPr>
        <p:spPr>
          <a:xfrm>
            <a:off x="5011085" y="4330425"/>
            <a:ext cx="1216152" cy="85039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Lato"/>
              <a:ea typeface="+mn-ea"/>
              <a:cs typeface="+mn-cs"/>
            </a:endParaRPr>
          </a:p>
        </p:txBody>
      </p:sp>
      <p:sp>
        <p:nvSpPr>
          <p:cNvPr id="40" name="Arrow: Left-Right-Up 39">
            <a:extLst>
              <a:ext uri="{FF2B5EF4-FFF2-40B4-BE49-F238E27FC236}">
                <a16:creationId xmlns:a16="http://schemas.microsoft.com/office/drawing/2014/main" id="{19E0A561-8258-4BFB-8D18-54E477A2C7B5}"/>
              </a:ext>
              <a:ext uri="{C183D7F6-B498-43B3-948B-1728B52AA6E4}">
                <adec:decorative xmlns:adec="http://schemas.microsoft.com/office/drawing/2017/decorative" val="1"/>
              </a:ext>
            </a:extLst>
          </p:cNvPr>
          <p:cNvSpPr/>
          <p:nvPr/>
        </p:nvSpPr>
        <p:spPr>
          <a:xfrm rot="10800000">
            <a:off x="5018024" y="2074263"/>
            <a:ext cx="1216152" cy="85039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FFFFFF"/>
              </a:solidFill>
              <a:effectLst/>
              <a:uLnTx/>
              <a:uFillTx/>
              <a:latin typeface="Lato"/>
              <a:ea typeface="+mn-ea"/>
              <a:cs typeface="+mn-cs"/>
            </a:endParaRPr>
          </a:p>
        </p:txBody>
      </p:sp>
    </p:spTree>
    <p:extLst>
      <p:ext uri="{BB962C8B-B14F-4D97-AF65-F5344CB8AC3E}">
        <p14:creationId xmlns:p14="http://schemas.microsoft.com/office/powerpoint/2010/main" val="2433454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8A5BB-488F-1781-031E-D2C4BF7E736B}"/>
              </a:ext>
            </a:extLst>
          </p:cNvPr>
          <p:cNvSpPr>
            <a:spLocks noGrp="1"/>
          </p:cNvSpPr>
          <p:nvPr>
            <p:ph type="ctrTitle"/>
          </p:nvPr>
        </p:nvSpPr>
        <p:spPr>
          <a:xfrm>
            <a:off x="496383" y="697028"/>
            <a:ext cx="2942141" cy="5103697"/>
          </a:xfrm>
        </p:spPr>
        <p:txBody>
          <a:bodyPr>
            <a:normAutofit/>
          </a:bodyPr>
          <a:lstStyle/>
          <a:p>
            <a:r>
              <a:rPr lang="en-GB" sz="3600" b="1" dirty="0">
                <a:latin typeface="Lato" panose="020F0502020204030203" pitchFamily="34" charset="0"/>
                <a:ea typeface="Lato" panose="020F0502020204030203" pitchFamily="34" charset="0"/>
                <a:cs typeface="Lato" panose="020F0502020204030203" pitchFamily="34" charset="0"/>
              </a:rPr>
              <a:t>Positive Progress to date</a:t>
            </a:r>
          </a:p>
        </p:txBody>
      </p:sp>
      <p:sp>
        <p:nvSpPr>
          <p:cNvPr id="4" name="Text Placeholder 3">
            <a:extLst>
              <a:ext uri="{FF2B5EF4-FFF2-40B4-BE49-F238E27FC236}">
                <a16:creationId xmlns:a16="http://schemas.microsoft.com/office/drawing/2014/main" id="{DE27B9C5-2EDC-9321-45C9-DD18FAF15D5D}"/>
              </a:ext>
            </a:extLst>
          </p:cNvPr>
          <p:cNvSpPr>
            <a:spLocks noGrp="1"/>
          </p:cNvSpPr>
          <p:nvPr>
            <p:ph type="body" sz="quarter" idx="10"/>
          </p:nvPr>
        </p:nvSpPr>
        <p:spPr>
          <a:xfrm>
            <a:off x="3852113" y="585790"/>
            <a:ext cx="7843504" cy="5686419"/>
          </a:xfrm>
        </p:spPr>
        <p:txBody>
          <a:bodyPr>
            <a:normAutofit/>
          </a:bodyPr>
          <a:lstStyle/>
          <a:p>
            <a:pPr>
              <a:lnSpc>
                <a:spcPct val="100000"/>
              </a:lnSpc>
              <a:spcBef>
                <a:spcPts val="600"/>
              </a:spcBef>
              <a:spcAft>
                <a:spcPts val="2400"/>
              </a:spcAft>
            </a:pPr>
            <a:r>
              <a:rPr lang="en-GB" sz="2000" dirty="0">
                <a:latin typeface="Lato" panose="020F0502020204030203" pitchFamily="34" charset="0"/>
                <a:ea typeface="Lato" panose="020F0502020204030203" pitchFamily="34" charset="0"/>
                <a:cs typeface="Lato" panose="020F0502020204030203" pitchFamily="34" charset="0"/>
              </a:rPr>
              <a:t>First and foremost the Early Value Assessment programme has clearly signalled the importance of Medical Technology for the system and priorities within NICE.</a:t>
            </a:r>
          </a:p>
          <a:p>
            <a:pPr>
              <a:lnSpc>
                <a:spcPct val="100000"/>
              </a:lnSpc>
              <a:spcBef>
                <a:spcPts val="600"/>
              </a:spcBef>
              <a:spcAft>
                <a:spcPts val="2400"/>
              </a:spcAft>
            </a:pPr>
            <a:r>
              <a:rPr lang="en-GB" sz="2000" dirty="0">
                <a:latin typeface="Lato" panose="020F0502020204030203" pitchFamily="34" charset="0"/>
                <a:ea typeface="Lato" panose="020F0502020204030203" pitchFamily="34" charset="0"/>
                <a:cs typeface="Lato" panose="020F0502020204030203" pitchFamily="34" charset="0"/>
              </a:rPr>
              <a:t>There is a focus on Digital Health technologies within the pilots, however important to emphasise this is a programme for the wider Medical Technology sector.</a:t>
            </a:r>
          </a:p>
          <a:p>
            <a:pPr>
              <a:lnSpc>
                <a:spcPct val="100000"/>
              </a:lnSpc>
              <a:spcBef>
                <a:spcPts val="600"/>
              </a:spcBef>
              <a:spcAft>
                <a:spcPts val="2400"/>
              </a:spcAft>
            </a:pPr>
            <a:r>
              <a:rPr lang="en-GB" sz="2000" dirty="0">
                <a:latin typeface="Lato" panose="020F0502020204030203" pitchFamily="34" charset="0"/>
                <a:ea typeface="Lato" panose="020F0502020204030203" pitchFamily="34" charset="0"/>
                <a:cs typeface="Lato" panose="020F0502020204030203" pitchFamily="34" charset="0"/>
              </a:rPr>
              <a:t>EVA; we are looking at parallels to Medicines programmes as this could be considered </a:t>
            </a:r>
            <a:r>
              <a:rPr lang="en-GB" sz="2000" i="1" dirty="0">
                <a:latin typeface="Lato" panose="020F0502020204030203" pitchFamily="34" charset="0"/>
                <a:ea typeface="Lato" panose="020F0502020204030203" pitchFamily="34" charset="0"/>
                <a:cs typeface="Lato" panose="020F0502020204030203" pitchFamily="34" charset="0"/>
              </a:rPr>
              <a:t>‘Managed Access’.</a:t>
            </a:r>
          </a:p>
          <a:p>
            <a:pPr>
              <a:lnSpc>
                <a:spcPct val="100000"/>
              </a:lnSpc>
              <a:spcBef>
                <a:spcPts val="600"/>
              </a:spcBef>
              <a:spcAft>
                <a:spcPts val="2400"/>
              </a:spcAft>
            </a:pPr>
            <a:r>
              <a:rPr lang="en-GB" sz="2000" dirty="0">
                <a:latin typeface="Lato" panose="020F0502020204030203" pitchFamily="34" charset="0"/>
                <a:ea typeface="Lato" panose="020F0502020204030203" pitchFamily="34" charset="0"/>
                <a:cs typeface="Lato" panose="020F0502020204030203" pitchFamily="34" charset="0"/>
              </a:rPr>
              <a:t>Assessment groups have been commissioned with the first Technologies undergoing assessment.</a:t>
            </a:r>
          </a:p>
          <a:p>
            <a:pPr marL="0" indent="0">
              <a:lnSpc>
                <a:spcPct val="100000"/>
              </a:lnSpc>
              <a:spcBef>
                <a:spcPts val="600"/>
              </a:spcBef>
              <a:spcAft>
                <a:spcPts val="2400"/>
              </a:spcAft>
              <a:buNone/>
            </a:pPr>
            <a:endParaRPr lang="en-GB" sz="2800" dirty="0">
              <a:latin typeface="Lato" panose="020F0502020204030203" pitchFamily="34" charset="0"/>
              <a:ea typeface="Lato" panose="020F0502020204030203" pitchFamily="34" charset="0"/>
              <a:cs typeface="Lato" panose="020F0502020204030203" pitchFamily="34" charset="0"/>
            </a:endParaRPr>
          </a:p>
          <a:p>
            <a:pPr marL="0" indent="0">
              <a:lnSpc>
                <a:spcPct val="100000"/>
              </a:lnSpc>
              <a:spcBef>
                <a:spcPts val="600"/>
              </a:spcBef>
              <a:spcAft>
                <a:spcPts val="600"/>
              </a:spcAft>
              <a:buNone/>
            </a:pPr>
            <a:endParaRPr lang="en-GB" sz="1800" dirty="0">
              <a:effectLst/>
              <a:latin typeface="Lato" panose="020F0502020204030203" pitchFamily="34" charset="0"/>
              <a:ea typeface="Lato" panose="020F0502020204030203" pitchFamily="34" charset="0"/>
              <a:cs typeface="Lato" panose="020F0502020204030203" pitchFamily="34"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dirty="0">
              <a:solidFill>
                <a:srgbClr val="FF0000"/>
              </a:solidFill>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369554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8A5BB-488F-1781-031E-D2C4BF7E736B}"/>
              </a:ext>
            </a:extLst>
          </p:cNvPr>
          <p:cNvSpPr>
            <a:spLocks noGrp="1"/>
          </p:cNvSpPr>
          <p:nvPr>
            <p:ph type="ctrTitle"/>
          </p:nvPr>
        </p:nvSpPr>
        <p:spPr>
          <a:xfrm>
            <a:off x="496383" y="697028"/>
            <a:ext cx="2942141" cy="5103697"/>
          </a:xfrm>
        </p:spPr>
        <p:txBody>
          <a:bodyPr>
            <a:normAutofit/>
          </a:bodyPr>
          <a:lstStyle/>
          <a:p>
            <a:r>
              <a:rPr lang="en-GB" sz="3600" b="1" dirty="0">
                <a:latin typeface="Lato" panose="020F0502020204030203" pitchFamily="34" charset="0"/>
                <a:ea typeface="Lato" panose="020F0502020204030203" pitchFamily="34" charset="0"/>
                <a:cs typeface="Lato" panose="020F0502020204030203" pitchFamily="34" charset="0"/>
              </a:rPr>
              <a:t>Positive Progress to date (continued)</a:t>
            </a:r>
          </a:p>
        </p:txBody>
      </p:sp>
      <p:sp>
        <p:nvSpPr>
          <p:cNvPr id="4" name="Text Placeholder 3">
            <a:extLst>
              <a:ext uri="{FF2B5EF4-FFF2-40B4-BE49-F238E27FC236}">
                <a16:creationId xmlns:a16="http://schemas.microsoft.com/office/drawing/2014/main" id="{DE27B9C5-2EDC-9321-45C9-DD18FAF15D5D}"/>
              </a:ext>
            </a:extLst>
          </p:cNvPr>
          <p:cNvSpPr>
            <a:spLocks noGrp="1"/>
          </p:cNvSpPr>
          <p:nvPr>
            <p:ph type="body" sz="quarter" idx="10"/>
          </p:nvPr>
        </p:nvSpPr>
        <p:spPr>
          <a:xfrm>
            <a:off x="3852113" y="446657"/>
            <a:ext cx="7843504" cy="5806514"/>
          </a:xfrm>
        </p:spPr>
        <p:txBody>
          <a:bodyPr>
            <a:normAutofit fontScale="25000" lnSpcReduction="20000"/>
          </a:bodyPr>
          <a:lstStyle/>
          <a:p>
            <a:pPr>
              <a:lnSpc>
                <a:spcPct val="100000"/>
              </a:lnSpc>
              <a:spcBef>
                <a:spcPts val="600"/>
              </a:spcBef>
              <a:spcAft>
                <a:spcPts val="600"/>
              </a:spcAft>
            </a:pPr>
            <a:r>
              <a:rPr lang="en-GB" sz="8000" dirty="0">
                <a:latin typeface="Lato" panose="020F0502020204030203" pitchFamily="34" charset="0"/>
                <a:ea typeface="Lato" panose="020F0502020204030203" pitchFamily="34" charset="0"/>
                <a:cs typeface="Lato" panose="020F0502020204030203" pitchFamily="34" charset="0"/>
              </a:rPr>
              <a:t>Methods and Process draft will be delivered internally end July i.e. next week </a:t>
            </a:r>
          </a:p>
          <a:p>
            <a:pPr lvl="1">
              <a:lnSpc>
                <a:spcPct val="100000"/>
              </a:lnSpc>
              <a:spcBef>
                <a:spcPts val="600"/>
              </a:spcBef>
              <a:spcAft>
                <a:spcPts val="600"/>
              </a:spcAft>
            </a:pPr>
            <a:r>
              <a:rPr lang="en-GB" sz="8000" dirty="0">
                <a:latin typeface="Lato" panose="020F0502020204030203" pitchFamily="34" charset="0"/>
                <a:ea typeface="Lato" panose="020F0502020204030203" pitchFamily="34" charset="0"/>
                <a:cs typeface="Lato" panose="020F0502020204030203" pitchFamily="34" charset="0"/>
              </a:rPr>
              <a:t>These two elements in particular illustrate the internal teams appetite to challenge the historic process and way of working.</a:t>
            </a:r>
          </a:p>
          <a:p>
            <a:pPr lvl="1">
              <a:lnSpc>
                <a:spcPct val="100000"/>
              </a:lnSpc>
              <a:spcBef>
                <a:spcPts val="600"/>
              </a:spcBef>
              <a:spcAft>
                <a:spcPts val="600"/>
              </a:spcAft>
            </a:pPr>
            <a:r>
              <a:rPr lang="en-GB" sz="8000" dirty="0">
                <a:latin typeface="Lato" panose="020F0502020204030203" pitchFamily="34" charset="0"/>
                <a:ea typeface="Lato" panose="020F0502020204030203" pitchFamily="34" charset="0"/>
                <a:cs typeface="Lato" panose="020F0502020204030203" pitchFamily="34" charset="0"/>
              </a:rPr>
              <a:t>Developing the pragmatism that is required and will be required ever more going forward, but no less rigorous.</a:t>
            </a:r>
          </a:p>
          <a:p>
            <a:pPr>
              <a:lnSpc>
                <a:spcPct val="100000"/>
              </a:lnSpc>
              <a:spcBef>
                <a:spcPts val="2400"/>
              </a:spcBef>
              <a:spcAft>
                <a:spcPts val="2400"/>
              </a:spcAft>
            </a:pPr>
            <a:r>
              <a:rPr lang="en-GB" sz="8000" dirty="0">
                <a:latin typeface="Lato" panose="020F0502020204030203" pitchFamily="34" charset="0"/>
                <a:ea typeface="Lato" panose="020F0502020204030203" pitchFamily="34" charset="0"/>
                <a:cs typeface="Lato" panose="020F0502020204030203" pitchFamily="34" charset="0"/>
              </a:rPr>
              <a:t>Partnering with colleagues within the system we have identified challenges for example interoperability standards; using the test, learn and adapt philosophy we are remedying and solving these challenges as they arise.</a:t>
            </a:r>
          </a:p>
          <a:p>
            <a:pPr>
              <a:lnSpc>
                <a:spcPct val="100000"/>
              </a:lnSpc>
              <a:spcBef>
                <a:spcPts val="600"/>
              </a:spcBef>
              <a:spcAft>
                <a:spcPts val="2400"/>
              </a:spcAft>
            </a:pPr>
            <a:r>
              <a:rPr lang="en-GB" sz="8000" dirty="0">
                <a:latin typeface="Lato" panose="020F0502020204030203" pitchFamily="34" charset="0"/>
                <a:ea typeface="Lato" panose="020F0502020204030203" pitchFamily="34" charset="0"/>
                <a:cs typeface="Lato" panose="020F0502020204030203" pitchFamily="34" charset="0"/>
              </a:rPr>
              <a:t>Given the favourable feedback from stakeholders, We will be incorporating where appropriate the ESF and RWE standards NICE have developed.</a:t>
            </a:r>
          </a:p>
          <a:p>
            <a:pPr>
              <a:lnSpc>
                <a:spcPct val="100000"/>
              </a:lnSpc>
              <a:spcBef>
                <a:spcPts val="600"/>
              </a:spcBef>
              <a:spcAft>
                <a:spcPts val="2400"/>
              </a:spcAft>
            </a:pPr>
            <a:r>
              <a:rPr lang="en-GB" sz="8000" dirty="0">
                <a:latin typeface="Lato" panose="020F0502020204030203" pitchFamily="34" charset="0"/>
                <a:ea typeface="Lato" panose="020F0502020204030203" pitchFamily="34" charset="0"/>
                <a:cs typeface="Lato" panose="020F0502020204030203" pitchFamily="34" charset="0"/>
              </a:rPr>
              <a:t>Stakeholder engagement is encouraging with 900 attendees at the recent EVA webinar. The honesty around the ‘test and learn’ was well received as was the clear signal that work programmes would be linked to national priorities. </a:t>
            </a:r>
          </a:p>
          <a:p>
            <a:pPr marL="0" indent="0">
              <a:lnSpc>
                <a:spcPct val="100000"/>
              </a:lnSpc>
              <a:spcBef>
                <a:spcPts val="600"/>
              </a:spcBef>
              <a:spcAft>
                <a:spcPts val="2400"/>
              </a:spcAft>
              <a:buNone/>
            </a:pPr>
            <a:endParaRPr lang="en-GB" sz="5600" i="1" dirty="0">
              <a:latin typeface="Lato" panose="020F0502020204030203" pitchFamily="34" charset="0"/>
              <a:ea typeface="Lato" panose="020F0502020204030203" pitchFamily="34" charset="0"/>
              <a:cs typeface="Lato" panose="020F0502020204030203" pitchFamily="34" charset="0"/>
            </a:endParaRPr>
          </a:p>
          <a:p>
            <a:pPr>
              <a:lnSpc>
                <a:spcPct val="100000"/>
              </a:lnSpc>
              <a:spcBef>
                <a:spcPts val="600"/>
              </a:spcBef>
              <a:spcAft>
                <a:spcPts val="2400"/>
              </a:spcAft>
            </a:pPr>
            <a:endParaRPr lang="en-GB" sz="5600" i="1" dirty="0">
              <a:latin typeface="Lato" panose="020F0502020204030203" pitchFamily="34" charset="0"/>
              <a:ea typeface="Lato" panose="020F0502020204030203" pitchFamily="34" charset="0"/>
              <a:cs typeface="Lato" panose="020F0502020204030203" pitchFamily="34" charset="0"/>
            </a:endParaRPr>
          </a:p>
          <a:p>
            <a:pPr marL="0" indent="0">
              <a:lnSpc>
                <a:spcPct val="100000"/>
              </a:lnSpc>
              <a:spcBef>
                <a:spcPts val="600"/>
              </a:spcBef>
              <a:spcAft>
                <a:spcPts val="2400"/>
              </a:spcAft>
              <a:buNone/>
            </a:pPr>
            <a:endParaRPr lang="en-GB" sz="2800" dirty="0">
              <a:latin typeface="Lato" panose="020F0502020204030203" pitchFamily="34" charset="0"/>
              <a:ea typeface="Lato" panose="020F0502020204030203" pitchFamily="34" charset="0"/>
              <a:cs typeface="Lato" panose="020F0502020204030203" pitchFamily="34" charset="0"/>
            </a:endParaRPr>
          </a:p>
          <a:p>
            <a:pPr marL="0" indent="0">
              <a:lnSpc>
                <a:spcPct val="100000"/>
              </a:lnSpc>
              <a:spcBef>
                <a:spcPts val="600"/>
              </a:spcBef>
              <a:spcAft>
                <a:spcPts val="600"/>
              </a:spcAft>
              <a:buNone/>
            </a:pPr>
            <a:endParaRPr lang="en-GB" sz="1800" dirty="0">
              <a:effectLst/>
              <a:latin typeface="Lato" panose="020F0502020204030203" pitchFamily="34" charset="0"/>
              <a:ea typeface="Lato" panose="020F0502020204030203" pitchFamily="34" charset="0"/>
              <a:cs typeface="Lato" panose="020F0502020204030203" pitchFamily="34"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dirty="0">
              <a:solidFill>
                <a:srgbClr val="FF0000"/>
              </a:solidFill>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a:p>
            <a:pPr marL="0" indent="0">
              <a:lnSpc>
                <a:spcPct val="110000"/>
              </a:lnSpc>
              <a:spcBef>
                <a:spcPts val="1200"/>
              </a:spcBef>
              <a:spcAft>
                <a:spcPts val="1200"/>
              </a:spcAft>
              <a:buNone/>
            </a:pPr>
            <a:endParaRPr lang="en-GB" sz="1800" dirty="0">
              <a:solidFill>
                <a:srgbClr val="FF0000"/>
              </a:solidFill>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7974528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1">
      <a:dk1>
        <a:srgbClr val="000000"/>
      </a:dk1>
      <a:lt1>
        <a:srgbClr val="FFFFFF"/>
      </a:lt1>
      <a:dk2>
        <a:srgbClr val="44546A"/>
      </a:dk2>
      <a:lt2>
        <a:srgbClr val="E7E6E6"/>
      </a:lt2>
      <a:accent1>
        <a:srgbClr val="004550"/>
      </a:accent1>
      <a:accent2>
        <a:srgbClr val="451550"/>
      </a:accent2>
      <a:accent3>
        <a:srgbClr val="005069"/>
      </a:accent3>
      <a:accent4>
        <a:srgbClr val="0D0D0D"/>
      </a:accent4>
      <a:accent5>
        <a:srgbClr val="304C5F"/>
      </a:accent5>
      <a:accent6>
        <a:srgbClr val="A1BDC1"/>
      </a:accent6>
      <a:hlink>
        <a:srgbClr val="0000FF"/>
      </a:hlink>
      <a:folHlink>
        <a:srgbClr val="0000FF"/>
      </a:folHlink>
    </a:clrScheme>
    <a:fontScheme name="NICE corporate fonts">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Theme">
  <a:themeElements>
    <a:clrScheme name="Custom 1">
      <a:dk1>
        <a:srgbClr val="000000"/>
      </a:dk1>
      <a:lt1>
        <a:srgbClr val="FFFFFF"/>
      </a:lt1>
      <a:dk2>
        <a:srgbClr val="44546A"/>
      </a:dk2>
      <a:lt2>
        <a:srgbClr val="E7E6E6"/>
      </a:lt2>
      <a:accent1>
        <a:srgbClr val="004550"/>
      </a:accent1>
      <a:accent2>
        <a:srgbClr val="451550"/>
      </a:accent2>
      <a:accent3>
        <a:srgbClr val="005069"/>
      </a:accent3>
      <a:accent4>
        <a:srgbClr val="0D0D0D"/>
      </a:accent4>
      <a:accent5>
        <a:srgbClr val="304C5F"/>
      </a:accent5>
      <a:accent6>
        <a:srgbClr val="A1BDC1"/>
      </a:accent6>
      <a:hlink>
        <a:srgbClr val="0000FF"/>
      </a:hlink>
      <a:folHlink>
        <a:srgbClr val="0000FF"/>
      </a:folHlink>
    </a:clrScheme>
    <a:fontScheme name="NICE corporate fonts">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836</Words>
  <Application>Microsoft Office PowerPoint</Application>
  <PresentationFormat>Widescreen</PresentationFormat>
  <Paragraphs>159</Paragraphs>
  <Slides>10</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10</vt:i4>
      </vt:variant>
    </vt:vector>
  </HeadingPairs>
  <TitlesOfParts>
    <vt:vector size="17" baseType="lpstr">
      <vt:lpstr>Arial</vt:lpstr>
      <vt:lpstr>Calibri</vt:lpstr>
      <vt:lpstr>Calibri Light</vt:lpstr>
      <vt:lpstr>Lato</vt:lpstr>
      <vt:lpstr>Office Theme</vt:lpstr>
      <vt:lpstr>1_Office Theme</vt:lpstr>
      <vt:lpstr>2_Office Theme</vt:lpstr>
      <vt:lpstr>Priority 3  Early Value Assessment for Medtech</vt:lpstr>
      <vt:lpstr>Purpose</vt:lpstr>
      <vt:lpstr>Current approach versus new approach</vt:lpstr>
      <vt:lpstr>10 pilot topics 22/23</vt:lpstr>
      <vt:lpstr>Benefits/ Outcomes</vt:lpstr>
      <vt:lpstr>High-level timeline</vt:lpstr>
      <vt:lpstr>Topic Intelligence Sources</vt:lpstr>
      <vt:lpstr>Positive Progress to date</vt:lpstr>
      <vt:lpstr>Positive Progress to date (continued)</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2022-07-19T10:57:03Z</dcterms:created>
  <dcterms:modified xsi:type="dcterms:W3CDTF">2022-07-19T12:56:20Z</dcterms:modified>
</cp:coreProperties>
</file>