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4091" r:id="rId4"/>
  </p:sldMasterIdLst>
  <p:notesMasterIdLst>
    <p:notesMasterId r:id="rId19"/>
  </p:notesMasterIdLst>
  <p:handoutMasterIdLst>
    <p:handoutMasterId r:id="rId20"/>
  </p:handoutMasterIdLst>
  <p:sldIdLst>
    <p:sldId id="326" r:id="rId5"/>
    <p:sldId id="2147473239" r:id="rId6"/>
    <p:sldId id="340" r:id="rId7"/>
    <p:sldId id="4817" r:id="rId8"/>
    <p:sldId id="2147473206" r:id="rId9"/>
    <p:sldId id="2147473207" r:id="rId10"/>
    <p:sldId id="2147473233" r:id="rId11"/>
    <p:sldId id="2147472105" r:id="rId12"/>
    <p:sldId id="2147473231" r:id="rId13"/>
    <p:sldId id="2147473236" r:id="rId14"/>
    <p:sldId id="2147473243" r:id="rId15"/>
    <p:sldId id="2147473237" r:id="rId16"/>
    <p:sldId id="2147473242" r:id="rId17"/>
    <p:sldId id="287" r:id="rId18"/>
  </p:sldIdLst>
  <p:sldSz cx="12192000" cy="6858000"/>
  <p:notesSz cx="6858000" cy="9144000"/>
  <p:embeddedFontLst>
    <p:embeddedFont>
      <p:font typeface="Inter" panose="02000503000000020004" pitchFamily="2" charset="0"/>
      <p:regular r:id="rId21"/>
      <p:bold r:id="rId22"/>
    </p:embeddedFont>
    <p:embeddedFont>
      <p:font typeface="Inter SemiBold" panose="02000503000000020004" pitchFamily="2" charset="0"/>
      <p:bold r:id="rId23"/>
    </p:embeddedFont>
    <p:embeddedFont>
      <p:font typeface="Lato" panose="020F0502020204030203" pitchFamily="34" charset="0"/>
      <p:regular r:id="rId24"/>
      <p:bold r:id="rId25"/>
      <p:italic r:id="rId26"/>
      <p:boldItalic r:id="rId27"/>
    </p:embeddedFont>
    <p:embeddedFont>
      <p:font typeface="Lora SemiBold" pitchFamily="2" charset="0"/>
      <p:bold r:id="rId2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CD41616-8C22-E980-37A8-77B4422E6C57}" name="Jennifer Beveridge" initials="JB" userId="S::Jennifer.Beveridge@nice.org.uk::f238797c-ae38-467b-ba4a-fedbab0c3410" providerId="AD"/>
  <p188:author id="{CF59AF17-B785-41BC-17F0-C0D777682981}" name="Louise Eaton" initials="LE" userId="S::louise.eaton@nice.org.uk::4c9d0a65-a8b0-473a-a377-1e0ee00ded18" providerId="AD"/>
  <p188:author id="{FF8C9D6A-7CE4-223F-AA3C-5E966426D019}" name="Louise Edwards" initials="LE" userId="S::louise.edwards@nice.org.uk::b98b5334-27d2-4f7d-b117-a8e51b569993" providerId="AD"/>
  <p188:author id="{1DCE926E-5E50-BD3D-21B8-628D74A4482C}" name="Angela Osei" initials="AO" userId="S::Angela.Osei@nice.org.uk::14b8bc01-884b-4b5f-8bef-282ea914eaac" providerId="AD"/>
  <p188:author id="{0F949E76-3ED0-0657-5155-4D6CC653CCA4}" name="Nick Baillie" initials="NB" userId="S::nick.baillie@nice.org.uk::21503371-c92a-42be-bd77-e9d8db9ab481" providerId="AD"/>
  <p188:author id="{B5643A98-6FCA-42BC-D9C2-1BE596BEE735}" name="Jennifer Beveridge" initials="JB" userId="S::jennifer.beveridge@nice.org.uk::f238797c-ae38-467b-ba4a-fedbab0c3410" providerId="AD"/>
  <p188:author id="{4DA221A4-2957-0576-2FA3-F54D0F3A0DF1}" name="Vanessa Kam" initials="VK" userId="S::vanessa.kam@nice.org.uk::202a5343-5bff-49b9-9236-805ff08291eb" providerId="AD"/>
  <p188:author id="{7F8E9CCE-4BD6-DC1C-434B-F9B041B0FDDF}" name="Kathryn Weir" initials="KW" userId="S::Kathryn.Weir@nice.org.uk::930a0d02-36fc-4de6-8230-e3a8f6c5a1dc" providerId="AD"/>
  <p188:author id="{1929A6D3-D03D-1293-0BA5-089542AAA929}" name="Nick Baillie" initials="NB" userId="S::Nick.Baillie@nice.org.uk::21503371-c92a-42be-bd77-e9d8db9ab481" providerId="AD"/>
  <p188:author id="{23E167E9-ED52-37A1-E0BC-F15FAFFE29B7}" name="Danielle Mason" initials="DM" userId="S::danielle.mason@nice.org.uk::6b0148c3-fe47-45fd-83e0-bc1849cc3b16"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Kate Scott" initials="K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A3A3AB"/>
    <a:srgbClr val="9C9CA2"/>
    <a:srgbClr val="9797A7"/>
    <a:srgbClr val="00436C"/>
    <a:srgbClr val="228096"/>
    <a:srgbClr val="F7F4F1"/>
    <a:srgbClr val="FBF4EE"/>
    <a:srgbClr val="EFEECB"/>
    <a:srgbClr val="18646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CD4A56-783B-4591-8BB3-6E555E740125}" v="5" dt="2024-09-19T11:02:09.76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34557" autoAdjust="0"/>
    <p:restoredTop sz="86385" autoAdjust="0"/>
  </p:normalViewPr>
  <p:slideViewPr>
    <p:cSldViewPr snapToGrid="0">
      <p:cViewPr varScale="1">
        <p:scale>
          <a:sx n="81" d="100"/>
          <a:sy n="81" d="100"/>
        </p:scale>
        <p:origin x="126" y="474"/>
      </p:cViewPr>
      <p:guideLst/>
    </p:cSldViewPr>
  </p:slideViewPr>
  <p:outlineViewPr>
    <p:cViewPr>
      <p:scale>
        <a:sx n="33" d="100"/>
        <a:sy n="33" d="100"/>
      </p:scale>
      <p:origin x="0" y="-3480"/>
    </p:cViewPr>
  </p:outlin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6.fntdata"/><Relationship Id="rId3" Type="http://schemas.openxmlformats.org/officeDocument/2006/relationships/customXml" Target="../customXml/item3.xml"/><Relationship Id="rId21" Type="http://schemas.openxmlformats.org/officeDocument/2006/relationships/font" Target="fonts/font1.fntdata"/><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5.fntdata"/><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4.fntdata"/><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3.fntdata"/><Relationship Id="rId28" Type="http://schemas.openxmlformats.org/officeDocument/2006/relationships/font" Target="fonts/font8.fntdata"/><Relationship Id="rId36" Type="http://schemas.microsoft.com/office/2018/10/relationships/authors" Target="authors.xml"/><Relationship Id="rId10" Type="http://schemas.openxmlformats.org/officeDocument/2006/relationships/slide" Target="slides/slide6.xml"/><Relationship Id="rId19" Type="http://schemas.openxmlformats.org/officeDocument/2006/relationships/notesMaster" Target="notesMasters/notesMaster1.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presProps" Target="presProps.xml"/><Relationship Id="rId35" Type="http://schemas.microsoft.com/office/2015/10/relationships/revisionInfo" Target="revisionInfo.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 Roberts" userId="S::sam.roberts@nice.org.uk::ee33f29e-aec4-4ebf-b787-a0dc18a62c15" providerId="AD" clId="Web-{6F022973-1660-CFB2-AF65-D40BE671C715}"/>
    <pc:docChg chg="addSld delSld modSld">
      <pc:chgData name="Sam Roberts" userId="S::sam.roberts@nice.org.uk::ee33f29e-aec4-4ebf-b787-a0dc18a62c15" providerId="AD" clId="Web-{6F022973-1660-CFB2-AF65-D40BE671C715}" dt="2024-09-13T14:19:05.096" v="17" actId="20577"/>
      <pc:docMkLst>
        <pc:docMk/>
      </pc:docMkLst>
      <pc:sldChg chg="add del">
        <pc:chgData name="Sam Roberts" userId="S::sam.roberts@nice.org.uk::ee33f29e-aec4-4ebf-b787-a0dc18a62c15" providerId="AD" clId="Web-{6F022973-1660-CFB2-AF65-D40BE671C715}" dt="2024-09-13T14:18:57.064" v="13"/>
        <pc:sldMkLst>
          <pc:docMk/>
          <pc:sldMk cId="3097401163" sldId="340"/>
        </pc:sldMkLst>
      </pc:sldChg>
      <pc:sldChg chg="add del">
        <pc:chgData name="Sam Roberts" userId="S::sam.roberts@nice.org.uk::ee33f29e-aec4-4ebf-b787-a0dc18a62c15" providerId="AD" clId="Web-{6F022973-1660-CFB2-AF65-D40BE671C715}" dt="2024-09-13T14:18:46.595" v="12"/>
        <pc:sldMkLst>
          <pc:docMk/>
          <pc:sldMk cId="3566911847" sldId="4817"/>
        </pc:sldMkLst>
      </pc:sldChg>
      <pc:sldChg chg="modSp">
        <pc:chgData name="Sam Roberts" userId="S::sam.roberts@nice.org.uk::ee33f29e-aec4-4ebf-b787-a0dc18a62c15" providerId="AD" clId="Web-{6F022973-1660-CFB2-AF65-D40BE671C715}" dt="2024-09-13T14:19:05.096" v="17" actId="20577"/>
        <pc:sldMkLst>
          <pc:docMk/>
          <pc:sldMk cId="2142617741" sldId="2147473206"/>
        </pc:sldMkLst>
        <pc:spChg chg="mod">
          <ac:chgData name="Sam Roberts" userId="S::sam.roberts@nice.org.uk::ee33f29e-aec4-4ebf-b787-a0dc18a62c15" providerId="AD" clId="Web-{6F022973-1660-CFB2-AF65-D40BE671C715}" dt="2024-09-13T14:19:05.096" v="17" actId="20577"/>
          <ac:spMkLst>
            <pc:docMk/>
            <pc:sldMk cId="2142617741" sldId="2147473206"/>
            <ac:spMk id="15" creationId="{AF017561-9F84-B7CF-183F-91A4D0AD3D82}"/>
          </ac:spMkLst>
        </pc:spChg>
      </pc:sldChg>
    </pc:docChg>
  </pc:docChgLst>
  <pc:docChgLst>
    <pc:chgData name="David Coombs" userId="7880e5f9-4692-4389-ae43-e8af7a21d04a" providerId="ADAL" clId="{5BC1DE04-1E64-4BAB-840A-E75189CF4069}"/>
    <pc:docChg chg="modSld">
      <pc:chgData name="David Coombs" userId="7880e5f9-4692-4389-ae43-e8af7a21d04a" providerId="ADAL" clId="{5BC1DE04-1E64-4BAB-840A-E75189CF4069}" dt="2024-09-12T10:57:14.800" v="2" actId="1076"/>
      <pc:docMkLst>
        <pc:docMk/>
      </pc:docMkLst>
      <pc:sldChg chg="modSp mod">
        <pc:chgData name="David Coombs" userId="7880e5f9-4692-4389-ae43-e8af7a21d04a" providerId="ADAL" clId="{5BC1DE04-1E64-4BAB-840A-E75189CF4069}" dt="2024-09-12T10:55:02.034" v="0" actId="1076"/>
        <pc:sldMkLst>
          <pc:docMk/>
          <pc:sldMk cId="554324714" sldId="2147473239"/>
        </pc:sldMkLst>
        <pc:spChg chg="mod">
          <ac:chgData name="David Coombs" userId="7880e5f9-4692-4389-ae43-e8af7a21d04a" providerId="ADAL" clId="{5BC1DE04-1E64-4BAB-840A-E75189CF4069}" dt="2024-09-12T10:55:02.034" v="0" actId="1076"/>
          <ac:spMkLst>
            <pc:docMk/>
            <pc:sldMk cId="554324714" sldId="2147473239"/>
            <ac:spMk id="3" creationId="{D5778ED5-653E-FFDF-7B31-3B052E2A6D1E}"/>
          </ac:spMkLst>
        </pc:spChg>
      </pc:sldChg>
      <pc:sldChg chg="modSp mod">
        <pc:chgData name="David Coombs" userId="7880e5f9-4692-4389-ae43-e8af7a21d04a" providerId="ADAL" clId="{5BC1DE04-1E64-4BAB-840A-E75189CF4069}" dt="2024-09-12T10:57:14.800" v="2" actId="1076"/>
        <pc:sldMkLst>
          <pc:docMk/>
          <pc:sldMk cId="436351988" sldId="2147473243"/>
        </pc:sldMkLst>
        <pc:spChg chg="mod">
          <ac:chgData name="David Coombs" userId="7880e5f9-4692-4389-ae43-e8af7a21d04a" providerId="ADAL" clId="{5BC1DE04-1E64-4BAB-840A-E75189CF4069}" dt="2024-09-12T10:57:14.800" v="2" actId="1076"/>
          <ac:spMkLst>
            <pc:docMk/>
            <pc:sldMk cId="436351988" sldId="2147473243"/>
            <ac:spMk id="9" creationId="{37FCCA84-7E7D-7469-5265-602030282191}"/>
          </ac:spMkLst>
        </pc:spChg>
      </pc:sldChg>
    </pc:docChg>
  </pc:docChgLst>
  <pc:docChgLst>
    <pc:chgData name="Lynn Woodward" userId="618c2155-77b8-4d50-a4cd-d8818db741fc" providerId="ADAL" clId="{58CD4A56-783B-4591-8BB3-6E555E740125}"/>
    <pc:docChg chg="modSld">
      <pc:chgData name="Lynn Woodward" userId="618c2155-77b8-4d50-a4cd-d8818db741fc" providerId="ADAL" clId="{58CD4A56-783B-4591-8BB3-6E555E740125}" dt="2024-09-19T11:02:14.486" v="19" actId="33553"/>
      <pc:docMkLst>
        <pc:docMk/>
      </pc:docMkLst>
      <pc:sldChg chg="modSp mod">
        <pc:chgData name="Lynn Woodward" userId="618c2155-77b8-4d50-a4cd-d8818db741fc" providerId="ADAL" clId="{58CD4A56-783B-4591-8BB3-6E555E740125}" dt="2024-09-19T11:01:20.407" v="0" actId="962"/>
        <pc:sldMkLst>
          <pc:docMk/>
          <pc:sldMk cId="3097401163" sldId="340"/>
        </pc:sldMkLst>
        <pc:picChg chg="mod">
          <ac:chgData name="Lynn Woodward" userId="618c2155-77b8-4d50-a4cd-d8818db741fc" providerId="ADAL" clId="{58CD4A56-783B-4591-8BB3-6E555E740125}" dt="2024-09-19T11:01:20.407" v="0" actId="962"/>
          <ac:picMkLst>
            <pc:docMk/>
            <pc:sldMk cId="3097401163" sldId="340"/>
            <ac:picMk id="6" creationId="{3B500252-1EB4-4AB3-090D-5A9FEC1979E4}"/>
          </ac:picMkLst>
        </pc:picChg>
      </pc:sldChg>
      <pc:sldChg chg="modSp mod">
        <pc:chgData name="Lynn Woodward" userId="618c2155-77b8-4d50-a4cd-d8818db741fc" providerId="ADAL" clId="{58CD4A56-783B-4591-8BB3-6E555E740125}" dt="2024-09-19T11:02:02.841" v="13" actId="962"/>
        <pc:sldMkLst>
          <pc:docMk/>
          <pc:sldMk cId="3662766335" sldId="2147472105"/>
        </pc:sldMkLst>
        <pc:spChg chg="mod">
          <ac:chgData name="Lynn Woodward" userId="618c2155-77b8-4d50-a4cd-d8818db741fc" providerId="ADAL" clId="{58CD4A56-783B-4591-8BB3-6E555E740125}" dt="2024-09-19T11:02:00.421" v="11" actId="962"/>
          <ac:spMkLst>
            <pc:docMk/>
            <pc:sldMk cId="3662766335" sldId="2147472105"/>
            <ac:spMk id="4" creationId="{AE5C3803-5731-2836-D6E8-3C466008BFCA}"/>
          </ac:spMkLst>
        </pc:spChg>
        <pc:spChg chg="mod">
          <ac:chgData name="Lynn Woodward" userId="618c2155-77b8-4d50-a4cd-d8818db741fc" providerId="ADAL" clId="{58CD4A56-783B-4591-8BB3-6E555E740125}" dt="2024-09-19T11:02:02.841" v="13" actId="962"/>
          <ac:spMkLst>
            <pc:docMk/>
            <pc:sldMk cId="3662766335" sldId="2147472105"/>
            <ac:spMk id="7" creationId="{3173049B-23D2-0061-470D-86666C9541CC}"/>
          </ac:spMkLst>
        </pc:spChg>
        <pc:spChg chg="mod">
          <ac:chgData name="Lynn Woodward" userId="618c2155-77b8-4d50-a4cd-d8818db741fc" providerId="ADAL" clId="{58CD4A56-783B-4591-8BB3-6E555E740125}" dt="2024-09-19T11:02:01.565" v="12" actId="962"/>
          <ac:spMkLst>
            <pc:docMk/>
            <pc:sldMk cId="3662766335" sldId="2147472105"/>
            <ac:spMk id="422" creationId="{62E4B31B-BF2B-E6BB-DE55-32EF26751361}"/>
          </ac:spMkLst>
        </pc:spChg>
        <pc:graphicFrameChg chg="mod">
          <ac:chgData name="Lynn Woodward" userId="618c2155-77b8-4d50-a4cd-d8818db741fc" providerId="ADAL" clId="{58CD4A56-783B-4591-8BB3-6E555E740125}" dt="2024-09-19T11:01:56.969" v="10" actId="962"/>
          <ac:graphicFrameMkLst>
            <pc:docMk/>
            <pc:sldMk cId="3662766335" sldId="2147472105"/>
            <ac:graphicFrameMk id="5" creationId="{28E1B9F8-D2CD-FE6F-C0C5-5E282D10A4A4}"/>
          </ac:graphicFrameMkLst>
        </pc:graphicFrameChg>
      </pc:sldChg>
      <pc:sldChg chg="modSp mod">
        <pc:chgData name="Lynn Woodward" userId="618c2155-77b8-4d50-a4cd-d8818db741fc" providerId="ADAL" clId="{58CD4A56-783B-4591-8BB3-6E555E740125}" dt="2024-09-19T11:01:24.601" v="3" actId="962"/>
        <pc:sldMkLst>
          <pc:docMk/>
          <pc:sldMk cId="2142617741" sldId="2147473206"/>
        </pc:sldMkLst>
        <pc:spChg chg="mod">
          <ac:chgData name="Lynn Woodward" userId="618c2155-77b8-4d50-a4cd-d8818db741fc" providerId="ADAL" clId="{58CD4A56-783B-4591-8BB3-6E555E740125}" dt="2024-09-19T11:01:21.781" v="1" actId="962"/>
          <ac:spMkLst>
            <pc:docMk/>
            <pc:sldMk cId="2142617741" sldId="2147473206"/>
            <ac:spMk id="4" creationId="{AFD98393-794B-38FD-A4B6-0C5FE796BB5D}"/>
          </ac:spMkLst>
        </pc:spChg>
        <pc:spChg chg="mod">
          <ac:chgData name="Lynn Woodward" userId="618c2155-77b8-4d50-a4cd-d8818db741fc" providerId="ADAL" clId="{58CD4A56-783B-4591-8BB3-6E555E740125}" dt="2024-09-19T11:01:23.047" v="2" actId="962"/>
          <ac:spMkLst>
            <pc:docMk/>
            <pc:sldMk cId="2142617741" sldId="2147473206"/>
            <ac:spMk id="8" creationId="{880B67AC-216D-C2D9-B711-65E9EE34978E}"/>
          </ac:spMkLst>
        </pc:spChg>
        <pc:spChg chg="mod">
          <ac:chgData name="Lynn Woodward" userId="618c2155-77b8-4d50-a4cd-d8818db741fc" providerId="ADAL" clId="{58CD4A56-783B-4591-8BB3-6E555E740125}" dt="2024-09-19T11:01:24.601" v="3" actId="962"/>
          <ac:spMkLst>
            <pc:docMk/>
            <pc:sldMk cId="2142617741" sldId="2147473206"/>
            <ac:spMk id="17" creationId="{54648BEC-AD7F-F24D-3F99-DF0FDB20EA80}"/>
          </ac:spMkLst>
        </pc:spChg>
      </pc:sldChg>
      <pc:sldChg chg="modSp mod">
        <pc:chgData name="Lynn Woodward" userId="618c2155-77b8-4d50-a4cd-d8818db741fc" providerId="ADAL" clId="{58CD4A56-783B-4591-8BB3-6E555E740125}" dt="2024-09-19T11:01:26.567" v="4" actId="962"/>
        <pc:sldMkLst>
          <pc:docMk/>
          <pc:sldMk cId="3483375713" sldId="2147473207"/>
        </pc:sldMkLst>
        <pc:spChg chg="mod">
          <ac:chgData name="Lynn Woodward" userId="618c2155-77b8-4d50-a4cd-d8818db741fc" providerId="ADAL" clId="{58CD4A56-783B-4591-8BB3-6E555E740125}" dt="2024-09-19T11:01:26.567" v="4" actId="962"/>
          <ac:spMkLst>
            <pc:docMk/>
            <pc:sldMk cId="3483375713" sldId="2147473207"/>
            <ac:spMk id="2" creationId="{83917970-2875-00FB-65FA-A8D7ACFC3451}"/>
          </ac:spMkLst>
        </pc:spChg>
      </pc:sldChg>
      <pc:sldChg chg="modSp mod">
        <pc:chgData name="Lynn Woodward" userId="618c2155-77b8-4d50-a4cd-d8818db741fc" providerId="ADAL" clId="{58CD4A56-783B-4591-8BB3-6E555E740125}" dt="2024-09-19T11:02:07.967" v="17" actId="962"/>
        <pc:sldMkLst>
          <pc:docMk/>
          <pc:sldMk cId="496535581" sldId="2147473231"/>
        </pc:sldMkLst>
        <pc:spChg chg="mod">
          <ac:chgData name="Lynn Woodward" userId="618c2155-77b8-4d50-a4cd-d8818db741fc" providerId="ADAL" clId="{58CD4A56-783B-4591-8BB3-6E555E740125}" dt="2024-09-19T11:02:07.967" v="17" actId="962"/>
          <ac:spMkLst>
            <pc:docMk/>
            <pc:sldMk cId="496535581" sldId="2147473231"/>
            <ac:spMk id="7" creationId="{C8E74542-B833-ABA7-B8B7-BC31153F1CC1}"/>
          </ac:spMkLst>
        </pc:spChg>
        <pc:spChg chg="mod">
          <ac:chgData name="Lynn Woodward" userId="618c2155-77b8-4d50-a4cd-d8818db741fc" providerId="ADAL" clId="{58CD4A56-783B-4591-8BB3-6E555E740125}" dt="2024-09-19T11:02:05.518" v="15" actId="962"/>
          <ac:spMkLst>
            <pc:docMk/>
            <pc:sldMk cId="496535581" sldId="2147473231"/>
            <ac:spMk id="246" creationId="{25553728-666D-86F6-2203-53D68C9C2310}"/>
          </ac:spMkLst>
        </pc:spChg>
        <pc:spChg chg="mod">
          <ac:chgData name="Lynn Woodward" userId="618c2155-77b8-4d50-a4cd-d8818db741fc" providerId="ADAL" clId="{58CD4A56-783B-4591-8BB3-6E555E740125}" dt="2024-09-19T11:02:06.571" v="16" actId="962"/>
          <ac:spMkLst>
            <pc:docMk/>
            <pc:sldMk cId="496535581" sldId="2147473231"/>
            <ac:spMk id="248" creationId="{8D1953A7-B28B-CBC8-6F2C-65E1D75A34B9}"/>
          </ac:spMkLst>
        </pc:spChg>
        <pc:graphicFrameChg chg="mod">
          <ac:chgData name="Lynn Woodward" userId="618c2155-77b8-4d50-a4cd-d8818db741fc" providerId="ADAL" clId="{58CD4A56-783B-4591-8BB3-6E555E740125}" dt="2024-09-19T11:02:04.240" v="14" actId="962"/>
          <ac:graphicFrameMkLst>
            <pc:docMk/>
            <pc:sldMk cId="496535581" sldId="2147473231"/>
            <ac:graphicFrameMk id="8" creationId="{1BB1BC64-7CE7-F1AF-3252-9BB80C4F649A}"/>
          </ac:graphicFrameMkLst>
        </pc:graphicFrameChg>
      </pc:sldChg>
      <pc:sldChg chg="modSp mod">
        <pc:chgData name="Lynn Woodward" userId="618c2155-77b8-4d50-a4cd-d8818db741fc" providerId="ADAL" clId="{58CD4A56-783B-4591-8BB3-6E555E740125}" dt="2024-09-19T11:01:55.609" v="9" actId="962"/>
        <pc:sldMkLst>
          <pc:docMk/>
          <pc:sldMk cId="2812802133" sldId="2147473233"/>
        </pc:sldMkLst>
        <pc:spChg chg="mod">
          <ac:chgData name="Lynn Woodward" userId="618c2155-77b8-4d50-a4cd-d8818db741fc" providerId="ADAL" clId="{58CD4A56-783B-4591-8BB3-6E555E740125}" dt="2024-09-19T11:01:54.405" v="8" actId="962"/>
          <ac:spMkLst>
            <pc:docMk/>
            <pc:sldMk cId="2812802133" sldId="2147473233"/>
            <ac:spMk id="10" creationId="{9EF0347C-0DA8-70C2-3551-D8B654ED6FA5}"/>
          </ac:spMkLst>
        </pc:spChg>
        <pc:spChg chg="mod">
          <ac:chgData name="Lynn Woodward" userId="618c2155-77b8-4d50-a4cd-d8818db741fc" providerId="ADAL" clId="{58CD4A56-783B-4591-8BB3-6E555E740125}" dt="2024-09-19T11:01:55.609" v="9" actId="962"/>
          <ac:spMkLst>
            <pc:docMk/>
            <pc:sldMk cId="2812802133" sldId="2147473233"/>
            <ac:spMk id="15" creationId="{3155C965-22EA-8228-314C-F95C19690232}"/>
          </ac:spMkLst>
        </pc:spChg>
        <pc:spChg chg="mod">
          <ac:chgData name="Lynn Woodward" userId="618c2155-77b8-4d50-a4cd-d8818db741fc" providerId="ADAL" clId="{58CD4A56-783B-4591-8BB3-6E555E740125}" dt="2024-09-19T11:01:52.506" v="7" actId="962"/>
          <ac:spMkLst>
            <pc:docMk/>
            <pc:sldMk cId="2812802133" sldId="2147473233"/>
            <ac:spMk id="39" creationId="{558D205D-E2A5-D99C-094F-5C66CBAD789B}"/>
          </ac:spMkLst>
        </pc:spChg>
        <pc:graphicFrameChg chg="mod">
          <ac:chgData name="Lynn Woodward" userId="618c2155-77b8-4d50-a4cd-d8818db741fc" providerId="ADAL" clId="{58CD4A56-783B-4591-8BB3-6E555E740125}" dt="2024-09-19T11:01:51.102" v="6" actId="27636"/>
          <ac:graphicFrameMkLst>
            <pc:docMk/>
            <pc:sldMk cId="2812802133" sldId="2147473233"/>
            <ac:graphicFrameMk id="4" creationId="{EE9CC0C4-123C-3312-0A38-9033417B33B7}"/>
          </ac:graphicFrameMkLst>
        </pc:graphicFrameChg>
      </pc:sldChg>
      <pc:sldChg chg="modSp">
        <pc:chgData name="Lynn Woodward" userId="618c2155-77b8-4d50-a4cd-d8818db741fc" providerId="ADAL" clId="{58CD4A56-783B-4591-8BB3-6E555E740125}" dt="2024-09-19T11:02:09.760" v="18" actId="962"/>
        <pc:sldMkLst>
          <pc:docMk/>
          <pc:sldMk cId="1487821840" sldId="2147473242"/>
        </pc:sldMkLst>
        <pc:graphicFrameChg chg="mod">
          <ac:chgData name="Lynn Woodward" userId="618c2155-77b8-4d50-a4cd-d8818db741fc" providerId="ADAL" clId="{58CD4A56-783B-4591-8BB3-6E555E740125}" dt="2024-09-19T11:02:09.760" v="18" actId="962"/>
          <ac:graphicFrameMkLst>
            <pc:docMk/>
            <pc:sldMk cId="1487821840" sldId="2147473242"/>
            <ac:graphicFrameMk id="3" creationId="{8492308B-6D59-1449-54F3-CC252A21F30D}"/>
          </ac:graphicFrameMkLst>
        </pc:graphicFrameChg>
      </pc:sldChg>
      <pc:sldChg chg="modSp mod">
        <pc:chgData name="Lynn Woodward" userId="618c2155-77b8-4d50-a4cd-d8818db741fc" providerId="ADAL" clId="{58CD4A56-783B-4591-8BB3-6E555E740125}" dt="2024-09-19T11:02:14.486" v="19" actId="33553"/>
        <pc:sldMkLst>
          <pc:docMk/>
          <pc:sldMk cId="436351988" sldId="2147473243"/>
        </pc:sldMkLst>
        <pc:spChg chg="mod">
          <ac:chgData name="Lynn Woodward" userId="618c2155-77b8-4d50-a4cd-d8818db741fc" providerId="ADAL" clId="{58CD4A56-783B-4591-8BB3-6E555E740125}" dt="2024-09-19T11:02:14.486" v="19" actId="33553"/>
          <ac:spMkLst>
            <pc:docMk/>
            <pc:sldMk cId="436351988" sldId="2147473243"/>
            <ac:spMk id="10" creationId="{A60C72F9-C1B0-0F4B-B3A0-32F96EB560C1}"/>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797313B-1DD2-4543-A834-1F478F564F02}" type="doc">
      <dgm:prSet loTypeId="urn:microsoft.com/office/officeart/2005/8/layout/gear1" loCatId="relationship" qsTypeId="urn:microsoft.com/office/officeart/2005/8/quickstyle/simple1" qsCatId="simple" csTypeId="urn:microsoft.com/office/officeart/2005/8/colors/accent0_3" csCatId="mainScheme" phldr="1"/>
      <dgm:spPr/>
    </dgm:pt>
    <dgm:pt modelId="{9B18A3D8-E93B-4D5C-A002-0E6112847A8C}">
      <dgm:prSet phldrT="[Text]" custT="1"/>
      <dgm:spPr/>
      <dgm:t>
        <a:bodyPr/>
        <a:lstStyle/>
        <a:p>
          <a:r>
            <a:rPr lang="en-US" sz="1800" b="1">
              <a:latin typeface="Lora SemiBold" pitchFamily="2" charset="0"/>
            </a:rPr>
            <a:t>Delivery system</a:t>
          </a:r>
          <a:endParaRPr lang="en-GB" sz="1800" b="1">
            <a:latin typeface="Lora SemiBold" pitchFamily="2" charset="0"/>
          </a:endParaRPr>
        </a:p>
      </dgm:t>
    </dgm:pt>
    <dgm:pt modelId="{4BCB1DFE-16E0-4EF9-9C04-5C357005B08F}" type="parTrans" cxnId="{D25CAEB4-03A5-427E-A60D-FB42460470CC}">
      <dgm:prSet/>
      <dgm:spPr/>
      <dgm:t>
        <a:bodyPr/>
        <a:lstStyle/>
        <a:p>
          <a:endParaRPr lang="en-GB"/>
        </a:p>
      </dgm:t>
    </dgm:pt>
    <dgm:pt modelId="{15018F20-A624-4105-80A1-E7F96D74A851}" type="sibTrans" cxnId="{D25CAEB4-03A5-427E-A60D-FB42460470CC}">
      <dgm:prSet/>
      <dgm:spPr/>
      <dgm:t>
        <a:bodyPr/>
        <a:lstStyle/>
        <a:p>
          <a:endParaRPr lang="en-GB"/>
        </a:p>
      </dgm:t>
    </dgm:pt>
    <dgm:pt modelId="{5AB6A9A7-95BC-4912-A1B1-F65DD559A0CC}">
      <dgm:prSet phldrT="[Text]" custT="1"/>
      <dgm:spPr/>
      <dgm:t>
        <a:bodyPr/>
        <a:lstStyle/>
        <a:p>
          <a:pPr rtl="0"/>
          <a:r>
            <a:rPr lang="en-US" sz="1200" b="1">
              <a:latin typeface="+mj-lt"/>
            </a:rPr>
            <a:t>Improvement support system</a:t>
          </a:r>
          <a:endParaRPr lang="en-GB" sz="1200" b="1">
            <a:latin typeface="+mj-lt"/>
          </a:endParaRPr>
        </a:p>
      </dgm:t>
    </dgm:pt>
    <dgm:pt modelId="{00568977-56EB-4376-AA65-0D21309F31D8}" type="parTrans" cxnId="{E53FCD63-7EA8-43C3-94BC-BC09C63AB2F2}">
      <dgm:prSet/>
      <dgm:spPr/>
      <dgm:t>
        <a:bodyPr/>
        <a:lstStyle/>
        <a:p>
          <a:endParaRPr lang="en-GB"/>
        </a:p>
      </dgm:t>
    </dgm:pt>
    <dgm:pt modelId="{4C58C278-40F6-4DCD-AB77-6755BA09255F}" type="sibTrans" cxnId="{E53FCD63-7EA8-43C3-94BC-BC09C63AB2F2}">
      <dgm:prSet/>
      <dgm:spPr/>
      <dgm:t>
        <a:bodyPr/>
        <a:lstStyle/>
        <a:p>
          <a:endParaRPr lang="en-GB"/>
        </a:p>
      </dgm:t>
    </dgm:pt>
    <dgm:pt modelId="{11D224FD-FC65-4C8B-BB94-5C815ADA14D4}">
      <dgm:prSet phldrT="[Text]" custT="1"/>
      <dgm:spPr/>
      <dgm:t>
        <a:bodyPr/>
        <a:lstStyle/>
        <a:p>
          <a:pPr rtl="0"/>
          <a:r>
            <a:rPr lang="en-US" sz="1400" b="1">
              <a:latin typeface="Lora SemiBold"/>
            </a:rPr>
            <a:t>NICE guidance</a:t>
          </a:r>
          <a:endParaRPr lang="en-US" sz="1400" b="1"/>
        </a:p>
      </dgm:t>
    </dgm:pt>
    <dgm:pt modelId="{58A5F323-214E-4E9D-AFC4-B3528378E934}" type="parTrans" cxnId="{6FED97E5-DA1A-4CFA-AD55-5D074371A002}">
      <dgm:prSet/>
      <dgm:spPr/>
      <dgm:t>
        <a:bodyPr/>
        <a:lstStyle/>
        <a:p>
          <a:endParaRPr lang="en-GB"/>
        </a:p>
      </dgm:t>
    </dgm:pt>
    <dgm:pt modelId="{1948388D-1EC4-425D-9844-AF023A65D47D}" type="sibTrans" cxnId="{6FED97E5-DA1A-4CFA-AD55-5D074371A002}">
      <dgm:prSet/>
      <dgm:spPr/>
      <dgm:t>
        <a:bodyPr/>
        <a:lstStyle/>
        <a:p>
          <a:endParaRPr lang="en-GB"/>
        </a:p>
      </dgm:t>
    </dgm:pt>
    <dgm:pt modelId="{F5D109EF-EDAD-4D4F-9873-924577EF8E8B}">
      <dgm:prSet/>
      <dgm:spPr/>
      <dgm:t>
        <a:bodyPr/>
        <a:lstStyle/>
        <a:p>
          <a:endParaRPr lang="en-GB"/>
        </a:p>
      </dgm:t>
    </dgm:pt>
    <dgm:pt modelId="{AB0D3D08-CAB9-4865-9E68-A04BAD778BCF}" type="parTrans" cxnId="{A75B25D5-690F-4E7D-8472-C0B86A8D50F2}">
      <dgm:prSet/>
      <dgm:spPr/>
      <dgm:t>
        <a:bodyPr/>
        <a:lstStyle/>
        <a:p>
          <a:endParaRPr lang="en-GB"/>
        </a:p>
      </dgm:t>
    </dgm:pt>
    <dgm:pt modelId="{CFA3564E-B5CA-4BBA-B6A0-293FD297DDB9}" type="sibTrans" cxnId="{A75B25D5-690F-4E7D-8472-C0B86A8D50F2}">
      <dgm:prSet/>
      <dgm:spPr/>
      <dgm:t>
        <a:bodyPr/>
        <a:lstStyle/>
        <a:p>
          <a:endParaRPr lang="en-GB"/>
        </a:p>
      </dgm:t>
    </dgm:pt>
    <dgm:pt modelId="{A951E738-C5D6-4261-B31D-6AAC2F664CCC}" type="pres">
      <dgm:prSet presAssocID="{B797313B-1DD2-4543-A834-1F478F564F02}" presName="composite" presStyleCnt="0">
        <dgm:presLayoutVars>
          <dgm:chMax val="3"/>
          <dgm:animLvl val="lvl"/>
          <dgm:resizeHandles val="exact"/>
        </dgm:presLayoutVars>
      </dgm:prSet>
      <dgm:spPr/>
    </dgm:pt>
    <dgm:pt modelId="{67EC3E4B-F899-4C74-9150-A32D032C27B2}" type="pres">
      <dgm:prSet presAssocID="{9B18A3D8-E93B-4D5C-A002-0E6112847A8C}" presName="gear1" presStyleLbl="node1" presStyleIdx="0" presStyleCnt="3">
        <dgm:presLayoutVars>
          <dgm:chMax val="1"/>
          <dgm:bulletEnabled val="1"/>
        </dgm:presLayoutVars>
      </dgm:prSet>
      <dgm:spPr/>
    </dgm:pt>
    <dgm:pt modelId="{1AB09CA0-B89C-4518-876B-B2103E57AF72}" type="pres">
      <dgm:prSet presAssocID="{9B18A3D8-E93B-4D5C-A002-0E6112847A8C}" presName="gear1srcNode" presStyleLbl="node1" presStyleIdx="0" presStyleCnt="3"/>
      <dgm:spPr/>
    </dgm:pt>
    <dgm:pt modelId="{DE978268-AB6E-448C-B6C3-7CCB2C2C565F}" type="pres">
      <dgm:prSet presAssocID="{9B18A3D8-E93B-4D5C-A002-0E6112847A8C}" presName="gear1dstNode" presStyleLbl="node1" presStyleIdx="0" presStyleCnt="3"/>
      <dgm:spPr/>
    </dgm:pt>
    <dgm:pt modelId="{63F38162-29DA-4B03-8849-1C001097E3EA}" type="pres">
      <dgm:prSet presAssocID="{5AB6A9A7-95BC-4912-A1B1-F65DD559A0CC}" presName="gear2" presStyleLbl="node1" presStyleIdx="1" presStyleCnt="3">
        <dgm:presLayoutVars>
          <dgm:chMax val="1"/>
          <dgm:bulletEnabled val="1"/>
        </dgm:presLayoutVars>
      </dgm:prSet>
      <dgm:spPr/>
    </dgm:pt>
    <dgm:pt modelId="{4C7A7302-08E7-4591-998E-F4D7C123AF83}" type="pres">
      <dgm:prSet presAssocID="{5AB6A9A7-95BC-4912-A1B1-F65DD559A0CC}" presName="gear2srcNode" presStyleLbl="node1" presStyleIdx="1" presStyleCnt="3"/>
      <dgm:spPr/>
    </dgm:pt>
    <dgm:pt modelId="{15F833FA-B414-4E64-9D83-6C8B5044619E}" type="pres">
      <dgm:prSet presAssocID="{5AB6A9A7-95BC-4912-A1B1-F65DD559A0CC}" presName="gear2dstNode" presStyleLbl="node1" presStyleIdx="1" presStyleCnt="3"/>
      <dgm:spPr/>
    </dgm:pt>
    <dgm:pt modelId="{DEF489FA-F23B-4E1C-BABC-BBF086AAE66C}" type="pres">
      <dgm:prSet presAssocID="{11D224FD-FC65-4C8B-BB94-5C815ADA14D4}" presName="gear3" presStyleLbl="node1" presStyleIdx="2" presStyleCnt="3"/>
      <dgm:spPr/>
    </dgm:pt>
    <dgm:pt modelId="{FBD6247F-C2B1-4FBE-9AE6-1E935BCC48A0}" type="pres">
      <dgm:prSet presAssocID="{11D224FD-FC65-4C8B-BB94-5C815ADA14D4}" presName="gear3tx" presStyleLbl="node1" presStyleIdx="2" presStyleCnt="3">
        <dgm:presLayoutVars>
          <dgm:chMax val="1"/>
          <dgm:bulletEnabled val="1"/>
        </dgm:presLayoutVars>
      </dgm:prSet>
      <dgm:spPr/>
    </dgm:pt>
    <dgm:pt modelId="{1054F507-3845-48A6-9618-2DBE5ED52298}" type="pres">
      <dgm:prSet presAssocID="{11D224FD-FC65-4C8B-BB94-5C815ADA14D4}" presName="gear3srcNode" presStyleLbl="node1" presStyleIdx="2" presStyleCnt="3"/>
      <dgm:spPr/>
    </dgm:pt>
    <dgm:pt modelId="{D29733BD-7D15-44E2-8009-20DFA0FD4D7C}" type="pres">
      <dgm:prSet presAssocID="{11D224FD-FC65-4C8B-BB94-5C815ADA14D4}" presName="gear3dstNode" presStyleLbl="node1" presStyleIdx="2" presStyleCnt="3"/>
      <dgm:spPr/>
    </dgm:pt>
    <dgm:pt modelId="{FE22CC1F-1C4B-47C0-88E6-7750B304FEF4}" type="pres">
      <dgm:prSet presAssocID="{15018F20-A624-4105-80A1-E7F96D74A851}" presName="connector1" presStyleLbl="sibTrans2D1" presStyleIdx="0" presStyleCnt="3"/>
      <dgm:spPr/>
    </dgm:pt>
    <dgm:pt modelId="{1F5C59F9-3451-4B6F-9C77-82D069F31BA8}" type="pres">
      <dgm:prSet presAssocID="{4C58C278-40F6-4DCD-AB77-6755BA09255F}" presName="connector2" presStyleLbl="sibTrans2D1" presStyleIdx="1" presStyleCnt="3"/>
      <dgm:spPr/>
    </dgm:pt>
    <dgm:pt modelId="{7B386152-2C82-4CAC-B026-85E0D9AA2DF9}" type="pres">
      <dgm:prSet presAssocID="{1948388D-1EC4-425D-9844-AF023A65D47D}" presName="connector3" presStyleLbl="sibTrans2D1" presStyleIdx="2" presStyleCnt="3" custFlipVert="0" custFlipHor="1" custScaleX="1530" custScaleY="1887" custLinFactNeighborX="55460" custLinFactNeighborY="6446"/>
      <dgm:spPr/>
    </dgm:pt>
  </dgm:ptLst>
  <dgm:cxnLst>
    <dgm:cxn modelId="{AC19B513-DC6F-496F-89F2-9414A92B93D4}" type="presOf" srcId="{4C58C278-40F6-4DCD-AB77-6755BA09255F}" destId="{1F5C59F9-3451-4B6F-9C77-82D069F31BA8}" srcOrd="0" destOrd="0" presId="urn:microsoft.com/office/officeart/2005/8/layout/gear1"/>
    <dgm:cxn modelId="{131FCF1E-1C16-4A4F-B991-77AEE580C1C8}" type="presOf" srcId="{9B18A3D8-E93B-4D5C-A002-0E6112847A8C}" destId="{67EC3E4B-F899-4C74-9150-A32D032C27B2}" srcOrd="0" destOrd="0" presId="urn:microsoft.com/office/officeart/2005/8/layout/gear1"/>
    <dgm:cxn modelId="{B59F3B26-C085-4AD4-BAE2-9B030EB8D10B}" type="presOf" srcId="{9B18A3D8-E93B-4D5C-A002-0E6112847A8C}" destId="{1AB09CA0-B89C-4518-876B-B2103E57AF72}" srcOrd="1" destOrd="0" presId="urn:microsoft.com/office/officeart/2005/8/layout/gear1"/>
    <dgm:cxn modelId="{E53FCD63-7EA8-43C3-94BC-BC09C63AB2F2}" srcId="{B797313B-1DD2-4543-A834-1F478F564F02}" destId="{5AB6A9A7-95BC-4912-A1B1-F65DD559A0CC}" srcOrd="1" destOrd="0" parTransId="{00568977-56EB-4376-AA65-0D21309F31D8}" sibTransId="{4C58C278-40F6-4DCD-AB77-6755BA09255F}"/>
    <dgm:cxn modelId="{BA70BF4A-C10E-4EA6-AEAA-1847F38731AA}" type="presOf" srcId="{15018F20-A624-4105-80A1-E7F96D74A851}" destId="{FE22CC1F-1C4B-47C0-88E6-7750B304FEF4}" srcOrd="0" destOrd="0" presId="urn:microsoft.com/office/officeart/2005/8/layout/gear1"/>
    <dgm:cxn modelId="{A7047E4F-0F15-4085-8A85-F786348C3E97}" type="presOf" srcId="{B797313B-1DD2-4543-A834-1F478F564F02}" destId="{A951E738-C5D6-4261-B31D-6AAC2F664CCC}" srcOrd="0" destOrd="0" presId="urn:microsoft.com/office/officeart/2005/8/layout/gear1"/>
    <dgm:cxn modelId="{3493A470-A337-4BF8-B19F-2A2208E56505}" type="presOf" srcId="{11D224FD-FC65-4C8B-BB94-5C815ADA14D4}" destId="{D29733BD-7D15-44E2-8009-20DFA0FD4D7C}" srcOrd="3" destOrd="0" presId="urn:microsoft.com/office/officeart/2005/8/layout/gear1"/>
    <dgm:cxn modelId="{2786E479-E694-4C6B-B533-0AC10D06F7B6}" type="presOf" srcId="{5AB6A9A7-95BC-4912-A1B1-F65DD559A0CC}" destId="{15F833FA-B414-4E64-9D83-6C8B5044619E}" srcOrd="2" destOrd="0" presId="urn:microsoft.com/office/officeart/2005/8/layout/gear1"/>
    <dgm:cxn modelId="{CE2E7F84-978D-453D-BB77-50A0547659D1}" type="presOf" srcId="{11D224FD-FC65-4C8B-BB94-5C815ADA14D4}" destId="{FBD6247F-C2B1-4FBE-9AE6-1E935BCC48A0}" srcOrd="1" destOrd="0" presId="urn:microsoft.com/office/officeart/2005/8/layout/gear1"/>
    <dgm:cxn modelId="{E59BDC90-80EB-44A2-8392-47D5079391CB}" type="presOf" srcId="{1948388D-1EC4-425D-9844-AF023A65D47D}" destId="{7B386152-2C82-4CAC-B026-85E0D9AA2DF9}" srcOrd="0" destOrd="0" presId="urn:microsoft.com/office/officeart/2005/8/layout/gear1"/>
    <dgm:cxn modelId="{D25CAEB4-03A5-427E-A60D-FB42460470CC}" srcId="{B797313B-1DD2-4543-A834-1F478F564F02}" destId="{9B18A3D8-E93B-4D5C-A002-0E6112847A8C}" srcOrd="0" destOrd="0" parTransId="{4BCB1DFE-16E0-4EF9-9C04-5C357005B08F}" sibTransId="{15018F20-A624-4105-80A1-E7F96D74A851}"/>
    <dgm:cxn modelId="{5CADDCB8-A63E-41B6-987B-86CFFCF449C7}" type="presOf" srcId="{5AB6A9A7-95BC-4912-A1B1-F65DD559A0CC}" destId="{4C7A7302-08E7-4591-998E-F4D7C123AF83}" srcOrd="1" destOrd="0" presId="urn:microsoft.com/office/officeart/2005/8/layout/gear1"/>
    <dgm:cxn modelId="{C24010BE-2C74-4070-A94D-4AB4E95183C6}" type="presOf" srcId="{9B18A3D8-E93B-4D5C-A002-0E6112847A8C}" destId="{DE978268-AB6E-448C-B6C3-7CCB2C2C565F}" srcOrd="2" destOrd="0" presId="urn:microsoft.com/office/officeart/2005/8/layout/gear1"/>
    <dgm:cxn modelId="{02C60CC1-65EC-4F1E-AE47-9DC27644773B}" type="presOf" srcId="{11D224FD-FC65-4C8B-BB94-5C815ADA14D4}" destId="{1054F507-3845-48A6-9618-2DBE5ED52298}" srcOrd="2" destOrd="0" presId="urn:microsoft.com/office/officeart/2005/8/layout/gear1"/>
    <dgm:cxn modelId="{0FA5E5D2-CCE2-4F6E-90CB-04FB211DB3FF}" type="presOf" srcId="{5AB6A9A7-95BC-4912-A1B1-F65DD559A0CC}" destId="{63F38162-29DA-4B03-8849-1C001097E3EA}" srcOrd="0" destOrd="0" presId="urn:microsoft.com/office/officeart/2005/8/layout/gear1"/>
    <dgm:cxn modelId="{A75B25D5-690F-4E7D-8472-C0B86A8D50F2}" srcId="{B797313B-1DD2-4543-A834-1F478F564F02}" destId="{F5D109EF-EDAD-4D4F-9873-924577EF8E8B}" srcOrd="3" destOrd="0" parTransId="{AB0D3D08-CAB9-4865-9E68-A04BAD778BCF}" sibTransId="{CFA3564E-B5CA-4BBA-B6A0-293FD297DDB9}"/>
    <dgm:cxn modelId="{6FED97E5-DA1A-4CFA-AD55-5D074371A002}" srcId="{B797313B-1DD2-4543-A834-1F478F564F02}" destId="{11D224FD-FC65-4C8B-BB94-5C815ADA14D4}" srcOrd="2" destOrd="0" parTransId="{58A5F323-214E-4E9D-AFC4-B3528378E934}" sibTransId="{1948388D-1EC4-425D-9844-AF023A65D47D}"/>
    <dgm:cxn modelId="{7AEEDFF5-C891-44C4-B678-5D2E68740EC7}" type="presOf" srcId="{11D224FD-FC65-4C8B-BB94-5C815ADA14D4}" destId="{DEF489FA-F23B-4E1C-BABC-BBF086AAE66C}" srcOrd="0" destOrd="0" presId="urn:microsoft.com/office/officeart/2005/8/layout/gear1"/>
    <dgm:cxn modelId="{606A2F72-D029-4C04-AF90-59859CB95121}" type="presParOf" srcId="{A951E738-C5D6-4261-B31D-6AAC2F664CCC}" destId="{67EC3E4B-F899-4C74-9150-A32D032C27B2}" srcOrd="0" destOrd="0" presId="urn:microsoft.com/office/officeart/2005/8/layout/gear1"/>
    <dgm:cxn modelId="{1451BE93-1026-4A1B-9076-FD70C557DD6D}" type="presParOf" srcId="{A951E738-C5D6-4261-B31D-6AAC2F664CCC}" destId="{1AB09CA0-B89C-4518-876B-B2103E57AF72}" srcOrd="1" destOrd="0" presId="urn:microsoft.com/office/officeart/2005/8/layout/gear1"/>
    <dgm:cxn modelId="{9435A800-D829-48A5-B665-EF4499CD0234}" type="presParOf" srcId="{A951E738-C5D6-4261-B31D-6AAC2F664CCC}" destId="{DE978268-AB6E-448C-B6C3-7CCB2C2C565F}" srcOrd="2" destOrd="0" presId="urn:microsoft.com/office/officeart/2005/8/layout/gear1"/>
    <dgm:cxn modelId="{836036B7-40CD-419A-9B37-2C3D49FEECF2}" type="presParOf" srcId="{A951E738-C5D6-4261-B31D-6AAC2F664CCC}" destId="{63F38162-29DA-4B03-8849-1C001097E3EA}" srcOrd="3" destOrd="0" presId="urn:microsoft.com/office/officeart/2005/8/layout/gear1"/>
    <dgm:cxn modelId="{2077DC08-F937-40E5-8693-61C59DE08381}" type="presParOf" srcId="{A951E738-C5D6-4261-B31D-6AAC2F664CCC}" destId="{4C7A7302-08E7-4591-998E-F4D7C123AF83}" srcOrd="4" destOrd="0" presId="urn:microsoft.com/office/officeart/2005/8/layout/gear1"/>
    <dgm:cxn modelId="{8340A2F5-2FBF-450A-ABBA-A457AB034141}" type="presParOf" srcId="{A951E738-C5D6-4261-B31D-6AAC2F664CCC}" destId="{15F833FA-B414-4E64-9D83-6C8B5044619E}" srcOrd="5" destOrd="0" presId="urn:microsoft.com/office/officeart/2005/8/layout/gear1"/>
    <dgm:cxn modelId="{F4E8381C-439E-4006-947B-96651E98F874}" type="presParOf" srcId="{A951E738-C5D6-4261-B31D-6AAC2F664CCC}" destId="{DEF489FA-F23B-4E1C-BABC-BBF086AAE66C}" srcOrd="6" destOrd="0" presId="urn:microsoft.com/office/officeart/2005/8/layout/gear1"/>
    <dgm:cxn modelId="{74BB8906-ED10-40BF-AD59-51B3D8E36C10}" type="presParOf" srcId="{A951E738-C5D6-4261-B31D-6AAC2F664CCC}" destId="{FBD6247F-C2B1-4FBE-9AE6-1E935BCC48A0}" srcOrd="7" destOrd="0" presId="urn:microsoft.com/office/officeart/2005/8/layout/gear1"/>
    <dgm:cxn modelId="{AAF10F75-CEE8-4FAE-A299-D7F6854B1D77}" type="presParOf" srcId="{A951E738-C5D6-4261-B31D-6AAC2F664CCC}" destId="{1054F507-3845-48A6-9618-2DBE5ED52298}" srcOrd="8" destOrd="0" presId="urn:microsoft.com/office/officeart/2005/8/layout/gear1"/>
    <dgm:cxn modelId="{DE458F52-B7A3-4AB3-90CE-520CF3E3B12D}" type="presParOf" srcId="{A951E738-C5D6-4261-B31D-6AAC2F664CCC}" destId="{D29733BD-7D15-44E2-8009-20DFA0FD4D7C}" srcOrd="9" destOrd="0" presId="urn:microsoft.com/office/officeart/2005/8/layout/gear1"/>
    <dgm:cxn modelId="{4AF3E33F-9DC5-40CA-85A3-01938AF16DD0}" type="presParOf" srcId="{A951E738-C5D6-4261-B31D-6AAC2F664CCC}" destId="{FE22CC1F-1C4B-47C0-88E6-7750B304FEF4}" srcOrd="10" destOrd="0" presId="urn:microsoft.com/office/officeart/2005/8/layout/gear1"/>
    <dgm:cxn modelId="{F4B1E59A-7338-4B6F-80A5-B2CE5A132E7D}" type="presParOf" srcId="{A951E738-C5D6-4261-B31D-6AAC2F664CCC}" destId="{1F5C59F9-3451-4B6F-9C77-82D069F31BA8}" srcOrd="11" destOrd="0" presId="urn:microsoft.com/office/officeart/2005/8/layout/gear1"/>
    <dgm:cxn modelId="{4844ACD2-079C-4A91-A2E0-A55958D71046}" type="presParOf" srcId="{A951E738-C5D6-4261-B31D-6AAC2F664CCC}" destId="{7B386152-2C82-4CAC-B026-85E0D9AA2DF9}" srcOrd="12" destOrd="0" presId="urn:microsoft.com/office/officeart/2005/8/layout/gear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C1D14F4-E9D5-4388-B115-30AE2033E0AC}" type="doc">
      <dgm:prSet loTypeId="urn:microsoft.com/office/officeart/2005/8/layout/pyramid3" loCatId="pyramid" qsTypeId="urn:microsoft.com/office/officeart/2005/8/quickstyle/simple1" qsCatId="simple" csTypeId="urn:microsoft.com/office/officeart/2005/8/colors/accent1_2" csCatId="accent1" phldr="1"/>
      <dgm:spPr/>
    </dgm:pt>
    <dgm:pt modelId="{59A2D3F4-458B-4D28-8BD8-E1A21A4C65FF}">
      <dgm:prSet phldrT="[Text]" custT="1"/>
      <dgm:spPr/>
      <dgm:t>
        <a:bodyPr/>
        <a:lstStyle/>
        <a:p>
          <a:pPr rtl="0"/>
          <a:r>
            <a:rPr lang="en-US" sz="2400" b="1">
              <a:solidFill>
                <a:schemeClr val="bg1"/>
              </a:solidFill>
              <a:latin typeface="Lora SemiBold"/>
            </a:rPr>
            <a:t>340+ guideline topics including 21,000+ recommendations</a:t>
          </a:r>
          <a:endParaRPr lang="en-US" sz="2400" b="1">
            <a:solidFill>
              <a:schemeClr val="bg1"/>
            </a:solidFill>
          </a:endParaRPr>
        </a:p>
      </dgm:t>
    </dgm:pt>
    <dgm:pt modelId="{C73DC760-2F4B-4AC9-B9BE-7AFFDB3A353D}" type="parTrans" cxnId="{026014FA-F800-417B-884F-C1FA5A688A9D}">
      <dgm:prSet/>
      <dgm:spPr/>
      <dgm:t>
        <a:bodyPr/>
        <a:lstStyle/>
        <a:p>
          <a:endParaRPr lang="en-GB"/>
        </a:p>
      </dgm:t>
    </dgm:pt>
    <dgm:pt modelId="{FF71D3B0-7D99-46BA-AA75-B97045A1BA84}" type="sibTrans" cxnId="{026014FA-F800-417B-884F-C1FA5A688A9D}">
      <dgm:prSet/>
      <dgm:spPr/>
      <dgm:t>
        <a:bodyPr/>
        <a:lstStyle/>
        <a:p>
          <a:endParaRPr lang="en-GB"/>
        </a:p>
      </dgm:t>
    </dgm:pt>
    <dgm:pt modelId="{86443672-9CBD-4F6A-8A7A-B4F2C6D13D62}">
      <dgm:prSet phldrT="[Text]" custT="1"/>
      <dgm:spPr/>
      <dgm:t>
        <a:bodyPr/>
        <a:lstStyle/>
        <a:p>
          <a:pPr rtl="0"/>
          <a:r>
            <a:rPr lang="en-US" sz="2000" b="1">
              <a:solidFill>
                <a:schemeClr val="bg1"/>
              </a:solidFill>
              <a:latin typeface="+mj-lt"/>
            </a:rPr>
            <a:t>190+ quality standard topics </a:t>
          </a:r>
          <a:r>
            <a:rPr lang="en-US" sz="2000" b="1">
              <a:solidFill>
                <a:schemeClr val="bg1"/>
              </a:solidFill>
              <a:latin typeface="+mj-lt"/>
              <a:ea typeface="Calibri"/>
              <a:cs typeface="Calibri"/>
            </a:rPr>
            <a:t>including </a:t>
          </a:r>
          <a:r>
            <a:rPr lang="en-US" sz="2000" b="1">
              <a:solidFill>
                <a:schemeClr val="bg1"/>
              </a:solidFill>
              <a:latin typeface="+mj-lt"/>
            </a:rPr>
            <a:t>1,000+ measures</a:t>
          </a:r>
        </a:p>
      </dgm:t>
    </dgm:pt>
    <dgm:pt modelId="{C6826315-435A-462A-B8F9-83954099A2FF}" type="parTrans" cxnId="{1C5D3979-B71B-4A58-8CDB-35C5791C2AE9}">
      <dgm:prSet/>
      <dgm:spPr/>
      <dgm:t>
        <a:bodyPr/>
        <a:lstStyle/>
        <a:p>
          <a:endParaRPr lang="en-GB"/>
        </a:p>
      </dgm:t>
    </dgm:pt>
    <dgm:pt modelId="{7D442EC3-23D4-4DC9-86CF-6A43DE3C99AB}" type="sibTrans" cxnId="{1C5D3979-B71B-4A58-8CDB-35C5791C2AE9}">
      <dgm:prSet/>
      <dgm:spPr/>
      <dgm:t>
        <a:bodyPr/>
        <a:lstStyle/>
        <a:p>
          <a:endParaRPr lang="en-GB"/>
        </a:p>
      </dgm:t>
    </dgm:pt>
    <dgm:pt modelId="{6947E61A-3900-40D6-81C6-B52A50467012}">
      <dgm:prSet phldrT="[Text]" custT="1"/>
      <dgm:spPr/>
      <dgm:t>
        <a:bodyPr/>
        <a:lstStyle/>
        <a:p>
          <a:pPr rtl="0"/>
          <a:endParaRPr lang="en-US" sz="1600">
            <a:solidFill>
              <a:schemeClr val="bg1"/>
            </a:solidFill>
          </a:endParaRPr>
        </a:p>
      </dgm:t>
    </dgm:pt>
    <dgm:pt modelId="{21D0261F-C4AB-411A-B0E7-282007C5A16E}" type="parTrans" cxnId="{E55F6629-AC44-4CC7-9CCE-1F8A3B252C7F}">
      <dgm:prSet/>
      <dgm:spPr/>
      <dgm:t>
        <a:bodyPr/>
        <a:lstStyle/>
        <a:p>
          <a:endParaRPr lang="en-GB"/>
        </a:p>
      </dgm:t>
    </dgm:pt>
    <dgm:pt modelId="{80A0EAA1-D25F-4E5C-B27B-345994471624}" type="sibTrans" cxnId="{E55F6629-AC44-4CC7-9CCE-1F8A3B252C7F}">
      <dgm:prSet/>
      <dgm:spPr/>
      <dgm:t>
        <a:bodyPr/>
        <a:lstStyle/>
        <a:p>
          <a:endParaRPr lang="en-GB"/>
        </a:p>
      </dgm:t>
    </dgm:pt>
    <dgm:pt modelId="{8494842E-29BF-4C59-8183-BC6A57FD2246}" type="pres">
      <dgm:prSet presAssocID="{4C1D14F4-E9D5-4388-B115-30AE2033E0AC}" presName="Name0" presStyleCnt="0">
        <dgm:presLayoutVars>
          <dgm:dir/>
          <dgm:animLvl val="lvl"/>
          <dgm:resizeHandles val="exact"/>
        </dgm:presLayoutVars>
      </dgm:prSet>
      <dgm:spPr/>
    </dgm:pt>
    <dgm:pt modelId="{C9777218-7B06-4934-93E3-9FC22C0E4F5E}" type="pres">
      <dgm:prSet presAssocID="{59A2D3F4-458B-4D28-8BD8-E1A21A4C65FF}" presName="Name8" presStyleCnt="0"/>
      <dgm:spPr/>
    </dgm:pt>
    <dgm:pt modelId="{416AEF7A-3009-459A-95A6-E75A059903DA}" type="pres">
      <dgm:prSet presAssocID="{59A2D3F4-458B-4D28-8BD8-E1A21A4C65FF}" presName="level" presStyleLbl="node1" presStyleIdx="0" presStyleCnt="3" custScaleY="89768">
        <dgm:presLayoutVars>
          <dgm:chMax val="1"/>
          <dgm:bulletEnabled val="1"/>
        </dgm:presLayoutVars>
      </dgm:prSet>
      <dgm:spPr/>
    </dgm:pt>
    <dgm:pt modelId="{6B3C8449-D27A-419F-BAAE-5F3A345E7AC6}" type="pres">
      <dgm:prSet presAssocID="{59A2D3F4-458B-4D28-8BD8-E1A21A4C65FF}" presName="levelTx" presStyleLbl="revTx" presStyleIdx="0" presStyleCnt="0">
        <dgm:presLayoutVars>
          <dgm:chMax val="1"/>
          <dgm:bulletEnabled val="1"/>
        </dgm:presLayoutVars>
      </dgm:prSet>
      <dgm:spPr/>
    </dgm:pt>
    <dgm:pt modelId="{27E3346C-576C-49D0-AD28-9D6DBBF830AD}" type="pres">
      <dgm:prSet presAssocID="{86443672-9CBD-4F6A-8A7A-B4F2C6D13D62}" presName="Name8" presStyleCnt="0"/>
      <dgm:spPr/>
    </dgm:pt>
    <dgm:pt modelId="{069EE07D-63B6-4948-964B-C0518FE9479C}" type="pres">
      <dgm:prSet presAssocID="{86443672-9CBD-4F6A-8A7A-B4F2C6D13D62}" presName="level" presStyleLbl="node1" presStyleIdx="1" presStyleCnt="3">
        <dgm:presLayoutVars>
          <dgm:chMax val="1"/>
          <dgm:bulletEnabled val="1"/>
        </dgm:presLayoutVars>
      </dgm:prSet>
      <dgm:spPr/>
    </dgm:pt>
    <dgm:pt modelId="{4200CD4D-865B-4864-8EF2-C13405759E45}" type="pres">
      <dgm:prSet presAssocID="{86443672-9CBD-4F6A-8A7A-B4F2C6D13D62}" presName="levelTx" presStyleLbl="revTx" presStyleIdx="0" presStyleCnt="0">
        <dgm:presLayoutVars>
          <dgm:chMax val="1"/>
          <dgm:bulletEnabled val="1"/>
        </dgm:presLayoutVars>
      </dgm:prSet>
      <dgm:spPr/>
    </dgm:pt>
    <dgm:pt modelId="{C4E39543-1049-4C62-B9B3-C606CE6AA043}" type="pres">
      <dgm:prSet presAssocID="{6947E61A-3900-40D6-81C6-B52A50467012}" presName="Name8" presStyleCnt="0"/>
      <dgm:spPr/>
    </dgm:pt>
    <dgm:pt modelId="{7212FCC4-858A-4766-9FEF-C071ED468519}" type="pres">
      <dgm:prSet presAssocID="{6947E61A-3900-40D6-81C6-B52A50467012}" presName="level" presStyleLbl="node1" presStyleIdx="2" presStyleCnt="3">
        <dgm:presLayoutVars>
          <dgm:chMax val="1"/>
          <dgm:bulletEnabled val="1"/>
        </dgm:presLayoutVars>
      </dgm:prSet>
      <dgm:spPr/>
    </dgm:pt>
    <dgm:pt modelId="{DFE50A45-DEAF-4C53-AD56-A25A8CBC489A}" type="pres">
      <dgm:prSet presAssocID="{6947E61A-3900-40D6-81C6-B52A50467012}" presName="levelTx" presStyleLbl="revTx" presStyleIdx="0" presStyleCnt="0">
        <dgm:presLayoutVars>
          <dgm:chMax val="1"/>
          <dgm:bulletEnabled val="1"/>
        </dgm:presLayoutVars>
      </dgm:prSet>
      <dgm:spPr/>
    </dgm:pt>
  </dgm:ptLst>
  <dgm:cxnLst>
    <dgm:cxn modelId="{E55F6629-AC44-4CC7-9CCE-1F8A3B252C7F}" srcId="{4C1D14F4-E9D5-4388-B115-30AE2033E0AC}" destId="{6947E61A-3900-40D6-81C6-B52A50467012}" srcOrd="2" destOrd="0" parTransId="{21D0261F-C4AB-411A-B0E7-282007C5A16E}" sibTransId="{80A0EAA1-D25F-4E5C-B27B-345994471624}"/>
    <dgm:cxn modelId="{2A218560-496F-478C-AC52-7383D2400CFA}" type="presOf" srcId="{6947E61A-3900-40D6-81C6-B52A50467012}" destId="{7212FCC4-858A-4766-9FEF-C071ED468519}" srcOrd="0" destOrd="0" presId="urn:microsoft.com/office/officeart/2005/8/layout/pyramid3"/>
    <dgm:cxn modelId="{CFBDA051-E8A6-40E9-849C-5EBB1D632C3F}" type="presOf" srcId="{4C1D14F4-E9D5-4388-B115-30AE2033E0AC}" destId="{8494842E-29BF-4C59-8183-BC6A57FD2246}" srcOrd="0" destOrd="0" presId="urn:microsoft.com/office/officeart/2005/8/layout/pyramid3"/>
    <dgm:cxn modelId="{6099F671-B0E0-4A62-A565-E849BF78E59F}" type="presOf" srcId="{86443672-9CBD-4F6A-8A7A-B4F2C6D13D62}" destId="{4200CD4D-865B-4864-8EF2-C13405759E45}" srcOrd="1" destOrd="0" presId="urn:microsoft.com/office/officeart/2005/8/layout/pyramid3"/>
    <dgm:cxn modelId="{CC66C072-53A3-4D97-A685-603316489D1B}" type="presOf" srcId="{59A2D3F4-458B-4D28-8BD8-E1A21A4C65FF}" destId="{416AEF7A-3009-459A-95A6-E75A059903DA}" srcOrd="0" destOrd="0" presId="urn:microsoft.com/office/officeart/2005/8/layout/pyramid3"/>
    <dgm:cxn modelId="{1C5D3979-B71B-4A58-8CDB-35C5791C2AE9}" srcId="{4C1D14F4-E9D5-4388-B115-30AE2033E0AC}" destId="{86443672-9CBD-4F6A-8A7A-B4F2C6D13D62}" srcOrd="1" destOrd="0" parTransId="{C6826315-435A-462A-B8F9-83954099A2FF}" sibTransId="{7D442EC3-23D4-4DC9-86CF-6A43DE3C99AB}"/>
    <dgm:cxn modelId="{C4FE54B1-BB9B-422B-999D-F5D9C5200235}" type="presOf" srcId="{59A2D3F4-458B-4D28-8BD8-E1A21A4C65FF}" destId="{6B3C8449-D27A-419F-BAAE-5F3A345E7AC6}" srcOrd="1" destOrd="0" presId="urn:microsoft.com/office/officeart/2005/8/layout/pyramid3"/>
    <dgm:cxn modelId="{8ECD6CE8-4329-4C57-9315-BC77833365EF}" type="presOf" srcId="{6947E61A-3900-40D6-81C6-B52A50467012}" destId="{DFE50A45-DEAF-4C53-AD56-A25A8CBC489A}" srcOrd="1" destOrd="0" presId="urn:microsoft.com/office/officeart/2005/8/layout/pyramid3"/>
    <dgm:cxn modelId="{CF45A5EA-916D-4DCF-AAFC-EDFD8C9E873B}" type="presOf" srcId="{86443672-9CBD-4F6A-8A7A-B4F2C6D13D62}" destId="{069EE07D-63B6-4948-964B-C0518FE9479C}" srcOrd="0" destOrd="0" presId="urn:microsoft.com/office/officeart/2005/8/layout/pyramid3"/>
    <dgm:cxn modelId="{026014FA-F800-417B-884F-C1FA5A688A9D}" srcId="{4C1D14F4-E9D5-4388-B115-30AE2033E0AC}" destId="{59A2D3F4-458B-4D28-8BD8-E1A21A4C65FF}" srcOrd="0" destOrd="0" parTransId="{C73DC760-2F4B-4AC9-B9BE-7AFFDB3A353D}" sibTransId="{FF71D3B0-7D99-46BA-AA75-B97045A1BA84}"/>
    <dgm:cxn modelId="{B8349254-4BDF-414E-A4B6-C23E5F4603A9}" type="presParOf" srcId="{8494842E-29BF-4C59-8183-BC6A57FD2246}" destId="{C9777218-7B06-4934-93E3-9FC22C0E4F5E}" srcOrd="0" destOrd="0" presId="urn:microsoft.com/office/officeart/2005/8/layout/pyramid3"/>
    <dgm:cxn modelId="{AE68D1F1-F556-4EE6-BAC1-33090C7F43ED}" type="presParOf" srcId="{C9777218-7B06-4934-93E3-9FC22C0E4F5E}" destId="{416AEF7A-3009-459A-95A6-E75A059903DA}" srcOrd="0" destOrd="0" presId="urn:microsoft.com/office/officeart/2005/8/layout/pyramid3"/>
    <dgm:cxn modelId="{F45E1B00-1A4D-4D89-BECF-D776F682AB03}" type="presParOf" srcId="{C9777218-7B06-4934-93E3-9FC22C0E4F5E}" destId="{6B3C8449-D27A-419F-BAAE-5F3A345E7AC6}" srcOrd="1" destOrd="0" presId="urn:microsoft.com/office/officeart/2005/8/layout/pyramid3"/>
    <dgm:cxn modelId="{FA36C0D3-7D99-4A44-85C3-7BCD3D976D6F}" type="presParOf" srcId="{8494842E-29BF-4C59-8183-BC6A57FD2246}" destId="{27E3346C-576C-49D0-AD28-9D6DBBF830AD}" srcOrd="1" destOrd="0" presId="urn:microsoft.com/office/officeart/2005/8/layout/pyramid3"/>
    <dgm:cxn modelId="{3F9AF8B5-0FA7-4228-8D1B-6205F903A04D}" type="presParOf" srcId="{27E3346C-576C-49D0-AD28-9D6DBBF830AD}" destId="{069EE07D-63B6-4948-964B-C0518FE9479C}" srcOrd="0" destOrd="0" presId="urn:microsoft.com/office/officeart/2005/8/layout/pyramid3"/>
    <dgm:cxn modelId="{D485556C-47A5-44F2-89A6-A1CAE4EF9813}" type="presParOf" srcId="{27E3346C-576C-49D0-AD28-9D6DBBF830AD}" destId="{4200CD4D-865B-4864-8EF2-C13405759E45}" srcOrd="1" destOrd="0" presId="urn:microsoft.com/office/officeart/2005/8/layout/pyramid3"/>
    <dgm:cxn modelId="{D8638C91-A93C-48F8-974D-6F47F686C61C}" type="presParOf" srcId="{8494842E-29BF-4C59-8183-BC6A57FD2246}" destId="{C4E39543-1049-4C62-B9B3-C606CE6AA043}" srcOrd="2" destOrd="0" presId="urn:microsoft.com/office/officeart/2005/8/layout/pyramid3"/>
    <dgm:cxn modelId="{CF0A2EA1-F323-4D8F-9ECC-059276FC767A}" type="presParOf" srcId="{C4E39543-1049-4C62-B9B3-C606CE6AA043}" destId="{7212FCC4-858A-4766-9FEF-C071ED468519}" srcOrd="0" destOrd="0" presId="urn:microsoft.com/office/officeart/2005/8/layout/pyramid3"/>
    <dgm:cxn modelId="{BBD11351-4878-4E17-9ACA-1A2408FA120E}" type="presParOf" srcId="{C4E39543-1049-4C62-B9B3-C606CE6AA043}" destId="{DFE50A45-DEAF-4C53-AD56-A25A8CBC489A}"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C1D14F4-E9D5-4388-B115-30AE2033E0AC}" type="doc">
      <dgm:prSet loTypeId="urn:microsoft.com/office/officeart/2005/8/layout/pyramid3" loCatId="pyramid" qsTypeId="urn:microsoft.com/office/officeart/2005/8/quickstyle/simple1" qsCatId="simple" csTypeId="urn:microsoft.com/office/officeart/2005/8/colors/accent1_2" csCatId="accent1" phldr="1"/>
      <dgm:spPr/>
    </dgm:pt>
    <dgm:pt modelId="{59A2D3F4-458B-4D28-8BD8-E1A21A4C65FF}">
      <dgm:prSet phldrT="[Text]" custT="1"/>
      <dgm:spPr/>
      <dgm:t>
        <a:bodyPr/>
        <a:lstStyle/>
        <a:p>
          <a:pPr rtl="0"/>
          <a:r>
            <a:rPr lang="en-US" sz="2400" b="1">
              <a:solidFill>
                <a:schemeClr val="bg1"/>
              </a:solidFill>
              <a:latin typeface="Lora SemiBold"/>
            </a:rPr>
            <a:t>690+ live technology appraisals</a:t>
          </a:r>
          <a:endParaRPr lang="en-US" sz="2400" b="1">
            <a:solidFill>
              <a:schemeClr val="bg1"/>
            </a:solidFill>
          </a:endParaRPr>
        </a:p>
      </dgm:t>
    </dgm:pt>
    <dgm:pt modelId="{C73DC760-2F4B-4AC9-B9BE-7AFFDB3A353D}" type="parTrans" cxnId="{026014FA-F800-417B-884F-C1FA5A688A9D}">
      <dgm:prSet/>
      <dgm:spPr/>
      <dgm:t>
        <a:bodyPr/>
        <a:lstStyle/>
        <a:p>
          <a:endParaRPr lang="en-GB"/>
        </a:p>
      </dgm:t>
    </dgm:pt>
    <dgm:pt modelId="{FF71D3B0-7D99-46BA-AA75-B97045A1BA84}" type="sibTrans" cxnId="{026014FA-F800-417B-884F-C1FA5A688A9D}">
      <dgm:prSet/>
      <dgm:spPr/>
      <dgm:t>
        <a:bodyPr/>
        <a:lstStyle/>
        <a:p>
          <a:endParaRPr lang="en-GB"/>
        </a:p>
      </dgm:t>
    </dgm:pt>
    <dgm:pt modelId="{86443672-9CBD-4F6A-8A7A-B4F2C6D13D62}">
      <dgm:prSet phldrT="[Text]" custT="1"/>
      <dgm:spPr/>
      <dgm:t>
        <a:bodyPr/>
        <a:lstStyle/>
        <a:p>
          <a:pPr rtl="0"/>
          <a:r>
            <a:rPr lang="en-US" sz="2000" b="1">
              <a:solidFill>
                <a:schemeClr val="bg1"/>
              </a:solidFill>
              <a:latin typeface="Lora SemiBold"/>
            </a:rPr>
            <a:t>420+ medicines</a:t>
          </a:r>
          <a:endParaRPr lang="en-US" sz="2000" b="1">
            <a:solidFill>
              <a:schemeClr val="bg1"/>
            </a:solidFill>
          </a:endParaRPr>
        </a:p>
      </dgm:t>
    </dgm:pt>
    <dgm:pt modelId="{C6826315-435A-462A-B8F9-83954099A2FF}" type="parTrans" cxnId="{1C5D3979-B71B-4A58-8CDB-35C5791C2AE9}">
      <dgm:prSet/>
      <dgm:spPr/>
      <dgm:t>
        <a:bodyPr/>
        <a:lstStyle/>
        <a:p>
          <a:endParaRPr lang="en-GB"/>
        </a:p>
      </dgm:t>
    </dgm:pt>
    <dgm:pt modelId="{7D442EC3-23D4-4DC9-86CF-6A43DE3C99AB}" type="sibTrans" cxnId="{1C5D3979-B71B-4A58-8CDB-35C5791C2AE9}">
      <dgm:prSet/>
      <dgm:spPr/>
      <dgm:t>
        <a:bodyPr/>
        <a:lstStyle/>
        <a:p>
          <a:endParaRPr lang="en-GB"/>
        </a:p>
      </dgm:t>
    </dgm:pt>
    <dgm:pt modelId="{6947E61A-3900-40D6-81C6-B52A50467012}">
      <dgm:prSet phldrT="[Text]" custT="1"/>
      <dgm:spPr/>
      <dgm:t>
        <a:bodyPr/>
        <a:lstStyle/>
        <a:p>
          <a:pPr rtl="0"/>
          <a:endParaRPr lang="en-US" sz="1600">
            <a:solidFill>
              <a:schemeClr val="bg1"/>
            </a:solidFill>
          </a:endParaRPr>
        </a:p>
      </dgm:t>
    </dgm:pt>
    <dgm:pt modelId="{21D0261F-C4AB-411A-B0E7-282007C5A16E}" type="parTrans" cxnId="{E55F6629-AC44-4CC7-9CCE-1F8A3B252C7F}">
      <dgm:prSet/>
      <dgm:spPr/>
      <dgm:t>
        <a:bodyPr/>
        <a:lstStyle/>
        <a:p>
          <a:endParaRPr lang="en-GB"/>
        </a:p>
      </dgm:t>
    </dgm:pt>
    <dgm:pt modelId="{80A0EAA1-D25F-4E5C-B27B-345994471624}" type="sibTrans" cxnId="{E55F6629-AC44-4CC7-9CCE-1F8A3B252C7F}">
      <dgm:prSet/>
      <dgm:spPr/>
      <dgm:t>
        <a:bodyPr/>
        <a:lstStyle/>
        <a:p>
          <a:endParaRPr lang="en-GB"/>
        </a:p>
      </dgm:t>
    </dgm:pt>
    <dgm:pt modelId="{8494842E-29BF-4C59-8183-BC6A57FD2246}" type="pres">
      <dgm:prSet presAssocID="{4C1D14F4-E9D5-4388-B115-30AE2033E0AC}" presName="Name0" presStyleCnt="0">
        <dgm:presLayoutVars>
          <dgm:dir/>
          <dgm:animLvl val="lvl"/>
          <dgm:resizeHandles val="exact"/>
        </dgm:presLayoutVars>
      </dgm:prSet>
      <dgm:spPr/>
    </dgm:pt>
    <dgm:pt modelId="{C9777218-7B06-4934-93E3-9FC22C0E4F5E}" type="pres">
      <dgm:prSet presAssocID="{59A2D3F4-458B-4D28-8BD8-E1A21A4C65FF}" presName="Name8" presStyleCnt="0"/>
      <dgm:spPr/>
    </dgm:pt>
    <dgm:pt modelId="{416AEF7A-3009-459A-95A6-E75A059903DA}" type="pres">
      <dgm:prSet presAssocID="{59A2D3F4-458B-4D28-8BD8-E1A21A4C65FF}" presName="level" presStyleLbl="node1" presStyleIdx="0" presStyleCnt="3">
        <dgm:presLayoutVars>
          <dgm:chMax val="1"/>
          <dgm:bulletEnabled val="1"/>
        </dgm:presLayoutVars>
      </dgm:prSet>
      <dgm:spPr/>
    </dgm:pt>
    <dgm:pt modelId="{6B3C8449-D27A-419F-BAAE-5F3A345E7AC6}" type="pres">
      <dgm:prSet presAssocID="{59A2D3F4-458B-4D28-8BD8-E1A21A4C65FF}" presName="levelTx" presStyleLbl="revTx" presStyleIdx="0" presStyleCnt="0">
        <dgm:presLayoutVars>
          <dgm:chMax val="1"/>
          <dgm:bulletEnabled val="1"/>
        </dgm:presLayoutVars>
      </dgm:prSet>
      <dgm:spPr/>
    </dgm:pt>
    <dgm:pt modelId="{27E3346C-576C-49D0-AD28-9D6DBBF830AD}" type="pres">
      <dgm:prSet presAssocID="{86443672-9CBD-4F6A-8A7A-B4F2C6D13D62}" presName="Name8" presStyleCnt="0"/>
      <dgm:spPr/>
    </dgm:pt>
    <dgm:pt modelId="{069EE07D-63B6-4948-964B-C0518FE9479C}" type="pres">
      <dgm:prSet presAssocID="{86443672-9CBD-4F6A-8A7A-B4F2C6D13D62}" presName="level" presStyleLbl="node1" presStyleIdx="1" presStyleCnt="3" custLinFactNeighborX="-109" custLinFactNeighborY="1068">
        <dgm:presLayoutVars>
          <dgm:chMax val="1"/>
          <dgm:bulletEnabled val="1"/>
        </dgm:presLayoutVars>
      </dgm:prSet>
      <dgm:spPr/>
    </dgm:pt>
    <dgm:pt modelId="{4200CD4D-865B-4864-8EF2-C13405759E45}" type="pres">
      <dgm:prSet presAssocID="{86443672-9CBD-4F6A-8A7A-B4F2C6D13D62}" presName="levelTx" presStyleLbl="revTx" presStyleIdx="0" presStyleCnt="0">
        <dgm:presLayoutVars>
          <dgm:chMax val="1"/>
          <dgm:bulletEnabled val="1"/>
        </dgm:presLayoutVars>
      </dgm:prSet>
      <dgm:spPr/>
    </dgm:pt>
    <dgm:pt modelId="{C4E39543-1049-4C62-B9B3-C606CE6AA043}" type="pres">
      <dgm:prSet presAssocID="{6947E61A-3900-40D6-81C6-B52A50467012}" presName="Name8" presStyleCnt="0"/>
      <dgm:spPr/>
    </dgm:pt>
    <dgm:pt modelId="{7212FCC4-858A-4766-9FEF-C071ED468519}" type="pres">
      <dgm:prSet presAssocID="{6947E61A-3900-40D6-81C6-B52A50467012}" presName="level" presStyleLbl="node1" presStyleIdx="2" presStyleCnt="3">
        <dgm:presLayoutVars>
          <dgm:chMax val="1"/>
          <dgm:bulletEnabled val="1"/>
        </dgm:presLayoutVars>
      </dgm:prSet>
      <dgm:spPr/>
    </dgm:pt>
    <dgm:pt modelId="{DFE50A45-DEAF-4C53-AD56-A25A8CBC489A}" type="pres">
      <dgm:prSet presAssocID="{6947E61A-3900-40D6-81C6-B52A50467012}" presName="levelTx" presStyleLbl="revTx" presStyleIdx="0" presStyleCnt="0">
        <dgm:presLayoutVars>
          <dgm:chMax val="1"/>
          <dgm:bulletEnabled val="1"/>
        </dgm:presLayoutVars>
      </dgm:prSet>
      <dgm:spPr/>
    </dgm:pt>
  </dgm:ptLst>
  <dgm:cxnLst>
    <dgm:cxn modelId="{B084F609-5E0D-4AC6-AE8A-F158E8B77278}" type="presOf" srcId="{86443672-9CBD-4F6A-8A7A-B4F2C6D13D62}" destId="{4200CD4D-865B-4864-8EF2-C13405759E45}" srcOrd="1" destOrd="0" presId="urn:microsoft.com/office/officeart/2005/8/layout/pyramid3"/>
    <dgm:cxn modelId="{08136D11-D8CF-4055-A2E8-99E63DFDF96F}" type="presOf" srcId="{6947E61A-3900-40D6-81C6-B52A50467012}" destId="{DFE50A45-DEAF-4C53-AD56-A25A8CBC489A}" srcOrd="1" destOrd="0" presId="urn:microsoft.com/office/officeart/2005/8/layout/pyramid3"/>
    <dgm:cxn modelId="{8226BB21-D08E-48D0-B794-D83DF53EA7C4}" type="presOf" srcId="{6947E61A-3900-40D6-81C6-B52A50467012}" destId="{7212FCC4-858A-4766-9FEF-C071ED468519}" srcOrd="0" destOrd="0" presId="urn:microsoft.com/office/officeart/2005/8/layout/pyramid3"/>
    <dgm:cxn modelId="{E55F6629-AC44-4CC7-9CCE-1F8A3B252C7F}" srcId="{4C1D14F4-E9D5-4388-B115-30AE2033E0AC}" destId="{6947E61A-3900-40D6-81C6-B52A50467012}" srcOrd="2" destOrd="0" parTransId="{21D0261F-C4AB-411A-B0E7-282007C5A16E}" sibTransId="{80A0EAA1-D25F-4E5C-B27B-345994471624}"/>
    <dgm:cxn modelId="{89FF5E60-88F3-451F-9FE6-2221956879AA}" type="presOf" srcId="{59A2D3F4-458B-4D28-8BD8-E1A21A4C65FF}" destId="{416AEF7A-3009-459A-95A6-E75A059903DA}" srcOrd="0" destOrd="0" presId="urn:microsoft.com/office/officeart/2005/8/layout/pyramid3"/>
    <dgm:cxn modelId="{CFBDA051-E8A6-40E9-849C-5EBB1D632C3F}" type="presOf" srcId="{4C1D14F4-E9D5-4388-B115-30AE2033E0AC}" destId="{8494842E-29BF-4C59-8183-BC6A57FD2246}" srcOrd="0" destOrd="0" presId="urn:microsoft.com/office/officeart/2005/8/layout/pyramid3"/>
    <dgm:cxn modelId="{1C5D3979-B71B-4A58-8CDB-35C5791C2AE9}" srcId="{4C1D14F4-E9D5-4388-B115-30AE2033E0AC}" destId="{86443672-9CBD-4F6A-8A7A-B4F2C6D13D62}" srcOrd="1" destOrd="0" parTransId="{C6826315-435A-462A-B8F9-83954099A2FF}" sibTransId="{7D442EC3-23D4-4DC9-86CF-6A43DE3C99AB}"/>
    <dgm:cxn modelId="{9111A692-59A6-4BFA-9321-4CF5FD2A4F08}" type="presOf" srcId="{86443672-9CBD-4F6A-8A7A-B4F2C6D13D62}" destId="{069EE07D-63B6-4948-964B-C0518FE9479C}" srcOrd="0" destOrd="0" presId="urn:microsoft.com/office/officeart/2005/8/layout/pyramid3"/>
    <dgm:cxn modelId="{1C863BB7-A23A-4513-960A-57EACF876F65}" type="presOf" srcId="{59A2D3F4-458B-4D28-8BD8-E1A21A4C65FF}" destId="{6B3C8449-D27A-419F-BAAE-5F3A345E7AC6}" srcOrd="1" destOrd="0" presId="urn:microsoft.com/office/officeart/2005/8/layout/pyramid3"/>
    <dgm:cxn modelId="{026014FA-F800-417B-884F-C1FA5A688A9D}" srcId="{4C1D14F4-E9D5-4388-B115-30AE2033E0AC}" destId="{59A2D3F4-458B-4D28-8BD8-E1A21A4C65FF}" srcOrd="0" destOrd="0" parTransId="{C73DC760-2F4B-4AC9-B9BE-7AFFDB3A353D}" sibTransId="{FF71D3B0-7D99-46BA-AA75-B97045A1BA84}"/>
    <dgm:cxn modelId="{2115F1F1-0BE9-4EEA-922F-75C4722AE108}" type="presParOf" srcId="{8494842E-29BF-4C59-8183-BC6A57FD2246}" destId="{C9777218-7B06-4934-93E3-9FC22C0E4F5E}" srcOrd="0" destOrd="0" presId="urn:microsoft.com/office/officeart/2005/8/layout/pyramid3"/>
    <dgm:cxn modelId="{E4E3E884-91B8-463F-AD29-0F5B498C0095}" type="presParOf" srcId="{C9777218-7B06-4934-93E3-9FC22C0E4F5E}" destId="{416AEF7A-3009-459A-95A6-E75A059903DA}" srcOrd="0" destOrd="0" presId="urn:microsoft.com/office/officeart/2005/8/layout/pyramid3"/>
    <dgm:cxn modelId="{011DE2CA-97F5-4B3A-8AD2-1F46CCABEC74}" type="presParOf" srcId="{C9777218-7B06-4934-93E3-9FC22C0E4F5E}" destId="{6B3C8449-D27A-419F-BAAE-5F3A345E7AC6}" srcOrd="1" destOrd="0" presId="urn:microsoft.com/office/officeart/2005/8/layout/pyramid3"/>
    <dgm:cxn modelId="{0C662EDD-6CDC-4C69-98CF-914754FA1924}" type="presParOf" srcId="{8494842E-29BF-4C59-8183-BC6A57FD2246}" destId="{27E3346C-576C-49D0-AD28-9D6DBBF830AD}" srcOrd="1" destOrd="0" presId="urn:microsoft.com/office/officeart/2005/8/layout/pyramid3"/>
    <dgm:cxn modelId="{79F2368A-0899-475F-B06C-85282F1A9F62}" type="presParOf" srcId="{27E3346C-576C-49D0-AD28-9D6DBBF830AD}" destId="{069EE07D-63B6-4948-964B-C0518FE9479C}" srcOrd="0" destOrd="0" presId="urn:microsoft.com/office/officeart/2005/8/layout/pyramid3"/>
    <dgm:cxn modelId="{0F290DC8-A7C6-418C-A13D-7C2DAD637DE5}" type="presParOf" srcId="{27E3346C-576C-49D0-AD28-9D6DBBF830AD}" destId="{4200CD4D-865B-4864-8EF2-C13405759E45}" srcOrd="1" destOrd="0" presId="urn:microsoft.com/office/officeart/2005/8/layout/pyramid3"/>
    <dgm:cxn modelId="{09D51153-55D2-4659-92B9-EE84898605DD}" type="presParOf" srcId="{8494842E-29BF-4C59-8183-BC6A57FD2246}" destId="{C4E39543-1049-4C62-B9B3-C606CE6AA043}" srcOrd="2" destOrd="0" presId="urn:microsoft.com/office/officeart/2005/8/layout/pyramid3"/>
    <dgm:cxn modelId="{E87836E9-D4DD-41F0-865F-FE74F131A3A2}" type="presParOf" srcId="{C4E39543-1049-4C62-B9B3-C606CE6AA043}" destId="{7212FCC4-858A-4766-9FEF-C071ED468519}" srcOrd="0" destOrd="0" presId="urn:microsoft.com/office/officeart/2005/8/layout/pyramid3"/>
    <dgm:cxn modelId="{7F59BC42-4725-4B48-B132-3B1E27C521AE}" type="presParOf" srcId="{C4E39543-1049-4C62-B9B3-C606CE6AA043}" destId="{DFE50A45-DEAF-4C53-AD56-A25A8CBC489A}" srcOrd="1" destOrd="0" presId="urn:microsoft.com/office/officeart/2005/8/layout/pyramid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C09B1B-480A-4262-A60B-7531B96F440A}" type="doc">
      <dgm:prSet loTypeId="urn:microsoft.com/office/officeart/2005/8/layout/chevron2" loCatId="process" qsTypeId="urn:microsoft.com/office/officeart/2005/8/quickstyle/simple1" qsCatId="simple" csTypeId="urn:microsoft.com/office/officeart/2005/8/colors/accent1_2" csCatId="accent1" phldr="1"/>
      <dgm:spPr/>
      <dgm:t>
        <a:bodyPr/>
        <a:lstStyle/>
        <a:p>
          <a:endParaRPr lang="en-GB"/>
        </a:p>
      </dgm:t>
    </dgm:pt>
    <dgm:pt modelId="{27A1D3DA-6E65-42A8-A705-2E556C9FE54E}">
      <dgm:prSet phldrT="[Text]" custT="1"/>
      <dgm:spPr/>
      <dgm:t>
        <a:bodyPr/>
        <a:lstStyle/>
        <a:p>
          <a:r>
            <a:rPr lang="en-US" sz="1200" b="0">
              <a:solidFill>
                <a:schemeClr val="bg1"/>
              </a:solidFill>
              <a:latin typeface="+mj-lt"/>
              <a:ea typeface="Calibri"/>
              <a:cs typeface="Calibri"/>
            </a:rPr>
            <a:t>October 2024</a:t>
          </a:r>
          <a:endParaRPr lang="en-GB" sz="1200"/>
        </a:p>
      </dgm:t>
    </dgm:pt>
    <dgm:pt modelId="{9239B08F-0B02-43F1-AD16-093D804A0916}" type="parTrans" cxnId="{C1E5ABA7-C140-4C1B-B729-0A1E5D0E3CB0}">
      <dgm:prSet/>
      <dgm:spPr/>
      <dgm:t>
        <a:bodyPr/>
        <a:lstStyle/>
        <a:p>
          <a:endParaRPr lang="en-GB"/>
        </a:p>
      </dgm:t>
    </dgm:pt>
    <dgm:pt modelId="{229E3CE4-4D24-424A-8B53-F26AE37B6504}" type="sibTrans" cxnId="{C1E5ABA7-C140-4C1B-B729-0A1E5D0E3CB0}">
      <dgm:prSet/>
      <dgm:spPr/>
      <dgm:t>
        <a:bodyPr/>
        <a:lstStyle/>
        <a:p>
          <a:endParaRPr lang="en-GB"/>
        </a:p>
      </dgm:t>
    </dgm:pt>
    <dgm:pt modelId="{F53A896A-E9DB-4252-83A8-C9C0A79E0096}">
      <dgm:prSet phldrT="[Text]" custT="1"/>
      <dgm:spPr/>
      <dgm:t>
        <a:bodyPr/>
        <a:lstStyle/>
        <a:p>
          <a:r>
            <a:rPr lang="en-US" sz="1300">
              <a:solidFill>
                <a:schemeClr val="tx1"/>
              </a:solidFill>
              <a:latin typeface="+mn-lt"/>
              <a:ea typeface="Calibri"/>
              <a:cs typeface="Calibri"/>
            </a:rPr>
            <a:t>Development of insights in respiratory care</a:t>
          </a:r>
          <a:endParaRPr lang="en-GB" sz="1300">
            <a:solidFill>
              <a:schemeClr val="tx1"/>
            </a:solidFill>
            <a:latin typeface="+mn-lt"/>
          </a:endParaRPr>
        </a:p>
      </dgm:t>
    </dgm:pt>
    <dgm:pt modelId="{3F98B43F-DCC8-4CCD-A9AA-1D57BAF75B29}" type="parTrans" cxnId="{4E1F0610-ED25-4C64-9D34-3AB91C4107EF}">
      <dgm:prSet/>
      <dgm:spPr/>
      <dgm:t>
        <a:bodyPr/>
        <a:lstStyle/>
        <a:p>
          <a:endParaRPr lang="en-GB"/>
        </a:p>
      </dgm:t>
    </dgm:pt>
    <dgm:pt modelId="{DC3102B3-7584-41A1-A1B9-1139B8A99549}" type="sibTrans" cxnId="{4E1F0610-ED25-4C64-9D34-3AB91C4107EF}">
      <dgm:prSet/>
      <dgm:spPr/>
      <dgm:t>
        <a:bodyPr/>
        <a:lstStyle/>
        <a:p>
          <a:endParaRPr lang="en-GB"/>
        </a:p>
      </dgm:t>
    </dgm:pt>
    <dgm:pt modelId="{F06D3B1A-00A6-48C8-86A7-964E57FAE54A}">
      <dgm:prSet phldrT="[Text]" custT="1"/>
      <dgm:spPr/>
      <dgm:t>
        <a:bodyPr/>
        <a:lstStyle/>
        <a:p>
          <a:r>
            <a:rPr lang="en-US" sz="1200" b="0">
              <a:latin typeface="Lora SemiBold" pitchFamily="2" charset="0"/>
              <a:ea typeface="Calibri"/>
              <a:cs typeface="Calibri"/>
            </a:rPr>
            <a:t>February 2025</a:t>
          </a:r>
          <a:endParaRPr lang="en-GB" sz="1200"/>
        </a:p>
      </dgm:t>
    </dgm:pt>
    <dgm:pt modelId="{DD1A7A14-0E8D-4D31-9FF7-24B40404264F}" type="parTrans" cxnId="{7BB2655F-F4EB-46C8-96B2-5A6851AE549B}">
      <dgm:prSet/>
      <dgm:spPr/>
      <dgm:t>
        <a:bodyPr/>
        <a:lstStyle/>
        <a:p>
          <a:endParaRPr lang="en-GB"/>
        </a:p>
      </dgm:t>
    </dgm:pt>
    <dgm:pt modelId="{364D316F-6BEF-4614-8ED3-0D1AE462AA7C}" type="sibTrans" cxnId="{7BB2655F-F4EB-46C8-96B2-5A6851AE549B}">
      <dgm:prSet/>
      <dgm:spPr/>
      <dgm:t>
        <a:bodyPr/>
        <a:lstStyle/>
        <a:p>
          <a:endParaRPr lang="en-GB"/>
        </a:p>
      </dgm:t>
    </dgm:pt>
    <dgm:pt modelId="{40877BB8-95BE-4384-AF43-B656BDCDA252}">
      <dgm:prSet phldrT="[Text]"/>
      <dgm:spPr/>
      <dgm:t>
        <a:bodyPr/>
        <a:lstStyle/>
        <a:p>
          <a:r>
            <a:rPr lang="en-US">
              <a:solidFill>
                <a:srgbClr val="000000"/>
              </a:solidFill>
              <a:latin typeface="+mn-lt"/>
              <a:ea typeface="Calibri"/>
              <a:cs typeface="Calibri"/>
            </a:rPr>
            <a:t>Development of insights in mental health care</a:t>
          </a:r>
          <a:endParaRPr lang="en-GB">
            <a:solidFill>
              <a:srgbClr val="000000"/>
            </a:solidFill>
            <a:latin typeface="+mn-lt"/>
          </a:endParaRPr>
        </a:p>
      </dgm:t>
    </dgm:pt>
    <dgm:pt modelId="{B768FA6E-576D-4141-8961-7316CBF2606F}" type="parTrans" cxnId="{F7DCAEA0-B2A4-4C8A-8455-E80346FAE9EE}">
      <dgm:prSet/>
      <dgm:spPr/>
      <dgm:t>
        <a:bodyPr/>
        <a:lstStyle/>
        <a:p>
          <a:endParaRPr lang="en-GB"/>
        </a:p>
      </dgm:t>
    </dgm:pt>
    <dgm:pt modelId="{4B01FF43-0D7A-4C76-AC21-CF0EB1F001CA}" type="sibTrans" cxnId="{F7DCAEA0-B2A4-4C8A-8455-E80346FAE9EE}">
      <dgm:prSet/>
      <dgm:spPr/>
      <dgm:t>
        <a:bodyPr/>
        <a:lstStyle/>
        <a:p>
          <a:endParaRPr lang="en-GB"/>
        </a:p>
      </dgm:t>
    </dgm:pt>
    <dgm:pt modelId="{9DD68313-7115-4E49-B3CE-F65A6E45D8A9}">
      <dgm:prSet phldrT="[Text]" custT="1"/>
      <dgm:spPr/>
      <dgm:t>
        <a:bodyPr/>
        <a:lstStyle/>
        <a:p>
          <a:r>
            <a:rPr lang="en-US" sz="1200">
              <a:latin typeface="Lora SemiBold"/>
            </a:rPr>
            <a:t>March 2025 Review and learning</a:t>
          </a:r>
          <a:endParaRPr lang="en-GB" sz="1200"/>
        </a:p>
      </dgm:t>
    </dgm:pt>
    <dgm:pt modelId="{A23ADB6E-DC03-448E-B275-28C4D93202FD}" type="parTrans" cxnId="{83142BC7-80BB-4462-BD87-442B424AC7E3}">
      <dgm:prSet/>
      <dgm:spPr/>
      <dgm:t>
        <a:bodyPr/>
        <a:lstStyle/>
        <a:p>
          <a:endParaRPr lang="en-GB"/>
        </a:p>
      </dgm:t>
    </dgm:pt>
    <dgm:pt modelId="{D5D5F8AA-6A9F-46B9-BBFD-0AD5218496D5}" type="sibTrans" cxnId="{83142BC7-80BB-4462-BD87-442B424AC7E3}">
      <dgm:prSet/>
      <dgm:spPr/>
      <dgm:t>
        <a:bodyPr/>
        <a:lstStyle/>
        <a:p>
          <a:endParaRPr lang="en-GB"/>
        </a:p>
      </dgm:t>
    </dgm:pt>
    <dgm:pt modelId="{76B0B39A-254C-4E13-BA8E-C80D90D4D374}">
      <dgm:prSet phldrT="[Text]"/>
      <dgm:spPr/>
      <dgm:t>
        <a:bodyPr/>
        <a:lstStyle/>
        <a:p>
          <a:r>
            <a:rPr lang="en-US">
              <a:latin typeface="+mn-lt"/>
              <a:cs typeface="Calibri" panose="020F0502020204030204" pitchFamily="34" charset="0"/>
            </a:rPr>
            <a:t>Enhanced approaches for medicines insights with NHSE, OLS, NHSBSA and ABPI</a:t>
          </a:r>
          <a:endParaRPr lang="en-GB">
            <a:latin typeface="+mn-lt"/>
          </a:endParaRPr>
        </a:p>
      </dgm:t>
    </dgm:pt>
    <dgm:pt modelId="{E3C788C7-DAB6-4AC1-82B3-390DA0703751}" type="parTrans" cxnId="{446D3B48-3A6E-40E6-88E8-019865672B39}">
      <dgm:prSet/>
      <dgm:spPr/>
      <dgm:t>
        <a:bodyPr/>
        <a:lstStyle/>
        <a:p>
          <a:endParaRPr lang="en-GB"/>
        </a:p>
      </dgm:t>
    </dgm:pt>
    <dgm:pt modelId="{3536B376-4168-47E1-BE2D-4347F0CF76A5}" type="sibTrans" cxnId="{446D3B48-3A6E-40E6-88E8-019865672B39}">
      <dgm:prSet/>
      <dgm:spPr/>
      <dgm:t>
        <a:bodyPr/>
        <a:lstStyle/>
        <a:p>
          <a:endParaRPr lang="en-GB"/>
        </a:p>
      </dgm:t>
    </dgm:pt>
    <dgm:pt modelId="{67DF80CC-43B4-403A-AE36-416CA5A526F4}">
      <dgm:prSet/>
      <dgm:spPr/>
      <dgm:t>
        <a:bodyPr/>
        <a:lstStyle/>
        <a:p>
          <a:r>
            <a:rPr lang="en-US">
              <a:solidFill>
                <a:schemeClr val="tx1"/>
              </a:solidFill>
              <a:latin typeface="+mn-lt"/>
              <a:ea typeface="Calibri"/>
              <a:cs typeface="Calibri"/>
            </a:rPr>
            <a:t>Work on automation with Bennett Institute reviewed to inform NICE’s role</a:t>
          </a:r>
        </a:p>
      </dgm:t>
    </dgm:pt>
    <dgm:pt modelId="{ECA570A7-5D5B-4A4D-B6DE-FB13CE43C86E}" type="parTrans" cxnId="{BB7F1813-DA99-486F-A58A-1CD00AF9CDBB}">
      <dgm:prSet/>
      <dgm:spPr/>
      <dgm:t>
        <a:bodyPr/>
        <a:lstStyle/>
        <a:p>
          <a:endParaRPr lang="en-GB"/>
        </a:p>
      </dgm:t>
    </dgm:pt>
    <dgm:pt modelId="{FC7E3427-BD94-42A8-8B63-6FD83C448EB8}" type="sibTrans" cxnId="{BB7F1813-DA99-486F-A58A-1CD00AF9CDBB}">
      <dgm:prSet/>
      <dgm:spPr/>
      <dgm:t>
        <a:bodyPr/>
        <a:lstStyle/>
        <a:p>
          <a:endParaRPr lang="en-GB"/>
        </a:p>
      </dgm:t>
    </dgm:pt>
    <dgm:pt modelId="{8DA58740-6EF9-484D-A5FC-83B9553831D5}">
      <dgm:prSet phldr="0" custT="1"/>
      <dgm:spPr/>
      <dgm:t>
        <a:bodyPr/>
        <a:lstStyle/>
        <a:p>
          <a:pPr rtl="0"/>
          <a:r>
            <a:rPr lang="en-US" sz="1300" b="0">
              <a:solidFill>
                <a:schemeClr val="tx1"/>
              </a:solidFill>
              <a:latin typeface="+mn-lt"/>
              <a:ea typeface="Calibri"/>
              <a:cs typeface="Calibri"/>
            </a:rPr>
            <a:t>Development of insights in CVD and lipid management </a:t>
          </a:r>
          <a:endParaRPr lang="en-GB" sz="1300" b="0">
            <a:solidFill>
              <a:schemeClr val="tx1"/>
            </a:solidFill>
            <a:latin typeface="+mn-lt"/>
            <a:ea typeface="Calibri"/>
            <a:cs typeface="Calibri"/>
          </a:endParaRPr>
        </a:p>
      </dgm:t>
    </dgm:pt>
    <dgm:pt modelId="{E9F2B045-2950-4054-B137-4A7226C67EEC}" type="parTrans" cxnId="{6994D039-B56E-4CD7-9220-B69E0D50509B}">
      <dgm:prSet/>
      <dgm:spPr/>
      <dgm:t>
        <a:bodyPr/>
        <a:lstStyle/>
        <a:p>
          <a:endParaRPr lang="en-GB"/>
        </a:p>
      </dgm:t>
    </dgm:pt>
    <dgm:pt modelId="{C7ED2214-6A31-4C10-8348-E438776074E1}" type="sibTrans" cxnId="{6994D039-B56E-4CD7-9220-B69E0D50509B}">
      <dgm:prSet/>
      <dgm:spPr/>
      <dgm:t>
        <a:bodyPr/>
        <a:lstStyle/>
        <a:p>
          <a:endParaRPr lang="en-GB"/>
        </a:p>
      </dgm:t>
    </dgm:pt>
    <dgm:pt modelId="{E161132D-E2BC-4C2E-8688-511465EE6626}">
      <dgm:prSet phldr="0"/>
      <dgm:spPr/>
      <dgm:t>
        <a:bodyPr/>
        <a:lstStyle/>
        <a:p>
          <a:pPr rtl="0"/>
          <a:r>
            <a:rPr lang="en-US">
              <a:solidFill>
                <a:srgbClr val="000000"/>
              </a:solidFill>
              <a:latin typeface="+mn-lt"/>
              <a:ea typeface="Calibri"/>
              <a:cs typeface="Calibri"/>
            </a:rPr>
            <a:t>Development of insights in </a:t>
          </a:r>
          <a:r>
            <a:rPr lang="en-US">
              <a:latin typeface="+mn-lt"/>
              <a:ea typeface="Calibri"/>
              <a:cs typeface="Calibri"/>
            </a:rPr>
            <a:t>obesity</a:t>
          </a:r>
        </a:p>
      </dgm:t>
    </dgm:pt>
    <dgm:pt modelId="{84A3D87D-4C5F-4B3E-8742-0AB36BB3FC66}" type="parTrans" cxnId="{D5806615-F9CD-42C4-8286-C9D599A164FB}">
      <dgm:prSet/>
      <dgm:spPr/>
      <dgm:t>
        <a:bodyPr/>
        <a:lstStyle/>
        <a:p>
          <a:endParaRPr lang="en-GB"/>
        </a:p>
      </dgm:t>
    </dgm:pt>
    <dgm:pt modelId="{0B7819A1-A676-4E72-B820-84CD697B0A12}" type="sibTrans" cxnId="{D5806615-F9CD-42C4-8286-C9D599A164FB}">
      <dgm:prSet/>
      <dgm:spPr/>
      <dgm:t>
        <a:bodyPr/>
        <a:lstStyle/>
        <a:p>
          <a:endParaRPr lang="en-GB"/>
        </a:p>
      </dgm:t>
    </dgm:pt>
    <dgm:pt modelId="{B1CD1406-D1CC-471F-B592-AF1640D30906}">
      <dgm:prSet phldr="0"/>
      <dgm:spPr/>
      <dgm:t>
        <a:bodyPr/>
        <a:lstStyle/>
        <a:p>
          <a:pPr rtl="0"/>
          <a:r>
            <a:rPr lang="en-US" err="1">
              <a:solidFill>
                <a:srgbClr val="000000"/>
              </a:solidFill>
              <a:latin typeface="+mn-lt"/>
              <a:ea typeface="Calibri"/>
              <a:cs typeface="Calibri"/>
            </a:rPr>
            <a:t>Prioritised</a:t>
          </a:r>
          <a:r>
            <a:rPr lang="en-US">
              <a:solidFill>
                <a:srgbClr val="000000"/>
              </a:solidFill>
              <a:latin typeface="+mn-lt"/>
              <a:ea typeface="Calibri"/>
              <a:cs typeface="Calibri"/>
            </a:rPr>
            <a:t> topics reviewed and additional areas added to work </a:t>
          </a:r>
          <a:r>
            <a:rPr lang="en-US" err="1">
              <a:solidFill>
                <a:srgbClr val="000000"/>
              </a:solidFill>
              <a:latin typeface="+mn-lt"/>
              <a:ea typeface="Calibri"/>
              <a:cs typeface="Calibri"/>
            </a:rPr>
            <a:t>programme</a:t>
          </a:r>
          <a:endParaRPr lang="en-GB">
            <a:latin typeface="+mn-lt"/>
            <a:ea typeface="Inter"/>
            <a:cs typeface="Calibri"/>
          </a:endParaRPr>
        </a:p>
      </dgm:t>
    </dgm:pt>
    <dgm:pt modelId="{C6D42C02-0057-4FD1-A408-1031164A29F0}" type="parTrans" cxnId="{0FAD5EE3-887E-4F0A-B254-27D83F5E00C7}">
      <dgm:prSet/>
      <dgm:spPr/>
      <dgm:t>
        <a:bodyPr/>
        <a:lstStyle/>
        <a:p>
          <a:endParaRPr lang="en-GB"/>
        </a:p>
      </dgm:t>
    </dgm:pt>
    <dgm:pt modelId="{4DDA7CF1-BACA-47FF-B749-14BBE3F33236}" type="sibTrans" cxnId="{0FAD5EE3-887E-4F0A-B254-27D83F5E00C7}">
      <dgm:prSet/>
      <dgm:spPr/>
      <dgm:t>
        <a:bodyPr/>
        <a:lstStyle/>
        <a:p>
          <a:endParaRPr lang="en-GB"/>
        </a:p>
      </dgm:t>
    </dgm:pt>
    <dgm:pt modelId="{D229B6BB-F956-4484-80F3-83326480E36E}">
      <dgm:prSet phldrT="[Text]" custT="1"/>
      <dgm:spPr/>
      <dgm:t>
        <a:bodyPr/>
        <a:lstStyle/>
        <a:p>
          <a:r>
            <a:rPr lang="en-US" sz="1200" b="0">
              <a:solidFill>
                <a:schemeClr val="bg1"/>
              </a:solidFill>
              <a:latin typeface="+mj-lt"/>
              <a:ea typeface="Calibri"/>
              <a:cs typeface="Calibri"/>
            </a:rPr>
            <a:t>November 2024</a:t>
          </a:r>
          <a:endParaRPr lang="en-GB" sz="1200"/>
        </a:p>
      </dgm:t>
    </dgm:pt>
    <dgm:pt modelId="{4A0CB05C-AE39-44ED-A872-7D263E30A700}" type="parTrans" cxnId="{2EFB297F-8D45-43E6-8034-B200368F1F91}">
      <dgm:prSet/>
      <dgm:spPr/>
      <dgm:t>
        <a:bodyPr/>
        <a:lstStyle/>
        <a:p>
          <a:endParaRPr lang="en-GB"/>
        </a:p>
      </dgm:t>
    </dgm:pt>
    <dgm:pt modelId="{3B5ED339-7D86-4459-B0BA-86F07097B5C6}" type="sibTrans" cxnId="{2EFB297F-8D45-43E6-8034-B200368F1F91}">
      <dgm:prSet/>
      <dgm:spPr/>
      <dgm:t>
        <a:bodyPr/>
        <a:lstStyle/>
        <a:p>
          <a:endParaRPr lang="en-GB"/>
        </a:p>
      </dgm:t>
    </dgm:pt>
    <dgm:pt modelId="{6E28E42D-5EEC-4BAB-8BE8-480F26BF58A2}">
      <dgm:prSet phldrT="[Text]"/>
      <dgm:spPr/>
      <dgm:t>
        <a:bodyPr/>
        <a:lstStyle/>
        <a:p>
          <a:r>
            <a:rPr lang="en-GB"/>
            <a:t>Innovation scorecard published</a:t>
          </a:r>
        </a:p>
      </dgm:t>
    </dgm:pt>
    <dgm:pt modelId="{4BC8FD06-1305-4AFA-BA54-E10884F8A760}" type="parTrans" cxnId="{52957B6F-544D-46FE-B9CB-69358FA19F83}">
      <dgm:prSet/>
      <dgm:spPr/>
      <dgm:t>
        <a:bodyPr/>
        <a:lstStyle/>
        <a:p>
          <a:endParaRPr lang="en-GB"/>
        </a:p>
      </dgm:t>
    </dgm:pt>
    <dgm:pt modelId="{9F6D62DA-2443-48DE-9F4E-7DE4330AD1DF}" type="sibTrans" cxnId="{52957B6F-544D-46FE-B9CB-69358FA19F83}">
      <dgm:prSet/>
      <dgm:spPr/>
      <dgm:t>
        <a:bodyPr/>
        <a:lstStyle/>
        <a:p>
          <a:endParaRPr lang="en-GB"/>
        </a:p>
      </dgm:t>
    </dgm:pt>
    <dgm:pt modelId="{F90C7737-C378-4D6A-88D1-4A20840A6473}">
      <dgm:prSet phldr="0" custT="1"/>
      <dgm:spPr/>
      <dgm:t>
        <a:bodyPr/>
        <a:lstStyle/>
        <a:p>
          <a:pPr rtl="0"/>
          <a:r>
            <a:rPr lang="en-US" sz="1200">
              <a:latin typeface="+mj-lt"/>
              <a:ea typeface="Calibri"/>
              <a:cs typeface="Calibri"/>
            </a:rPr>
            <a:t>December 2024</a:t>
          </a:r>
          <a:endParaRPr lang="en-GB" sz="1200" b="0">
            <a:solidFill>
              <a:schemeClr val="tx1"/>
            </a:solidFill>
            <a:latin typeface="+mj-lt"/>
            <a:ea typeface="Calibri"/>
            <a:cs typeface="Calibri"/>
          </a:endParaRPr>
        </a:p>
      </dgm:t>
    </dgm:pt>
    <dgm:pt modelId="{224BA11A-45ED-4F65-9247-739306B16D50}" type="parTrans" cxnId="{0CEE4AA6-E00A-48DC-8753-CD351EE94036}">
      <dgm:prSet/>
      <dgm:spPr/>
      <dgm:t>
        <a:bodyPr/>
        <a:lstStyle/>
        <a:p>
          <a:endParaRPr lang="en-GB"/>
        </a:p>
      </dgm:t>
    </dgm:pt>
    <dgm:pt modelId="{491106FF-5D07-49DE-925D-6F3C30D6A132}" type="sibTrans" cxnId="{0CEE4AA6-E00A-48DC-8753-CD351EE94036}">
      <dgm:prSet/>
      <dgm:spPr/>
      <dgm:t>
        <a:bodyPr/>
        <a:lstStyle/>
        <a:p>
          <a:endParaRPr lang="en-GB"/>
        </a:p>
      </dgm:t>
    </dgm:pt>
    <dgm:pt modelId="{A22DEB7E-73F4-4B49-9258-B30332D23B31}">
      <dgm:prSet phldr="0"/>
      <dgm:spPr/>
      <dgm:t>
        <a:bodyPr/>
        <a:lstStyle/>
        <a:p>
          <a:pPr rtl="0"/>
          <a:r>
            <a:rPr lang="en-US">
              <a:latin typeface="+mn-lt"/>
              <a:ea typeface="Calibri"/>
              <a:cs typeface="Calibri"/>
            </a:rPr>
            <a:t>Board strategy session on implementation</a:t>
          </a:r>
        </a:p>
      </dgm:t>
    </dgm:pt>
    <dgm:pt modelId="{30157036-7158-412C-AE0B-6D643ED449E0}" type="parTrans" cxnId="{C90443AA-2178-4C63-A389-7CD3CD33F010}">
      <dgm:prSet/>
      <dgm:spPr/>
      <dgm:t>
        <a:bodyPr/>
        <a:lstStyle/>
        <a:p>
          <a:endParaRPr lang="en-GB"/>
        </a:p>
      </dgm:t>
    </dgm:pt>
    <dgm:pt modelId="{DFB8701D-3987-42C3-90C1-57A05D8131BC}" type="sibTrans" cxnId="{C90443AA-2178-4C63-A389-7CD3CD33F010}">
      <dgm:prSet/>
      <dgm:spPr/>
      <dgm:t>
        <a:bodyPr/>
        <a:lstStyle/>
        <a:p>
          <a:endParaRPr lang="en-GB"/>
        </a:p>
      </dgm:t>
    </dgm:pt>
    <dgm:pt modelId="{8868EFB6-640A-4FD2-B23B-52D996C226B3}">
      <dgm:prSet phldr="0"/>
      <dgm:spPr/>
      <dgm:t>
        <a:bodyPr/>
        <a:lstStyle/>
        <a:p>
          <a:pPr rtl="0"/>
          <a:r>
            <a:rPr lang="en-US">
              <a:latin typeface="+mn-lt"/>
              <a:ea typeface="Calibri"/>
              <a:cs typeface="Calibri"/>
            </a:rPr>
            <a:t>Priority partnerships with improvement system </a:t>
          </a:r>
          <a:r>
            <a:rPr lang="en-US" err="1">
              <a:latin typeface="+mn-lt"/>
              <a:ea typeface="Calibri"/>
              <a:cs typeface="Calibri"/>
            </a:rPr>
            <a:t>finalised</a:t>
          </a:r>
          <a:endParaRPr lang="en-US">
            <a:latin typeface="+mn-lt"/>
            <a:ea typeface="Calibri"/>
            <a:cs typeface="Calibri"/>
          </a:endParaRPr>
        </a:p>
      </dgm:t>
    </dgm:pt>
    <dgm:pt modelId="{EC6E5746-2604-44D5-8B84-9C4E1B4B72FD}" type="parTrans" cxnId="{D88FEC14-8768-41D4-BB36-ACE4886B9D9B}">
      <dgm:prSet/>
      <dgm:spPr/>
      <dgm:t>
        <a:bodyPr/>
        <a:lstStyle/>
        <a:p>
          <a:endParaRPr lang="en-GB"/>
        </a:p>
      </dgm:t>
    </dgm:pt>
    <dgm:pt modelId="{DF13013E-1A69-4A5C-8ECC-FCB26CC94379}" type="sibTrans" cxnId="{D88FEC14-8768-41D4-BB36-ACE4886B9D9B}">
      <dgm:prSet/>
      <dgm:spPr/>
      <dgm:t>
        <a:bodyPr/>
        <a:lstStyle/>
        <a:p>
          <a:endParaRPr lang="en-GB"/>
        </a:p>
      </dgm:t>
    </dgm:pt>
    <dgm:pt modelId="{864442B9-18A3-4720-B86A-6EA22CC4F549}">
      <dgm:prSet phldrT="[Text]"/>
      <dgm:spPr/>
      <dgm:t>
        <a:bodyPr/>
        <a:lstStyle/>
        <a:p>
          <a:r>
            <a:rPr lang="en-GB"/>
            <a:t>Contributing to NHSE Audit and Registries strategy to align measurement approaches</a:t>
          </a:r>
        </a:p>
      </dgm:t>
    </dgm:pt>
    <dgm:pt modelId="{695F9EDA-8D34-44C4-B9BE-FF74EF272F92}" type="parTrans" cxnId="{0DED435D-D29E-42AE-9478-72E5A83C723A}">
      <dgm:prSet/>
      <dgm:spPr/>
      <dgm:t>
        <a:bodyPr/>
        <a:lstStyle/>
        <a:p>
          <a:endParaRPr lang="en-GB"/>
        </a:p>
      </dgm:t>
    </dgm:pt>
    <dgm:pt modelId="{A0736B2E-574B-463E-A4FD-BFEC4F01F74A}" type="sibTrans" cxnId="{0DED435D-D29E-42AE-9478-72E5A83C723A}">
      <dgm:prSet/>
      <dgm:spPr/>
      <dgm:t>
        <a:bodyPr/>
        <a:lstStyle/>
        <a:p>
          <a:endParaRPr lang="en-GB"/>
        </a:p>
      </dgm:t>
    </dgm:pt>
    <dgm:pt modelId="{86A91671-C4CA-48D4-BEB1-E2236430688E}" type="pres">
      <dgm:prSet presAssocID="{AEC09B1B-480A-4262-A60B-7531B96F440A}" presName="linearFlow" presStyleCnt="0">
        <dgm:presLayoutVars>
          <dgm:dir/>
          <dgm:animLvl val="lvl"/>
          <dgm:resizeHandles val="exact"/>
        </dgm:presLayoutVars>
      </dgm:prSet>
      <dgm:spPr/>
    </dgm:pt>
    <dgm:pt modelId="{561DAEAF-DCAB-4345-B581-B08B30396428}" type="pres">
      <dgm:prSet presAssocID="{27A1D3DA-6E65-42A8-A705-2E556C9FE54E}" presName="composite" presStyleCnt="0"/>
      <dgm:spPr/>
    </dgm:pt>
    <dgm:pt modelId="{64E877B9-0345-4CB2-AA0B-182C997D0C84}" type="pres">
      <dgm:prSet presAssocID="{27A1D3DA-6E65-42A8-A705-2E556C9FE54E}" presName="parentText" presStyleLbl="alignNode1" presStyleIdx="0" presStyleCnt="5">
        <dgm:presLayoutVars>
          <dgm:chMax val="1"/>
          <dgm:bulletEnabled val="1"/>
        </dgm:presLayoutVars>
      </dgm:prSet>
      <dgm:spPr/>
    </dgm:pt>
    <dgm:pt modelId="{7C9BE305-B39E-42A1-AFF3-8A277CF93317}" type="pres">
      <dgm:prSet presAssocID="{27A1D3DA-6E65-42A8-A705-2E556C9FE54E}" presName="descendantText" presStyleLbl="alignAcc1" presStyleIdx="0" presStyleCnt="5">
        <dgm:presLayoutVars>
          <dgm:bulletEnabled val="1"/>
        </dgm:presLayoutVars>
      </dgm:prSet>
      <dgm:spPr/>
    </dgm:pt>
    <dgm:pt modelId="{DBC84C3D-F294-4CAF-A66F-D6A86A545661}" type="pres">
      <dgm:prSet presAssocID="{229E3CE4-4D24-424A-8B53-F26AE37B6504}" presName="sp" presStyleCnt="0"/>
      <dgm:spPr/>
    </dgm:pt>
    <dgm:pt modelId="{FB26FD92-28EA-43A8-A9B0-12FEE1493AE0}" type="pres">
      <dgm:prSet presAssocID="{D229B6BB-F956-4484-80F3-83326480E36E}" presName="composite" presStyleCnt="0"/>
      <dgm:spPr/>
    </dgm:pt>
    <dgm:pt modelId="{A0C72DE3-0470-4859-9641-766D4AB8D865}" type="pres">
      <dgm:prSet presAssocID="{D229B6BB-F956-4484-80F3-83326480E36E}" presName="parentText" presStyleLbl="alignNode1" presStyleIdx="1" presStyleCnt="5">
        <dgm:presLayoutVars>
          <dgm:chMax val="1"/>
          <dgm:bulletEnabled val="1"/>
        </dgm:presLayoutVars>
      </dgm:prSet>
      <dgm:spPr/>
    </dgm:pt>
    <dgm:pt modelId="{53EBFB77-D7DC-4B8D-9337-D3B3399F7280}" type="pres">
      <dgm:prSet presAssocID="{D229B6BB-F956-4484-80F3-83326480E36E}" presName="descendantText" presStyleLbl="alignAcc1" presStyleIdx="1" presStyleCnt="5">
        <dgm:presLayoutVars>
          <dgm:bulletEnabled val="1"/>
        </dgm:presLayoutVars>
      </dgm:prSet>
      <dgm:spPr/>
    </dgm:pt>
    <dgm:pt modelId="{C4D6F954-F10A-4E32-9FA8-CD2CB6C2800C}" type="pres">
      <dgm:prSet presAssocID="{3B5ED339-7D86-4459-B0BA-86F07097B5C6}" presName="sp" presStyleCnt="0"/>
      <dgm:spPr/>
    </dgm:pt>
    <dgm:pt modelId="{1BD9F6C0-EEE4-4BEB-845E-25A9FC6244D4}" type="pres">
      <dgm:prSet presAssocID="{F90C7737-C378-4D6A-88D1-4A20840A6473}" presName="composite" presStyleCnt="0"/>
      <dgm:spPr/>
    </dgm:pt>
    <dgm:pt modelId="{D18E9384-5A68-4861-B92F-8436258BD09F}" type="pres">
      <dgm:prSet presAssocID="{F90C7737-C378-4D6A-88D1-4A20840A6473}" presName="parentText" presStyleLbl="alignNode1" presStyleIdx="2" presStyleCnt="5">
        <dgm:presLayoutVars>
          <dgm:chMax val="1"/>
          <dgm:bulletEnabled val="1"/>
        </dgm:presLayoutVars>
      </dgm:prSet>
      <dgm:spPr/>
    </dgm:pt>
    <dgm:pt modelId="{7955A621-038C-41F6-AF6C-DC611CD9D46F}" type="pres">
      <dgm:prSet presAssocID="{F90C7737-C378-4D6A-88D1-4A20840A6473}" presName="descendantText" presStyleLbl="alignAcc1" presStyleIdx="2" presStyleCnt="5">
        <dgm:presLayoutVars>
          <dgm:bulletEnabled val="1"/>
        </dgm:presLayoutVars>
      </dgm:prSet>
      <dgm:spPr/>
    </dgm:pt>
    <dgm:pt modelId="{60059210-DAC7-4111-B0F9-6F9A7D2D28AF}" type="pres">
      <dgm:prSet presAssocID="{491106FF-5D07-49DE-925D-6F3C30D6A132}" presName="sp" presStyleCnt="0"/>
      <dgm:spPr/>
    </dgm:pt>
    <dgm:pt modelId="{120FEEE4-6D70-456A-9784-F8C0B3AC4AA1}" type="pres">
      <dgm:prSet presAssocID="{F06D3B1A-00A6-48C8-86A7-964E57FAE54A}" presName="composite" presStyleCnt="0"/>
      <dgm:spPr/>
    </dgm:pt>
    <dgm:pt modelId="{41820BE6-923D-4777-9874-8B5B66CE5959}" type="pres">
      <dgm:prSet presAssocID="{F06D3B1A-00A6-48C8-86A7-964E57FAE54A}" presName="parentText" presStyleLbl="alignNode1" presStyleIdx="3" presStyleCnt="5">
        <dgm:presLayoutVars>
          <dgm:chMax val="1"/>
          <dgm:bulletEnabled val="1"/>
        </dgm:presLayoutVars>
      </dgm:prSet>
      <dgm:spPr/>
    </dgm:pt>
    <dgm:pt modelId="{32C0ABF2-7E14-480C-9071-4E094023E707}" type="pres">
      <dgm:prSet presAssocID="{F06D3B1A-00A6-48C8-86A7-964E57FAE54A}" presName="descendantText" presStyleLbl="alignAcc1" presStyleIdx="3" presStyleCnt="5">
        <dgm:presLayoutVars>
          <dgm:bulletEnabled val="1"/>
        </dgm:presLayoutVars>
      </dgm:prSet>
      <dgm:spPr/>
    </dgm:pt>
    <dgm:pt modelId="{587FA7D4-510D-4F35-B393-63699593996B}" type="pres">
      <dgm:prSet presAssocID="{364D316F-6BEF-4614-8ED3-0D1AE462AA7C}" presName="sp" presStyleCnt="0"/>
      <dgm:spPr/>
    </dgm:pt>
    <dgm:pt modelId="{5B082EB7-B188-4B75-9DDA-82AC2D3AF50E}" type="pres">
      <dgm:prSet presAssocID="{9DD68313-7115-4E49-B3CE-F65A6E45D8A9}" presName="composite" presStyleCnt="0"/>
      <dgm:spPr/>
    </dgm:pt>
    <dgm:pt modelId="{4273A8AF-8D6E-4866-A056-E9A9245806E3}" type="pres">
      <dgm:prSet presAssocID="{9DD68313-7115-4E49-B3CE-F65A6E45D8A9}" presName="parentText" presStyleLbl="alignNode1" presStyleIdx="4" presStyleCnt="5">
        <dgm:presLayoutVars>
          <dgm:chMax val="1"/>
          <dgm:bulletEnabled val="1"/>
        </dgm:presLayoutVars>
      </dgm:prSet>
      <dgm:spPr/>
    </dgm:pt>
    <dgm:pt modelId="{C10DE3FC-7EAD-431A-B471-567C9C59B79E}" type="pres">
      <dgm:prSet presAssocID="{9DD68313-7115-4E49-B3CE-F65A6E45D8A9}" presName="descendantText" presStyleLbl="alignAcc1" presStyleIdx="4" presStyleCnt="5">
        <dgm:presLayoutVars>
          <dgm:bulletEnabled val="1"/>
        </dgm:presLayoutVars>
      </dgm:prSet>
      <dgm:spPr/>
    </dgm:pt>
  </dgm:ptLst>
  <dgm:cxnLst>
    <dgm:cxn modelId="{FC0D1404-11CF-434E-B457-D64E38B28208}" type="presOf" srcId="{67DF80CC-43B4-403A-AE36-416CA5A526F4}" destId="{C10DE3FC-7EAD-431A-B471-567C9C59B79E}" srcOrd="0" destOrd="2" presId="urn:microsoft.com/office/officeart/2005/8/layout/chevron2"/>
    <dgm:cxn modelId="{CA6F1907-4C6A-4863-96E3-36A1036CD6DC}" type="presOf" srcId="{8868EFB6-640A-4FD2-B23B-52D996C226B3}" destId="{7955A621-038C-41F6-AF6C-DC611CD9D46F}" srcOrd="0" destOrd="1" presId="urn:microsoft.com/office/officeart/2005/8/layout/chevron2"/>
    <dgm:cxn modelId="{A1E50309-619E-4589-88C1-92FE08428DE8}" type="presOf" srcId="{27A1D3DA-6E65-42A8-A705-2E556C9FE54E}" destId="{64E877B9-0345-4CB2-AA0B-182C997D0C84}" srcOrd="0" destOrd="0" presId="urn:microsoft.com/office/officeart/2005/8/layout/chevron2"/>
    <dgm:cxn modelId="{4E1F0610-ED25-4C64-9D34-3AB91C4107EF}" srcId="{D229B6BB-F956-4484-80F3-83326480E36E}" destId="{F53A896A-E9DB-4252-83A8-C9C0A79E0096}" srcOrd="0" destOrd="0" parTransId="{3F98B43F-DCC8-4CCD-A9AA-1D57BAF75B29}" sibTransId="{DC3102B3-7584-41A1-A1B9-1139B8A99549}"/>
    <dgm:cxn modelId="{BB7F1813-DA99-486F-A58A-1CD00AF9CDBB}" srcId="{9DD68313-7115-4E49-B3CE-F65A6E45D8A9}" destId="{67DF80CC-43B4-403A-AE36-416CA5A526F4}" srcOrd="2" destOrd="0" parTransId="{ECA570A7-5D5B-4A4D-B6DE-FB13CE43C86E}" sibTransId="{FC7E3427-BD94-42A8-8B63-6FD83C448EB8}"/>
    <dgm:cxn modelId="{D88FEC14-8768-41D4-BB36-ACE4886B9D9B}" srcId="{F90C7737-C378-4D6A-88D1-4A20840A6473}" destId="{8868EFB6-640A-4FD2-B23B-52D996C226B3}" srcOrd="1" destOrd="0" parTransId="{EC6E5746-2604-44D5-8B84-9C4E1B4B72FD}" sibTransId="{DF13013E-1A69-4A5C-8ECC-FCB26CC94379}"/>
    <dgm:cxn modelId="{D5806615-F9CD-42C4-8286-C9D599A164FB}" srcId="{F06D3B1A-00A6-48C8-86A7-964E57FAE54A}" destId="{E161132D-E2BC-4C2E-8688-511465EE6626}" srcOrd="1" destOrd="0" parTransId="{84A3D87D-4C5F-4B3E-8742-0AB36BB3FC66}" sibTransId="{0B7819A1-A676-4E72-B820-84CD697B0A12}"/>
    <dgm:cxn modelId="{6994D039-B56E-4CD7-9220-B69E0D50509B}" srcId="{D229B6BB-F956-4484-80F3-83326480E36E}" destId="{8DA58740-6EF9-484D-A5FC-83B9553831D5}" srcOrd="1" destOrd="0" parTransId="{E9F2B045-2950-4054-B137-4A7226C67EEC}" sibTransId="{C7ED2214-6A31-4C10-8348-E438776074E1}"/>
    <dgm:cxn modelId="{7493E440-4E0F-4007-9B60-37EC1EE0F89A}" type="presOf" srcId="{40877BB8-95BE-4384-AF43-B656BDCDA252}" destId="{32C0ABF2-7E14-480C-9071-4E094023E707}" srcOrd="0" destOrd="0" presId="urn:microsoft.com/office/officeart/2005/8/layout/chevron2"/>
    <dgm:cxn modelId="{652BC35C-BEF3-44FD-BAAE-B951C7F02C93}" type="presOf" srcId="{9DD68313-7115-4E49-B3CE-F65A6E45D8A9}" destId="{4273A8AF-8D6E-4866-A056-E9A9245806E3}" srcOrd="0" destOrd="0" presId="urn:microsoft.com/office/officeart/2005/8/layout/chevron2"/>
    <dgm:cxn modelId="{0DED435D-D29E-42AE-9478-72E5A83C723A}" srcId="{27A1D3DA-6E65-42A8-A705-2E556C9FE54E}" destId="{864442B9-18A3-4720-B86A-6EA22CC4F549}" srcOrd="1" destOrd="0" parTransId="{695F9EDA-8D34-44C4-B9BE-FF74EF272F92}" sibTransId="{A0736B2E-574B-463E-A4FD-BFEC4F01F74A}"/>
    <dgm:cxn modelId="{7BB2655F-F4EB-46C8-96B2-5A6851AE549B}" srcId="{AEC09B1B-480A-4262-A60B-7531B96F440A}" destId="{F06D3B1A-00A6-48C8-86A7-964E57FAE54A}" srcOrd="3" destOrd="0" parTransId="{DD1A7A14-0E8D-4D31-9FF7-24B40404264F}" sibTransId="{364D316F-6BEF-4614-8ED3-0D1AE462AA7C}"/>
    <dgm:cxn modelId="{97DAB143-4F41-44A7-A9D6-05B0FB24F2AA}" type="presOf" srcId="{F06D3B1A-00A6-48C8-86A7-964E57FAE54A}" destId="{41820BE6-923D-4777-9874-8B5B66CE5959}" srcOrd="0" destOrd="0" presId="urn:microsoft.com/office/officeart/2005/8/layout/chevron2"/>
    <dgm:cxn modelId="{446D3B48-3A6E-40E6-88E8-019865672B39}" srcId="{9DD68313-7115-4E49-B3CE-F65A6E45D8A9}" destId="{76B0B39A-254C-4E13-BA8E-C80D90D4D374}" srcOrd="0" destOrd="0" parTransId="{E3C788C7-DAB6-4AC1-82B3-390DA0703751}" sibTransId="{3536B376-4168-47E1-BE2D-4347F0CF76A5}"/>
    <dgm:cxn modelId="{83753B4C-2500-46B1-B8AB-E65F19E4F350}" type="presOf" srcId="{AEC09B1B-480A-4262-A60B-7531B96F440A}" destId="{86A91671-C4CA-48D4-BEB1-E2236430688E}" srcOrd="0" destOrd="0" presId="urn:microsoft.com/office/officeart/2005/8/layout/chevron2"/>
    <dgm:cxn modelId="{8AFDA44E-9391-4C26-A6AE-ECB4CFE9FE21}" type="presOf" srcId="{6E28E42D-5EEC-4BAB-8BE8-480F26BF58A2}" destId="{7C9BE305-B39E-42A1-AFF3-8A277CF93317}" srcOrd="0" destOrd="0" presId="urn:microsoft.com/office/officeart/2005/8/layout/chevron2"/>
    <dgm:cxn modelId="{52957B6F-544D-46FE-B9CB-69358FA19F83}" srcId="{27A1D3DA-6E65-42A8-A705-2E556C9FE54E}" destId="{6E28E42D-5EEC-4BAB-8BE8-480F26BF58A2}" srcOrd="0" destOrd="0" parTransId="{4BC8FD06-1305-4AFA-BA54-E10884F8A760}" sibTransId="{9F6D62DA-2443-48DE-9F4E-7DE4330AD1DF}"/>
    <dgm:cxn modelId="{800C0656-8A46-4648-8690-0F4D9CC25EC7}" type="presOf" srcId="{76B0B39A-254C-4E13-BA8E-C80D90D4D374}" destId="{C10DE3FC-7EAD-431A-B471-567C9C59B79E}" srcOrd="0" destOrd="0" presId="urn:microsoft.com/office/officeart/2005/8/layout/chevron2"/>
    <dgm:cxn modelId="{2EFB297F-8D45-43E6-8034-B200368F1F91}" srcId="{AEC09B1B-480A-4262-A60B-7531B96F440A}" destId="{D229B6BB-F956-4484-80F3-83326480E36E}" srcOrd="1" destOrd="0" parTransId="{4A0CB05C-AE39-44ED-A872-7D263E30A700}" sibTransId="{3B5ED339-7D86-4459-B0BA-86F07097B5C6}"/>
    <dgm:cxn modelId="{3EC26082-8480-420F-9E31-700B1F3F2081}" type="presOf" srcId="{F90C7737-C378-4D6A-88D1-4A20840A6473}" destId="{D18E9384-5A68-4861-B92F-8436258BD09F}" srcOrd="0" destOrd="0" presId="urn:microsoft.com/office/officeart/2005/8/layout/chevron2"/>
    <dgm:cxn modelId="{A3748884-A0D5-44E4-AD99-4FFED122148E}" type="presOf" srcId="{E161132D-E2BC-4C2E-8688-511465EE6626}" destId="{32C0ABF2-7E14-480C-9071-4E094023E707}" srcOrd="0" destOrd="1" presId="urn:microsoft.com/office/officeart/2005/8/layout/chevron2"/>
    <dgm:cxn modelId="{F7DCAEA0-B2A4-4C8A-8455-E80346FAE9EE}" srcId="{F06D3B1A-00A6-48C8-86A7-964E57FAE54A}" destId="{40877BB8-95BE-4384-AF43-B656BDCDA252}" srcOrd="0" destOrd="0" parTransId="{B768FA6E-576D-4141-8961-7316CBF2606F}" sibTransId="{4B01FF43-0D7A-4C76-AC21-CF0EB1F001CA}"/>
    <dgm:cxn modelId="{0CEE4AA6-E00A-48DC-8753-CD351EE94036}" srcId="{AEC09B1B-480A-4262-A60B-7531B96F440A}" destId="{F90C7737-C378-4D6A-88D1-4A20840A6473}" srcOrd="2" destOrd="0" parTransId="{224BA11A-45ED-4F65-9247-739306B16D50}" sibTransId="{491106FF-5D07-49DE-925D-6F3C30D6A132}"/>
    <dgm:cxn modelId="{C1E5ABA7-C140-4C1B-B729-0A1E5D0E3CB0}" srcId="{AEC09B1B-480A-4262-A60B-7531B96F440A}" destId="{27A1D3DA-6E65-42A8-A705-2E556C9FE54E}" srcOrd="0" destOrd="0" parTransId="{9239B08F-0B02-43F1-AD16-093D804A0916}" sibTransId="{229E3CE4-4D24-424A-8B53-F26AE37B6504}"/>
    <dgm:cxn modelId="{C90443AA-2178-4C63-A389-7CD3CD33F010}" srcId="{F90C7737-C378-4D6A-88D1-4A20840A6473}" destId="{A22DEB7E-73F4-4B49-9258-B30332D23B31}" srcOrd="0" destOrd="0" parTransId="{30157036-7158-412C-AE0B-6D643ED449E0}" sibTransId="{DFB8701D-3987-42C3-90C1-57A05D8131BC}"/>
    <dgm:cxn modelId="{AC4FC6AA-45B5-4861-9C34-A9B5D65E3514}" type="presOf" srcId="{8DA58740-6EF9-484D-A5FC-83B9553831D5}" destId="{53EBFB77-D7DC-4B8D-9337-D3B3399F7280}" srcOrd="0" destOrd="1" presId="urn:microsoft.com/office/officeart/2005/8/layout/chevron2"/>
    <dgm:cxn modelId="{A6391EBA-41BB-4D99-8C67-F0CE6FF4D845}" type="presOf" srcId="{B1CD1406-D1CC-471F-B592-AF1640D30906}" destId="{C10DE3FC-7EAD-431A-B471-567C9C59B79E}" srcOrd="0" destOrd="1" presId="urn:microsoft.com/office/officeart/2005/8/layout/chevron2"/>
    <dgm:cxn modelId="{83142BC7-80BB-4462-BD87-442B424AC7E3}" srcId="{AEC09B1B-480A-4262-A60B-7531B96F440A}" destId="{9DD68313-7115-4E49-B3CE-F65A6E45D8A9}" srcOrd="4" destOrd="0" parTransId="{A23ADB6E-DC03-448E-B275-28C4D93202FD}" sibTransId="{D5D5F8AA-6A9F-46B9-BBFD-0AD5218496D5}"/>
    <dgm:cxn modelId="{E0481ADB-0E75-4577-8649-07E7BF43A5D9}" type="presOf" srcId="{864442B9-18A3-4720-B86A-6EA22CC4F549}" destId="{7C9BE305-B39E-42A1-AFF3-8A277CF93317}" srcOrd="0" destOrd="1" presId="urn:microsoft.com/office/officeart/2005/8/layout/chevron2"/>
    <dgm:cxn modelId="{701A55E2-D140-47DD-9E56-F1DC64E9F779}" type="presOf" srcId="{A22DEB7E-73F4-4B49-9258-B30332D23B31}" destId="{7955A621-038C-41F6-AF6C-DC611CD9D46F}" srcOrd="0" destOrd="0" presId="urn:microsoft.com/office/officeart/2005/8/layout/chevron2"/>
    <dgm:cxn modelId="{0FAD5EE3-887E-4F0A-B254-27D83F5E00C7}" srcId="{9DD68313-7115-4E49-B3CE-F65A6E45D8A9}" destId="{B1CD1406-D1CC-471F-B592-AF1640D30906}" srcOrd="1" destOrd="0" parTransId="{C6D42C02-0057-4FD1-A408-1031164A29F0}" sibTransId="{4DDA7CF1-BACA-47FF-B749-14BBE3F33236}"/>
    <dgm:cxn modelId="{3193BFE8-9754-409E-A018-BC35FAED5EEF}" type="presOf" srcId="{D229B6BB-F956-4484-80F3-83326480E36E}" destId="{A0C72DE3-0470-4859-9641-766D4AB8D865}" srcOrd="0" destOrd="0" presId="urn:microsoft.com/office/officeart/2005/8/layout/chevron2"/>
    <dgm:cxn modelId="{081EBEEC-E7EA-4A34-8FC4-E92675C156AC}" type="presOf" srcId="{F53A896A-E9DB-4252-83A8-C9C0A79E0096}" destId="{53EBFB77-D7DC-4B8D-9337-D3B3399F7280}" srcOrd="0" destOrd="0" presId="urn:microsoft.com/office/officeart/2005/8/layout/chevron2"/>
    <dgm:cxn modelId="{BEA8A5DC-C371-4BE9-9220-A3D59A7089BB}" type="presParOf" srcId="{86A91671-C4CA-48D4-BEB1-E2236430688E}" destId="{561DAEAF-DCAB-4345-B581-B08B30396428}" srcOrd="0" destOrd="0" presId="urn:microsoft.com/office/officeart/2005/8/layout/chevron2"/>
    <dgm:cxn modelId="{7CFCD1D6-3131-4257-98A7-ACE5193E37FA}" type="presParOf" srcId="{561DAEAF-DCAB-4345-B581-B08B30396428}" destId="{64E877B9-0345-4CB2-AA0B-182C997D0C84}" srcOrd="0" destOrd="0" presId="urn:microsoft.com/office/officeart/2005/8/layout/chevron2"/>
    <dgm:cxn modelId="{C877C517-1E05-4736-895D-7F2893EE3301}" type="presParOf" srcId="{561DAEAF-DCAB-4345-B581-B08B30396428}" destId="{7C9BE305-B39E-42A1-AFF3-8A277CF93317}" srcOrd="1" destOrd="0" presId="urn:microsoft.com/office/officeart/2005/8/layout/chevron2"/>
    <dgm:cxn modelId="{82DDE2E1-1874-4236-B8E4-3B83FCA1416A}" type="presParOf" srcId="{86A91671-C4CA-48D4-BEB1-E2236430688E}" destId="{DBC84C3D-F294-4CAF-A66F-D6A86A545661}" srcOrd="1" destOrd="0" presId="urn:microsoft.com/office/officeart/2005/8/layout/chevron2"/>
    <dgm:cxn modelId="{4F13E7EC-CEF5-47C3-8160-F60AEFC85534}" type="presParOf" srcId="{86A91671-C4CA-48D4-BEB1-E2236430688E}" destId="{FB26FD92-28EA-43A8-A9B0-12FEE1493AE0}" srcOrd="2" destOrd="0" presId="urn:microsoft.com/office/officeart/2005/8/layout/chevron2"/>
    <dgm:cxn modelId="{4E131F9B-EE3C-4AFF-B76D-453D4B027A31}" type="presParOf" srcId="{FB26FD92-28EA-43A8-A9B0-12FEE1493AE0}" destId="{A0C72DE3-0470-4859-9641-766D4AB8D865}" srcOrd="0" destOrd="0" presId="urn:microsoft.com/office/officeart/2005/8/layout/chevron2"/>
    <dgm:cxn modelId="{54AE1F85-1A6B-4CE7-AC2B-5F7B203536F1}" type="presParOf" srcId="{FB26FD92-28EA-43A8-A9B0-12FEE1493AE0}" destId="{53EBFB77-D7DC-4B8D-9337-D3B3399F7280}" srcOrd="1" destOrd="0" presId="urn:microsoft.com/office/officeart/2005/8/layout/chevron2"/>
    <dgm:cxn modelId="{A8E5F74F-BD58-4BCB-901D-87FD60164A30}" type="presParOf" srcId="{86A91671-C4CA-48D4-BEB1-E2236430688E}" destId="{C4D6F954-F10A-4E32-9FA8-CD2CB6C2800C}" srcOrd="3" destOrd="0" presId="urn:microsoft.com/office/officeart/2005/8/layout/chevron2"/>
    <dgm:cxn modelId="{8316A2E4-2A76-43B1-B71E-41FD0E394E5C}" type="presParOf" srcId="{86A91671-C4CA-48D4-BEB1-E2236430688E}" destId="{1BD9F6C0-EEE4-4BEB-845E-25A9FC6244D4}" srcOrd="4" destOrd="0" presId="urn:microsoft.com/office/officeart/2005/8/layout/chevron2"/>
    <dgm:cxn modelId="{F6540490-B05C-49B5-836A-A19057F4C288}" type="presParOf" srcId="{1BD9F6C0-EEE4-4BEB-845E-25A9FC6244D4}" destId="{D18E9384-5A68-4861-B92F-8436258BD09F}" srcOrd="0" destOrd="0" presId="urn:microsoft.com/office/officeart/2005/8/layout/chevron2"/>
    <dgm:cxn modelId="{30DFD687-DF15-4FA8-97C8-FCCE1A4AFF77}" type="presParOf" srcId="{1BD9F6C0-EEE4-4BEB-845E-25A9FC6244D4}" destId="{7955A621-038C-41F6-AF6C-DC611CD9D46F}" srcOrd="1" destOrd="0" presId="urn:microsoft.com/office/officeart/2005/8/layout/chevron2"/>
    <dgm:cxn modelId="{F41FCDDD-B8C2-45A6-A61B-685EE63067D9}" type="presParOf" srcId="{86A91671-C4CA-48D4-BEB1-E2236430688E}" destId="{60059210-DAC7-4111-B0F9-6F9A7D2D28AF}" srcOrd="5" destOrd="0" presId="urn:microsoft.com/office/officeart/2005/8/layout/chevron2"/>
    <dgm:cxn modelId="{4FB744AC-1CB1-4DBA-B239-5C60E36E2BBF}" type="presParOf" srcId="{86A91671-C4CA-48D4-BEB1-E2236430688E}" destId="{120FEEE4-6D70-456A-9784-F8C0B3AC4AA1}" srcOrd="6" destOrd="0" presId="urn:microsoft.com/office/officeart/2005/8/layout/chevron2"/>
    <dgm:cxn modelId="{4413A4F6-4B2B-41DE-B015-586D2C2DCCC1}" type="presParOf" srcId="{120FEEE4-6D70-456A-9784-F8C0B3AC4AA1}" destId="{41820BE6-923D-4777-9874-8B5B66CE5959}" srcOrd="0" destOrd="0" presId="urn:microsoft.com/office/officeart/2005/8/layout/chevron2"/>
    <dgm:cxn modelId="{D65921F4-FD58-4DF3-917E-B4A590AF13D0}" type="presParOf" srcId="{120FEEE4-6D70-456A-9784-F8C0B3AC4AA1}" destId="{32C0ABF2-7E14-480C-9071-4E094023E707}" srcOrd="1" destOrd="0" presId="urn:microsoft.com/office/officeart/2005/8/layout/chevron2"/>
    <dgm:cxn modelId="{D2826B92-29F5-4E0A-A81D-EC14C0A3A08B}" type="presParOf" srcId="{86A91671-C4CA-48D4-BEB1-E2236430688E}" destId="{587FA7D4-510D-4F35-B393-63699593996B}" srcOrd="7" destOrd="0" presId="urn:microsoft.com/office/officeart/2005/8/layout/chevron2"/>
    <dgm:cxn modelId="{DCB45A1C-68CD-402B-8DAF-39B02C88B52F}" type="presParOf" srcId="{86A91671-C4CA-48D4-BEB1-E2236430688E}" destId="{5B082EB7-B188-4B75-9DDA-82AC2D3AF50E}" srcOrd="8" destOrd="0" presId="urn:microsoft.com/office/officeart/2005/8/layout/chevron2"/>
    <dgm:cxn modelId="{6E5D161A-6769-4EA4-B527-C0669EA3D838}" type="presParOf" srcId="{5B082EB7-B188-4B75-9DDA-82AC2D3AF50E}" destId="{4273A8AF-8D6E-4866-A056-E9A9245806E3}" srcOrd="0" destOrd="0" presId="urn:microsoft.com/office/officeart/2005/8/layout/chevron2"/>
    <dgm:cxn modelId="{6415C066-32EC-4D2C-B678-0227D37B1AEB}" type="presParOf" srcId="{5B082EB7-B188-4B75-9DDA-82AC2D3AF50E}" destId="{C10DE3FC-7EAD-431A-B471-567C9C59B79E}"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EC3E4B-F899-4C74-9150-A32D032C27B2}">
      <dsp:nvSpPr>
        <dsp:cNvPr id="0" name=""/>
        <dsp:cNvSpPr/>
      </dsp:nvSpPr>
      <dsp:spPr>
        <a:xfrm>
          <a:off x="3793066" y="2438400"/>
          <a:ext cx="2980266" cy="2980266"/>
        </a:xfrm>
        <a:prstGeom prst="gear9">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800100">
            <a:lnSpc>
              <a:spcPct val="90000"/>
            </a:lnSpc>
            <a:spcBef>
              <a:spcPct val="0"/>
            </a:spcBef>
            <a:spcAft>
              <a:spcPct val="35000"/>
            </a:spcAft>
            <a:buNone/>
          </a:pPr>
          <a:r>
            <a:rPr lang="en-US" sz="1800" b="1" kern="1200">
              <a:latin typeface="Lora SemiBold" pitchFamily="2" charset="0"/>
            </a:rPr>
            <a:t>Delivery system</a:t>
          </a:r>
          <a:endParaRPr lang="en-GB" sz="1800" b="1" kern="1200">
            <a:latin typeface="Lora SemiBold" pitchFamily="2" charset="0"/>
          </a:endParaRPr>
        </a:p>
      </dsp:txBody>
      <dsp:txXfrm>
        <a:off x="4392232" y="3136513"/>
        <a:ext cx="1781934" cy="1531918"/>
      </dsp:txXfrm>
    </dsp:sp>
    <dsp:sp modelId="{63F38162-29DA-4B03-8849-1C001097E3EA}">
      <dsp:nvSpPr>
        <dsp:cNvPr id="0" name=""/>
        <dsp:cNvSpPr/>
      </dsp:nvSpPr>
      <dsp:spPr>
        <a:xfrm>
          <a:off x="2059093" y="1733973"/>
          <a:ext cx="2167466" cy="2167466"/>
        </a:xfrm>
        <a:prstGeom prst="gear6">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rtl="0">
            <a:lnSpc>
              <a:spcPct val="90000"/>
            </a:lnSpc>
            <a:spcBef>
              <a:spcPct val="0"/>
            </a:spcBef>
            <a:spcAft>
              <a:spcPct val="35000"/>
            </a:spcAft>
            <a:buNone/>
          </a:pPr>
          <a:r>
            <a:rPr lang="en-US" sz="1200" b="1" kern="1200">
              <a:latin typeface="+mj-lt"/>
            </a:rPr>
            <a:t>Improvement support system</a:t>
          </a:r>
          <a:endParaRPr lang="en-GB" sz="1200" b="1" kern="1200">
            <a:latin typeface="+mj-lt"/>
          </a:endParaRPr>
        </a:p>
      </dsp:txBody>
      <dsp:txXfrm>
        <a:off x="2604759" y="2282937"/>
        <a:ext cx="1076134" cy="1069538"/>
      </dsp:txXfrm>
    </dsp:sp>
    <dsp:sp modelId="{DEF489FA-F23B-4E1C-BABC-BBF086AAE66C}">
      <dsp:nvSpPr>
        <dsp:cNvPr id="0" name=""/>
        <dsp:cNvSpPr/>
      </dsp:nvSpPr>
      <dsp:spPr>
        <a:xfrm rot="20700000">
          <a:off x="3273095" y="238642"/>
          <a:ext cx="2123675" cy="2123675"/>
        </a:xfrm>
        <a:prstGeom prst="gear6">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rtl="0">
            <a:lnSpc>
              <a:spcPct val="90000"/>
            </a:lnSpc>
            <a:spcBef>
              <a:spcPct val="0"/>
            </a:spcBef>
            <a:spcAft>
              <a:spcPct val="35000"/>
            </a:spcAft>
            <a:buNone/>
          </a:pPr>
          <a:r>
            <a:rPr lang="en-US" sz="1400" b="1" kern="1200">
              <a:latin typeface="Lora SemiBold"/>
            </a:rPr>
            <a:t>NICE guidance</a:t>
          </a:r>
          <a:endParaRPr lang="en-US" sz="1400" b="1" kern="1200"/>
        </a:p>
      </dsp:txBody>
      <dsp:txXfrm rot="-20700000">
        <a:off x="3738879" y="704426"/>
        <a:ext cx="1192106" cy="1192106"/>
      </dsp:txXfrm>
    </dsp:sp>
    <dsp:sp modelId="{FE22CC1F-1C4B-47C0-88E6-7750B304FEF4}">
      <dsp:nvSpPr>
        <dsp:cNvPr id="0" name=""/>
        <dsp:cNvSpPr/>
      </dsp:nvSpPr>
      <dsp:spPr>
        <a:xfrm>
          <a:off x="3577577" y="1980864"/>
          <a:ext cx="3814741" cy="3814741"/>
        </a:xfrm>
        <a:prstGeom prst="circularArrow">
          <a:avLst>
            <a:gd name="adj1" fmla="val 4688"/>
            <a:gd name="adj2" fmla="val 299029"/>
            <a:gd name="adj3" fmla="val 2539295"/>
            <a:gd name="adj4" fmla="val 15812321"/>
            <a:gd name="adj5" fmla="val 5469"/>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5C59F9-3451-4B6F-9C77-82D069F31BA8}">
      <dsp:nvSpPr>
        <dsp:cNvPr id="0" name=""/>
        <dsp:cNvSpPr/>
      </dsp:nvSpPr>
      <dsp:spPr>
        <a:xfrm>
          <a:off x="1675238" y="1249140"/>
          <a:ext cx="2771648" cy="2771648"/>
        </a:xfrm>
        <a:prstGeom prst="leftCircularArrow">
          <a:avLst>
            <a:gd name="adj1" fmla="val 6452"/>
            <a:gd name="adj2" fmla="val 429999"/>
            <a:gd name="adj3" fmla="val 10489124"/>
            <a:gd name="adj4" fmla="val 14837806"/>
            <a:gd name="adj5" fmla="val 7527"/>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B386152-2C82-4CAC-B026-85E0D9AA2DF9}">
      <dsp:nvSpPr>
        <dsp:cNvPr id="0" name=""/>
        <dsp:cNvSpPr/>
      </dsp:nvSpPr>
      <dsp:spPr>
        <a:xfrm flipH="1">
          <a:off x="5910567" y="1426857"/>
          <a:ext cx="45722" cy="56391"/>
        </a:xfrm>
        <a:prstGeom prst="leftCircularArrow">
          <a:avLst>
            <a:gd name="adj1" fmla="val 5984"/>
            <a:gd name="adj2" fmla="val 394124"/>
            <a:gd name="adj3" fmla="val 13313824"/>
            <a:gd name="adj4" fmla="val 10508221"/>
            <a:gd name="adj5" fmla="val 6981"/>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AEF7A-3009-459A-95A6-E75A059903DA}">
      <dsp:nvSpPr>
        <dsp:cNvPr id="0" name=""/>
        <dsp:cNvSpPr/>
      </dsp:nvSpPr>
      <dsp:spPr>
        <a:xfrm rot="10800000">
          <a:off x="0" y="0"/>
          <a:ext cx="5480691" cy="1171944"/>
        </a:xfrm>
        <a:prstGeom prst="trapezoid">
          <a:avLst>
            <a:gd name="adj" fmla="val 7243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r>
            <a:rPr lang="en-US" sz="2400" b="1" kern="1200">
              <a:solidFill>
                <a:schemeClr val="bg1"/>
              </a:solidFill>
              <a:latin typeface="Lora SemiBold"/>
            </a:rPr>
            <a:t>340+ guideline topics including 21,000+ recommendations</a:t>
          </a:r>
          <a:endParaRPr lang="en-US" sz="2400" b="1" kern="1200">
            <a:solidFill>
              <a:schemeClr val="bg1"/>
            </a:solidFill>
          </a:endParaRPr>
        </a:p>
      </dsp:txBody>
      <dsp:txXfrm rot="-10800000">
        <a:off x="959121" y="0"/>
        <a:ext cx="3562449" cy="1171944"/>
      </dsp:txXfrm>
    </dsp:sp>
    <dsp:sp modelId="{069EE07D-63B6-4948-964B-C0518FE9479C}">
      <dsp:nvSpPr>
        <dsp:cNvPr id="0" name=""/>
        <dsp:cNvSpPr/>
      </dsp:nvSpPr>
      <dsp:spPr>
        <a:xfrm rot="10800000">
          <a:off x="848939" y="1171944"/>
          <a:ext cx="3782813" cy="1305525"/>
        </a:xfrm>
        <a:prstGeom prst="trapezoid">
          <a:avLst>
            <a:gd name="adj" fmla="val 7243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b="1" kern="1200">
              <a:solidFill>
                <a:schemeClr val="bg1"/>
              </a:solidFill>
              <a:latin typeface="+mj-lt"/>
            </a:rPr>
            <a:t>190+ quality standard topics </a:t>
          </a:r>
          <a:r>
            <a:rPr lang="en-US" sz="2000" b="1" kern="1200">
              <a:solidFill>
                <a:schemeClr val="bg1"/>
              </a:solidFill>
              <a:latin typeface="+mj-lt"/>
              <a:ea typeface="Calibri"/>
              <a:cs typeface="Calibri"/>
            </a:rPr>
            <a:t>including </a:t>
          </a:r>
          <a:r>
            <a:rPr lang="en-US" sz="2000" b="1" kern="1200">
              <a:solidFill>
                <a:schemeClr val="bg1"/>
              </a:solidFill>
              <a:latin typeface="+mj-lt"/>
            </a:rPr>
            <a:t>1,000+ measures</a:t>
          </a:r>
        </a:p>
      </dsp:txBody>
      <dsp:txXfrm rot="-10800000">
        <a:off x="1510931" y="1171944"/>
        <a:ext cx="2458828" cy="1305525"/>
      </dsp:txXfrm>
    </dsp:sp>
    <dsp:sp modelId="{7212FCC4-858A-4766-9FEF-C071ED468519}">
      <dsp:nvSpPr>
        <dsp:cNvPr id="0" name=""/>
        <dsp:cNvSpPr/>
      </dsp:nvSpPr>
      <dsp:spPr>
        <a:xfrm rot="10800000">
          <a:off x="1794642" y="2477470"/>
          <a:ext cx="1891406" cy="1305525"/>
        </a:xfrm>
        <a:prstGeom prst="trapezoid">
          <a:avLst>
            <a:gd name="adj" fmla="val 72439"/>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endParaRPr lang="en-US" sz="1600" kern="1200">
            <a:solidFill>
              <a:schemeClr val="bg1"/>
            </a:solidFill>
          </a:endParaRPr>
        </a:p>
      </dsp:txBody>
      <dsp:txXfrm rot="-10800000">
        <a:off x="1794642" y="2477470"/>
        <a:ext cx="1891406" cy="130552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6AEF7A-3009-459A-95A6-E75A059903DA}">
      <dsp:nvSpPr>
        <dsp:cNvPr id="0" name=""/>
        <dsp:cNvSpPr/>
      </dsp:nvSpPr>
      <dsp:spPr>
        <a:xfrm rot="10800000">
          <a:off x="0" y="0"/>
          <a:ext cx="5310295" cy="1274844"/>
        </a:xfrm>
        <a:prstGeom prst="trapezoid">
          <a:avLst>
            <a:gd name="adj" fmla="val 6942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1066800" rtl="0">
            <a:lnSpc>
              <a:spcPct val="90000"/>
            </a:lnSpc>
            <a:spcBef>
              <a:spcPct val="0"/>
            </a:spcBef>
            <a:spcAft>
              <a:spcPct val="35000"/>
            </a:spcAft>
            <a:buNone/>
          </a:pPr>
          <a:r>
            <a:rPr lang="en-US" sz="2400" b="1" kern="1200">
              <a:solidFill>
                <a:schemeClr val="bg1"/>
              </a:solidFill>
              <a:latin typeface="Lora SemiBold"/>
            </a:rPr>
            <a:t>690+ live technology appraisals</a:t>
          </a:r>
          <a:endParaRPr lang="en-US" sz="2400" b="1" kern="1200">
            <a:solidFill>
              <a:schemeClr val="bg1"/>
            </a:solidFill>
          </a:endParaRPr>
        </a:p>
      </dsp:txBody>
      <dsp:txXfrm rot="-10800000">
        <a:off x="929301" y="0"/>
        <a:ext cx="3451691" cy="1274844"/>
      </dsp:txXfrm>
    </dsp:sp>
    <dsp:sp modelId="{069EE07D-63B6-4948-964B-C0518FE9479C}">
      <dsp:nvSpPr>
        <dsp:cNvPr id="0" name=""/>
        <dsp:cNvSpPr/>
      </dsp:nvSpPr>
      <dsp:spPr>
        <a:xfrm rot="10800000">
          <a:off x="881190" y="1288460"/>
          <a:ext cx="3540196" cy="1274844"/>
        </a:xfrm>
        <a:prstGeom prst="trapezoid">
          <a:avLst>
            <a:gd name="adj" fmla="val 6942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rtl="0">
            <a:lnSpc>
              <a:spcPct val="90000"/>
            </a:lnSpc>
            <a:spcBef>
              <a:spcPct val="0"/>
            </a:spcBef>
            <a:spcAft>
              <a:spcPct val="35000"/>
            </a:spcAft>
            <a:buNone/>
          </a:pPr>
          <a:r>
            <a:rPr lang="en-US" sz="2000" b="1" kern="1200">
              <a:solidFill>
                <a:schemeClr val="bg1"/>
              </a:solidFill>
              <a:latin typeface="Lora SemiBold"/>
            </a:rPr>
            <a:t>420+ medicines</a:t>
          </a:r>
          <a:endParaRPr lang="en-US" sz="2000" b="1" kern="1200">
            <a:solidFill>
              <a:schemeClr val="bg1"/>
            </a:solidFill>
          </a:endParaRPr>
        </a:p>
      </dsp:txBody>
      <dsp:txXfrm rot="-10800000">
        <a:off x="1500724" y="1288460"/>
        <a:ext cx="2301127" cy="1274844"/>
      </dsp:txXfrm>
    </dsp:sp>
    <dsp:sp modelId="{7212FCC4-858A-4766-9FEF-C071ED468519}">
      <dsp:nvSpPr>
        <dsp:cNvPr id="0" name=""/>
        <dsp:cNvSpPr/>
      </dsp:nvSpPr>
      <dsp:spPr>
        <a:xfrm rot="10800000">
          <a:off x="1770098" y="2549689"/>
          <a:ext cx="1770098" cy="1274844"/>
        </a:xfrm>
        <a:prstGeom prst="trapezoid">
          <a:avLst>
            <a:gd name="adj" fmla="val 69424"/>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711200" rtl="0">
            <a:lnSpc>
              <a:spcPct val="90000"/>
            </a:lnSpc>
            <a:spcBef>
              <a:spcPct val="0"/>
            </a:spcBef>
            <a:spcAft>
              <a:spcPct val="35000"/>
            </a:spcAft>
            <a:buNone/>
          </a:pPr>
          <a:endParaRPr lang="en-US" sz="1600" kern="1200">
            <a:solidFill>
              <a:schemeClr val="bg1"/>
            </a:solidFill>
          </a:endParaRPr>
        </a:p>
      </dsp:txBody>
      <dsp:txXfrm rot="-10800000">
        <a:off x="1770098" y="2549689"/>
        <a:ext cx="1770098" cy="12748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E877B9-0345-4CB2-AA0B-182C997D0C84}">
      <dsp:nvSpPr>
        <dsp:cNvPr id="0" name=""/>
        <dsp:cNvSpPr/>
      </dsp:nvSpPr>
      <dsp:spPr>
        <a:xfrm rot="5400000">
          <a:off x="-197162" y="203067"/>
          <a:ext cx="1314414" cy="92009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solidFill>
                <a:schemeClr val="bg1"/>
              </a:solidFill>
              <a:latin typeface="+mj-lt"/>
              <a:ea typeface="Calibri"/>
              <a:cs typeface="Calibri"/>
            </a:rPr>
            <a:t>October 2024</a:t>
          </a:r>
          <a:endParaRPr lang="en-GB" sz="1200" kern="1200"/>
        </a:p>
      </dsp:txBody>
      <dsp:txXfrm rot="-5400000">
        <a:off x="0" y="465950"/>
        <a:ext cx="920090" cy="394324"/>
      </dsp:txXfrm>
    </dsp:sp>
    <dsp:sp modelId="{7C9BE305-B39E-42A1-AFF3-8A277CF93317}">
      <dsp:nvSpPr>
        <dsp:cNvPr id="0" name=""/>
        <dsp:cNvSpPr/>
      </dsp:nvSpPr>
      <dsp:spPr>
        <a:xfrm rot="5400000">
          <a:off x="3936584" y="-3010589"/>
          <a:ext cx="854369" cy="688735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GB" sz="1300" kern="1200"/>
            <a:t>Innovation scorecard published</a:t>
          </a:r>
        </a:p>
        <a:p>
          <a:pPr marL="114300" lvl="1" indent="-114300" algn="l" defTabSz="577850">
            <a:lnSpc>
              <a:spcPct val="90000"/>
            </a:lnSpc>
            <a:spcBef>
              <a:spcPct val="0"/>
            </a:spcBef>
            <a:spcAft>
              <a:spcPct val="15000"/>
            </a:spcAft>
            <a:buChar char="•"/>
          </a:pPr>
          <a:r>
            <a:rPr lang="en-GB" sz="1300" kern="1200"/>
            <a:t>Contributing to NHSE Audit and Registries strategy to align measurement approaches</a:t>
          </a:r>
        </a:p>
      </dsp:txBody>
      <dsp:txXfrm rot="-5400000">
        <a:off x="920091" y="47611"/>
        <a:ext cx="6845650" cy="770955"/>
      </dsp:txXfrm>
    </dsp:sp>
    <dsp:sp modelId="{A0C72DE3-0470-4859-9641-766D4AB8D865}">
      <dsp:nvSpPr>
        <dsp:cNvPr id="0" name=""/>
        <dsp:cNvSpPr/>
      </dsp:nvSpPr>
      <dsp:spPr>
        <a:xfrm rot="5400000">
          <a:off x="-197162" y="1402506"/>
          <a:ext cx="1314414" cy="92009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solidFill>
                <a:schemeClr val="bg1"/>
              </a:solidFill>
              <a:latin typeface="+mj-lt"/>
              <a:ea typeface="Calibri"/>
              <a:cs typeface="Calibri"/>
            </a:rPr>
            <a:t>November 2024</a:t>
          </a:r>
          <a:endParaRPr lang="en-GB" sz="1200" kern="1200"/>
        </a:p>
      </dsp:txBody>
      <dsp:txXfrm rot="-5400000">
        <a:off x="0" y="1665389"/>
        <a:ext cx="920090" cy="394324"/>
      </dsp:txXfrm>
    </dsp:sp>
    <dsp:sp modelId="{53EBFB77-D7DC-4B8D-9337-D3B3399F7280}">
      <dsp:nvSpPr>
        <dsp:cNvPr id="0" name=""/>
        <dsp:cNvSpPr/>
      </dsp:nvSpPr>
      <dsp:spPr>
        <a:xfrm rot="5400000">
          <a:off x="3936584" y="-1811149"/>
          <a:ext cx="854369" cy="688735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a:solidFill>
                <a:schemeClr val="tx1"/>
              </a:solidFill>
              <a:latin typeface="+mn-lt"/>
              <a:ea typeface="Calibri"/>
              <a:cs typeface="Calibri"/>
            </a:rPr>
            <a:t>Development of insights in respiratory care</a:t>
          </a:r>
          <a:endParaRPr lang="en-GB" sz="1300" kern="1200">
            <a:solidFill>
              <a:schemeClr val="tx1"/>
            </a:solidFill>
            <a:latin typeface="+mn-lt"/>
          </a:endParaRPr>
        </a:p>
        <a:p>
          <a:pPr marL="114300" lvl="1" indent="-114300" algn="l" defTabSz="577850" rtl="0">
            <a:lnSpc>
              <a:spcPct val="90000"/>
            </a:lnSpc>
            <a:spcBef>
              <a:spcPct val="0"/>
            </a:spcBef>
            <a:spcAft>
              <a:spcPct val="15000"/>
            </a:spcAft>
            <a:buChar char="•"/>
          </a:pPr>
          <a:r>
            <a:rPr lang="en-US" sz="1300" b="0" kern="1200">
              <a:solidFill>
                <a:schemeClr val="tx1"/>
              </a:solidFill>
              <a:latin typeface="+mn-lt"/>
              <a:ea typeface="Calibri"/>
              <a:cs typeface="Calibri"/>
            </a:rPr>
            <a:t>Development of insights in CVD and lipid management </a:t>
          </a:r>
          <a:endParaRPr lang="en-GB" sz="1300" b="0" kern="1200">
            <a:solidFill>
              <a:schemeClr val="tx1"/>
            </a:solidFill>
            <a:latin typeface="+mn-lt"/>
            <a:ea typeface="Calibri"/>
            <a:cs typeface="Calibri"/>
          </a:endParaRPr>
        </a:p>
      </dsp:txBody>
      <dsp:txXfrm rot="-5400000">
        <a:off x="920091" y="1247051"/>
        <a:ext cx="6845650" cy="770955"/>
      </dsp:txXfrm>
    </dsp:sp>
    <dsp:sp modelId="{D18E9384-5A68-4861-B92F-8436258BD09F}">
      <dsp:nvSpPr>
        <dsp:cNvPr id="0" name=""/>
        <dsp:cNvSpPr/>
      </dsp:nvSpPr>
      <dsp:spPr>
        <a:xfrm rot="5400000">
          <a:off x="-197162" y="2601945"/>
          <a:ext cx="1314414" cy="92009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rtl="0">
            <a:lnSpc>
              <a:spcPct val="90000"/>
            </a:lnSpc>
            <a:spcBef>
              <a:spcPct val="0"/>
            </a:spcBef>
            <a:spcAft>
              <a:spcPct val="35000"/>
            </a:spcAft>
            <a:buNone/>
          </a:pPr>
          <a:r>
            <a:rPr lang="en-US" sz="1200" kern="1200">
              <a:latin typeface="+mj-lt"/>
              <a:ea typeface="Calibri"/>
              <a:cs typeface="Calibri"/>
            </a:rPr>
            <a:t>December 2024</a:t>
          </a:r>
          <a:endParaRPr lang="en-GB" sz="1200" b="0" kern="1200">
            <a:solidFill>
              <a:schemeClr val="tx1"/>
            </a:solidFill>
            <a:latin typeface="+mj-lt"/>
            <a:ea typeface="Calibri"/>
            <a:cs typeface="Calibri"/>
          </a:endParaRPr>
        </a:p>
      </dsp:txBody>
      <dsp:txXfrm rot="-5400000">
        <a:off x="0" y="2864828"/>
        <a:ext cx="920090" cy="394324"/>
      </dsp:txXfrm>
    </dsp:sp>
    <dsp:sp modelId="{7955A621-038C-41F6-AF6C-DC611CD9D46F}">
      <dsp:nvSpPr>
        <dsp:cNvPr id="0" name=""/>
        <dsp:cNvSpPr/>
      </dsp:nvSpPr>
      <dsp:spPr>
        <a:xfrm rot="5400000">
          <a:off x="3936584" y="-611710"/>
          <a:ext cx="854369" cy="688735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rtl="0">
            <a:lnSpc>
              <a:spcPct val="90000"/>
            </a:lnSpc>
            <a:spcBef>
              <a:spcPct val="0"/>
            </a:spcBef>
            <a:spcAft>
              <a:spcPct val="15000"/>
            </a:spcAft>
            <a:buChar char="•"/>
          </a:pPr>
          <a:r>
            <a:rPr lang="en-US" sz="1300" kern="1200">
              <a:latin typeface="+mn-lt"/>
              <a:ea typeface="Calibri"/>
              <a:cs typeface="Calibri"/>
            </a:rPr>
            <a:t>Board strategy session on implementation</a:t>
          </a:r>
        </a:p>
        <a:p>
          <a:pPr marL="114300" lvl="1" indent="-114300" algn="l" defTabSz="577850" rtl="0">
            <a:lnSpc>
              <a:spcPct val="90000"/>
            </a:lnSpc>
            <a:spcBef>
              <a:spcPct val="0"/>
            </a:spcBef>
            <a:spcAft>
              <a:spcPct val="15000"/>
            </a:spcAft>
            <a:buChar char="•"/>
          </a:pPr>
          <a:r>
            <a:rPr lang="en-US" sz="1300" kern="1200">
              <a:latin typeface="+mn-lt"/>
              <a:ea typeface="Calibri"/>
              <a:cs typeface="Calibri"/>
            </a:rPr>
            <a:t>Priority partnerships with improvement system </a:t>
          </a:r>
          <a:r>
            <a:rPr lang="en-US" sz="1300" kern="1200" err="1">
              <a:latin typeface="+mn-lt"/>
              <a:ea typeface="Calibri"/>
              <a:cs typeface="Calibri"/>
            </a:rPr>
            <a:t>finalised</a:t>
          </a:r>
          <a:endParaRPr lang="en-US" sz="1300" kern="1200">
            <a:latin typeface="+mn-lt"/>
            <a:ea typeface="Calibri"/>
            <a:cs typeface="Calibri"/>
          </a:endParaRPr>
        </a:p>
      </dsp:txBody>
      <dsp:txXfrm rot="-5400000">
        <a:off x="920091" y="2446490"/>
        <a:ext cx="6845650" cy="770955"/>
      </dsp:txXfrm>
    </dsp:sp>
    <dsp:sp modelId="{41820BE6-923D-4777-9874-8B5B66CE5959}">
      <dsp:nvSpPr>
        <dsp:cNvPr id="0" name=""/>
        <dsp:cNvSpPr/>
      </dsp:nvSpPr>
      <dsp:spPr>
        <a:xfrm rot="5400000">
          <a:off x="-197162" y="3801385"/>
          <a:ext cx="1314414" cy="92009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b="0" kern="1200">
              <a:latin typeface="Lora SemiBold" pitchFamily="2" charset="0"/>
              <a:ea typeface="Calibri"/>
              <a:cs typeface="Calibri"/>
            </a:rPr>
            <a:t>February 2025</a:t>
          </a:r>
          <a:endParaRPr lang="en-GB" sz="1200" kern="1200"/>
        </a:p>
      </dsp:txBody>
      <dsp:txXfrm rot="-5400000">
        <a:off x="0" y="4064268"/>
        <a:ext cx="920090" cy="394324"/>
      </dsp:txXfrm>
    </dsp:sp>
    <dsp:sp modelId="{32C0ABF2-7E14-480C-9071-4E094023E707}">
      <dsp:nvSpPr>
        <dsp:cNvPr id="0" name=""/>
        <dsp:cNvSpPr/>
      </dsp:nvSpPr>
      <dsp:spPr>
        <a:xfrm rot="5400000">
          <a:off x="3936584" y="587728"/>
          <a:ext cx="854369" cy="688735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a:solidFill>
                <a:srgbClr val="000000"/>
              </a:solidFill>
              <a:latin typeface="+mn-lt"/>
              <a:ea typeface="Calibri"/>
              <a:cs typeface="Calibri"/>
            </a:rPr>
            <a:t>Development of insights in mental health care</a:t>
          </a:r>
          <a:endParaRPr lang="en-GB" sz="1300" kern="1200">
            <a:solidFill>
              <a:srgbClr val="000000"/>
            </a:solidFill>
            <a:latin typeface="+mn-lt"/>
          </a:endParaRPr>
        </a:p>
        <a:p>
          <a:pPr marL="114300" lvl="1" indent="-114300" algn="l" defTabSz="577850" rtl="0">
            <a:lnSpc>
              <a:spcPct val="90000"/>
            </a:lnSpc>
            <a:spcBef>
              <a:spcPct val="0"/>
            </a:spcBef>
            <a:spcAft>
              <a:spcPct val="15000"/>
            </a:spcAft>
            <a:buChar char="•"/>
          </a:pPr>
          <a:r>
            <a:rPr lang="en-US" sz="1300" kern="1200">
              <a:solidFill>
                <a:srgbClr val="000000"/>
              </a:solidFill>
              <a:latin typeface="+mn-lt"/>
              <a:ea typeface="Calibri"/>
              <a:cs typeface="Calibri"/>
            </a:rPr>
            <a:t>Development of insights in </a:t>
          </a:r>
          <a:r>
            <a:rPr lang="en-US" sz="1300" kern="1200">
              <a:latin typeface="+mn-lt"/>
              <a:ea typeface="Calibri"/>
              <a:cs typeface="Calibri"/>
            </a:rPr>
            <a:t>obesity</a:t>
          </a:r>
        </a:p>
      </dsp:txBody>
      <dsp:txXfrm rot="-5400000">
        <a:off x="920091" y="3645929"/>
        <a:ext cx="6845650" cy="770955"/>
      </dsp:txXfrm>
    </dsp:sp>
    <dsp:sp modelId="{4273A8AF-8D6E-4866-A056-E9A9245806E3}">
      <dsp:nvSpPr>
        <dsp:cNvPr id="0" name=""/>
        <dsp:cNvSpPr/>
      </dsp:nvSpPr>
      <dsp:spPr>
        <a:xfrm rot="5400000">
          <a:off x="-197162" y="5000824"/>
          <a:ext cx="1314414" cy="920090"/>
        </a:xfrm>
        <a:prstGeom prst="chevron">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n-US" sz="1200" kern="1200">
              <a:latin typeface="Lora SemiBold"/>
            </a:rPr>
            <a:t>March 2025 Review and learning</a:t>
          </a:r>
          <a:endParaRPr lang="en-GB" sz="1200" kern="1200"/>
        </a:p>
      </dsp:txBody>
      <dsp:txXfrm rot="-5400000">
        <a:off x="0" y="5263707"/>
        <a:ext cx="920090" cy="394324"/>
      </dsp:txXfrm>
    </dsp:sp>
    <dsp:sp modelId="{C10DE3FC-7EAD-431A-B471-567C9C59B79E}">
      <dsp:nvSpPr>
        <dsp:cNvPr id="0" name=""/>
        <dsp:cNvSpPr/>
      </dsp:nvSpPr>
      <dsp:spPr>
        <a:xfrm rot="5400000">
          <a:off x="3936359" y="1787392"/>
          <a:ext cx="854818" cy="6887357"/>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2456" tIns="8255" rIns="8255" bIns="8255" numCol="1" spcCol="1270" anchor="ctr" anchorCtr="0">
          <a:noAutofit/>
        </a:bodyPr>
        <a:lstStyle/>
        <a:p>
          <a:pPr marL="114300" lvl="1" indent="-114300" algn="l" defTabSz="577850">
            <a:lnSpc>
              <a:spcPct val="90000"/>
            </a:lnSpc>
            <a:spcBef>
              <a:spcPct val="0"/>
            </a:spcBef>
            <a:spcAft>
              <a:spcPct val="15000"/>
            </a:spcAft>
            <a:buChar char="•"/>
          </a:pPr>
          <a:r>
            <a:rPr lang="en-US" sz="1300" kern="1200">
              <a:latin typeface="+mn-lt"/>
              <a:cs typeface="Calibri" panose="020F0502020204030204" pitchFamily="34" charset="0"/>
            </a:rPr>
            <a:t>Enhanced approaches for medicines insights with NHSE, OLS, NHSBSA and ABPI</a:t>
          </a:r>
          <a:endParaRPr lang="en-GB" sz="1300" kern="1200">
            <a:latin typeface="+mn-lt"/>
          </a:endParaRPr>
        </a:p>
        <a:p>
          <a:pPr marL="114300" lvl="1" indent="-114300" algn="l" defTabSz="577850" rtl="0">
            <a:lnSpc>
              <a:spcPct val="90000"/>
            </a:lnSpc>
            <a:spcBef>
              <a:spcPct val="0"/>
            </a:spcBef>
            <a:spcAft>
              <a:spcPct val="15000"/>
            </a:spcAft>
            <a:buChar char="•"/>
          </a:pPr>
          <a:r>
            <a:rPr lang="en-US" sz="1300" kern="1200" err="1">
              <a:solidFill>
                <a:srgbClr val="000000"/>
              </a:solidFill>
              <a:latin typeface="+mn-lt"/>
              <a:ea typeface="Calibri"/>
              <a:cs typeface="Calibri"/>
            </a:rPr>
            <a:t>Prioritised</a:t>
          </a:r>
          <a:r>
            <a:rPr lang="en-US" sz="1300" kern="1200">
              <a:solidFill>
                <a:srgbClr val="000000"/>
              </a:solidFill>
              <a:latin typeface="+mn-lt"/>
              <a:ea typeface="Calibri"/>
              <a:cs typeface="Calibri"/>
            </a:rPr>
            <a:t> topics reviewed and additional areas added to work </a:t>
          </a:r>
          <a:r>
            <a:rPr lang="en-US" sz="1300" kern="1200" err="1">
              <a:solidFill>
                <a:srgbClr val="000000"/>
              </a:solidFill>
              <a:latin typeface="+mn-lt"/>
              <a:ea typeface="Calibri"/>
              <a:cs typeface="Calibri"/>
            </a:rPr>
            <a:t>programme</a:t>
          </a:r>
          <a:endParaRPr lang="en-GB" sz="1300" kern="1200">
            <a:latin typeface="+mn-lt"/>
            <a:ea typeface="Inter"/>
            <a:cs typeface="Calibri"/>
          </a:endParaRPr>
        </a:p>
        <a:p>
          <a:pPr marL="114300" lvl="1" indent="-114300" algn="l" defTabSz="577850">
            <a:lnSpc>
              <a:spcPct val="90000"/>
            </a:lnSpc>
            <a:spcBef>
              <a:spcPct val="0"/>
            </a:spcBef>
            <a:spcAft>
              <a:spcPct val="15000"/>
            </a:spcAft>
            <a:buChar char="•"/>
          </a:pPr>
          <a:r>
            <a:rPr lang="en-US" sz="1300" kern="1200">
              <a:solidFill>
                <a:schemeClr val="tx1"/>
              </a:solidFill>
              <a:latin typeface="+mn-lt"/>
              <a:ea typeface="Calibri"/>
              <a:cs typeface="Calibri"/>
            </a:rPr>
            <a:t>Work on automation with Bennett Institute reviewed to inform NICE’s role</a:t>
          </a:r>
        </a:p>
      </dsp:txBody>
      <dsp:txXfrm rot="-5400000">
        <a:off x="920090" y="4845391"/>
        <a:ext cx="6845628" cy="771360"/>
      </dsp:txXfrm>
    </dsp:sp>
  </dsp:spTree>
</dsp:drawing>
</file>

<file path=ppt/diagrams/layout1.xml><?xml version="1.0" encoding="utf-8"?>
<dgm:layoutDef xmlns:dgm="http://schemas.openxmlformats.org/drawingml/2006/diagram" xmlns:a="http://schemas.openxmlformats.org/drawingml/2006/main" uniqueId="urn:microsoft.com/office/officeart/2005/8/layout/gear1">
  <dgm:title val=""/>
  <dgm:desc val=""/>
  <dgm:catLst>
    <dgm:cat type="relationship" pri="3000"/>
    <dgm:cat type="process" pri="28000"/>
    <dgm:cat type="cycle" pri="1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composite">
    <dgm:varLst>
      <dgm:chMax val="3"/>
      <dgm:animLvl val="lvl"/>
      <dgm:resizeHandles val="exact"/>
    </dgm:varLst>
    <dgm:alg type="composite">
      <dgm:param type="ar" val="1"/>
    </dgm:alg>
    <dgm:shape xmlns:r="http://schemas.openxmlformats.org/officeDocument/2006/relationships" r:blip="">
      <dgm:adjLst/>
    </dgm:shape>
    <dgm:presOf/>
    <dgm:choose name="Name0">
      <dgm:if name="Name1" axis="ch" ptType="node" func="cnt" op="lte" val="1">
        <dgm:constrLst>
          <dgm:constr type="primFontSz" for="ch" ptType="node" op="equ" val="65"/>
          <dgm:constr type="w" for="ch" forName="gear1" refType="w" fact="0.55"/>
          <dgm:constr type="h" for="ch" forName="gear1" refType="w" fact="0.55"/>
          <dgm:constr type="l" for="ch" forName="gear1" refType="w" fact="0.05"/>
          <dgm:constr type="t" for="ch" forName="gear1" refType="w" fact="0.05"/>
          <dgm:constr type="w" for="ch" forName="gear1srcNode" val="1"/>
          <dgm:constr type="h" for="ch" forName="gear1srcNode" val="1"/>
          <dgm:constr type="l" for="ch" forName="gear1srcNode" refType="w" fact="0.32"/>
          <dgm:constr type="t" for="ch" forName="gear1srcNode"/>
          <dgm:constr type="w" for="ch" forName="gear1dstNode" val="1"/>
          <dgm:constr type="h" for="ch" forName="gear1dstNode" val="1"/>
          <dgm:constr type="r" for="ch" forName="gear1dstNode" refType="w" fact="0.58"/>
          <dgm:constr type="t" for="ch" forName="gear1dstNode" refType="h" fact="0.5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dgm:constr type="b" for="ch" forName="gear1ch" refType="h" fact="0.6"/>
        </dgm:constrLst>
      </dgm:if>
      <dgm:if name="Name2" axis="ch" ptType="node" func="cnt" op="equ" val="2">
        <dgm:constrLst>
          <dgm:constr type="primFontSz" for="ch" ptType="node" op="equ" val="65"/>
          <dgm:constr type="w" for="ch" forName="gear1" refType="w" fact="0.55"/>
          <dgm:constr type="h" for="ch" forName="gear1" refType="w" fact="0.55"/>
          <dgm:constr type="l" for="ch" forName="gear1" refType="w" fact="0.45"/>
          <dgm:constr type="t" for="ch" forName="gear1" refType="w" fact="0.25"/>
          <dgm:constr type="w" for="ch" forName="gear1srcNode" val="1"/>
          <dgm:constr type="h" for="ch" forName="gear1srcNode" val="1"/>
          <dgm:constr type="l" for="ch" forName="gear1srcNode" refType="w" fact="0.72"/>
          <dgm:constr type="t" for="ch" forName="gear1srcNode" refType="w" fact="0.2"/>
          <dgm:constr type="w" for="ch" forName="gear1dstNode" val="1"/>
          <dgm:constr type="h" for="ch" forName="gear1dstNode" val="1"/>
          <dgm:constr type="r" for="ch" forName="gear1dstNode" refType="w" fact="0.98"/>
          <dgm:constr type="t" for="ch" forName="gear1dstNode" refType="h" fact="0.75"/>
          <dgm:constr type="diam" for="des" forName="connector1" refType="w" refFor="ch" refForName="gear1" op="equ" fact="1.1"/>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w" fact="0.8"/>
          <dgm:constr type="w" for="ch" forName="gear2" refType="w" fact="0.4"/>
          <dgm:constr type="h" for="ch" forName="gear2" refType="w" fact="0.4"/>
          <dgm:constr type="l" for="ch" forName="gear2" refType="w" fact="0.13"/>
          <dgm:constr type="t" for="ch" forName="gear2" refType="w" fact="0.12"/>
          <dgm:constr type="w" for="ch" forName="gear2srcNode" val="1"/>
          <dgm:constr type="h" for="ch" forName="gear2srcNode" val="1"/>
          <dgm:constr type="l" for="ch" forName="gear2srcNode" refType="w" fact="0.23"/>
          <dgm:constr type="t" for="ch" forName="gear2srcNode" refType="w" fact="0.08"/>
          <dgm:constr type="w" for="ch" forName="gear2dstNode" val="1"/>
          <dgm:constr type="h" for="ch" forName="gear2dstNode" val="1"/>
          <dgm:constr type="l" for="ch" forName="gear2dstNode" refType="w" fact="0.1"/>
          <dgm:constr type="t" for="ch" forName="gear2dstNode" refType="h" fact="0.3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refType="w" fact="0.34"/>
          <dgm:constr type="t" for="ch" forName="gear2ch" refType="w" fact="0.04"/>
        </dgm:constrLst>
      </dgm:if>
      <dgm:else name="Name3">
        <dgm:constrLst>
          <dgm:constr type="primFontSz" for="ch" ptType="node" op="equ" val="65"/>
          <dgm:constr type="w" for="ch" forName="gear1" refType="w" fact="0.55"/>
          <dgm:constr type="h" for="ch" forName="gear1" refType="w" fact="0.55"/>
          <dgm:constr type="l" for="ch" forName="gear1" refType="w" fact="0.45"/>
          <dgm:constr type="t" for="ch" forName="gear1" refType="w" fact="0.45"/>
          <dgm:constr type="w" for="ch" forName="gear1srcNode" val="1"/>
          <dgm:constr type="h" for="ch" forName="gear1srcNode" val="1"/>
          <dgm:constr type="l" for="ch" forName="gear1srcNode" refType="w" fact="0.72"/>
          <dgm:constr type="t" for="ch" forName="gear1srcNode" refType="w" fact="0.4"/>
          <dgm:constr type="w" for="ch" forName="gear1dstNode" val="1"/>
          <dgm:constr type="h" for="ch" forName="gear1dstNode" val="1"/>
          <dgm:constr type="r" for="ch" forName="gear1dstNode" refType="w" fact="0.98"/>
          <dgm:constr type="t" for="ch" forName="gear1dstNode" refType="h" fact="0.95"/>
          <dgm:constr type="diam" for="des" forName="connector1" refType="w" refFor="ch" refForName="gear1" op="equ" fact="1.15"/>
          <dgm:constr type="h" for="des" forName="connector1" refType="w" refFor="ch" refForName="gear1" op="equ" fact="0.1"/>
          <dgm:constr type="w" for="ch" forName="gear1ch" refType="w" fact="0.35"/>
          <dgm:constr type="h" for="ch" forName="gear1ch" refType="w" refFor="ch" refForName="gear1ch" fact="0.6"/>
          <dgm:constr type="l" for="ch" forName="gear1ch" refType="w" fact="0.38"/>
          <dgm:constr type="b" for="ch" forName="gear1ch" refType="h"/>
          <dgm:constr type="w" for="ch" forName="gear2" refType="w" fact="0.4"/>
          <dgm:constr type="h" for="ch" forName="gear2" refType="w" fact="0.4"/>
          <dgm:constr type="l" for="ch" forName="gear2" refType="w" fact="0.13"/>
          <dgm:constr type="t" for="ch" forName="gear2" refType="w" fact="0.32"/>
          <dgm:constr type="w" for="ch" forName="gear2srcNode" val="1"/>
          <dgm:constr type="h" for="ch" forName="gear2srcNode" val="1"/>
          <dgm:constr type="l" for="ch" forName="gear2srcNode" refType="w" fact="0.23"/>
          <dgm:constr type="t" for="ch" forName="gear2srcNode" refType="w" fact="0.28"/>
          <dgm:constr type="w" for="ch" forName="gear2dstNode" val="1"/>
          <dgm:constr type="h" for="ch" forName="gear2dstNode" val="1"/>
          <dgm:constr type="l" for="ch" forName="gear2dstNode" refType="w" fact="0.1"/>
          <dgm:constr type="t" for="ch" forName="gear2dstNode" refType="h" fact="0.53"/>
          <dgm:constr type="diam" for="des" forName="connector2" refType="w" refFor="ch" refForName="gear2" op="equ" fact="-1.1"/>
          <dgm:constr type="h" for="des" forName="connector2" refType="w" refFor="ch" refForName="gear1" op="equ" fact="0.1"/>
          <dgm:constr type="w" for="ch" forName="gear2ch" refType="w" fact="0.35"/>
          <dgm:constr type="h" for="ch" forName="gear2ch" refType="w" refFor="ch" refForName="gear2ch" fact="0.6"/>
          <dgm:constr type="l" for="ch" forName="gear2ch"/>
          <dgm:constr type="t" for="ch" forName="gear2ch" refType="w" fact="0.58"/>
          <dgm:constr type="w" for="ch" forName="gear3" refType="w" fact="0.48"/>
          <dgm:constr type="h" for="ch" forName="gear3" refType="w" fact="0.48"/>
          <dgm:constr type="l" for="ch" forName="gear3" refType="w" fact="0.31"/>
          <dgm:constr type="t" for="ch" forName="gear3"/>
          <dgm:constr type="w" for="ch" forName="gear3tx" refType="w" fact="0.22"/>
          <dgm:constr type="h" for="ch" forName="gear3tx" refType="w" fact="0.22"/>
          <dgm:constr type="ctrX" for="ch" forName="gear3tx" refType="ctrX" refFor="ch" refForName="gear3"/>
          <dgm:constr type="ctrY" for="ch" forName="gear3tx" refType="ctrY" refFor="ch" refForName="gear3"/>
          <dgm:constr type="w" for="ch" forName="gear3srcNode" val="1"/>
          <dgm:constr type="h" for="ch" forName="gear3srcNode" val="1"/>
          <dgm:constr type="l" for="ch" forName="gear3srcNode" refType="w" fact="0.3"/>
          <dgm:constr type="t" for="ch" forName="gear3srcNode" refType="w" fact="0.25"/>
          <dgm:constr type="w" for="ch" forName="gear3dstNode" val="1"/>
          <dgm:constr type="h" for="ch" forName="gear3dstNode" val="1"/>
          <dgm:constr type="l" for="ch" forName="gear3dstNode" refType="w" fact="0.38"/>
          <dgm:constr type="t" for="ch" forName="gear3dstNode" refType="h" fact="0.05"/>
          <dgm:constr type="diam" for="des" forName="connector3" refType="w" refFor="ch" refForName="gear3" op="equ"/>
          <dgm:constr type="h" for="des" forName="connector3" refType="w" refFor="ch" refForName="gear1" op="equ" fact="0.1"/>
          <dgm:constr type="w" for="ch" forName="gear3ch" refType="w" fact="0.35"/>
          <dgm:constr type="h" for="ch" forName="gear3ch" refType="w" refFor="ch" refForName="gear3ch" fact="0.6"/>
          <dgm:constr type="l" for="ch" forName="gear3ch" refType="w" fact="0.65"/>
          <dgm:constr type="t" for="ch" forName="gear3ch" refType="h" fact="0.13"/>
        </dgm:constrLst>
      </dgm:else>
    </dgm:choose>
    <dgm:ruleLst/>
    <dgm:forEach name="Name4" axis="ch" ptType="node" cnt="1">
      <dgm:layoutNode name="gear1" styleLbl="node1">
        <dgm:varLst>
          <dgm:chMax val="1"/>
          <dgm:bulletEnabled val="1"/>
        </dgm:varLst>
        <dgm:alg type="tx">
          <dgm:param type="txAnchorVertCh" val="mid"/>
        </dgm:alg>
        <dgm:shape xmlns:r="http://schemas.openxmlformats.org/officeDocument/2006/relationships" type="gear9"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1srcNode">
        <dgm:alg type="sp"/>
        <dgm:shape xmlns:r="http://schemas.openxmlformats.org/officeDocument/2006/relationships" type="rect" r:blip="" hideGeom="1">
          <dgm:adjLst/>
        </dgm:shape>
        <dgm:presOf axis="self"/>
        <dgm:constrLst/>
        <dgm:ruleLst/>
      </dgm:layoutNode>
      <dgm:layoutNode name="gear1dstNode">
        <dgm:alg type="sp"/>
        <dgm:shape xmlns:r="http://schemas.openxmlformats.org/officeDocument/2006/relationships" type="rect" r:blip="" hideGeom="1">
          <dgm:adjLst/>
        </dgm:shape>
        <dgm:presOf axis="self"/>
        <dgm:constrLst/>
        <dgm:ruleLst/>
      </dgm:layoutNode>
      <dgm:choose name="Name5">
        <dgm:if name="Name6" axis="ch" ptType="node" func="cnt" op="gte" val="1">
          <dgm:layoutNode name="gear1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7"/>
      </dgm:choose>
    </dgm:forEach>
    <dgm:forEach name="Name8" axis="ch" ptType="node" st="2" cnt="1">
      <dgm:layoutNode name="gear2" styleLbl="node1">
        <dgm:varLst>
          <dgm:chMax val="1"/>
          <dgm:bulletEnabled val="1"/>
        </dgm:varLst>
        <dgm:alg type="tx">
          <dgm:param type="txAnchorVertCh" val="mid"/>
        </dgm:alg>
        <dgm:shape xmlns:r="http://schemas.openxmlformats.org/officeDocument/2006/relationships" type="gear6"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2srcNode">
        <dgm:alg type="sp"/>
        <dgm:shape xmlns:r="http://schemas.openxmlformats.org/officeDocument/2006/relationships" type="rect" r:blip="" hideGeom="1">
          <dgm:adjLst/>
        </dgm:shape>
        <dgm:presOf axis="self"/>
        <dgm:constrLst/>
        <dgm:ruleLst/>
      </dgm:layoutNode>
      <dgm:layoutNode name="gear2dstNode">
        <dgm:alg type="sp"/>
        <dgm:shape xmlns:r="http://schemas.openxmlformats.org/officeDocument/2006/relationships" type="rect" r:blip="" hideGeom="1">
          <dgm:adjLst/>
        </dgm:shape>
        <dgm:presOf axis="self"/>
        <dgm:constrLst/>
        <dgm:ruleLst/>
      </dgm:layoutNode>
      <dgm:choose name="Name9">
        <dgm:if name="Name10" axis="ch" ptType="node" func="cnt" op="gte" val="1">
          <dgm:layoutNode name="gear2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1"/>
      </dgm:choose>
    </dgm:forEach>
    <dgm:forEach name="Name12" axis="ch" ptType="node" st="3" cnt="1">
      <dgm:layoutNode name="gear3" styleLbl="node1">
        <dgm:alg type="sp"/>
        <dgm:shape xmlns:r="http://schemas.openxmlformats.org/officeDocument/2006/relationships" rot="-15" type="gear6" r:blip="">
          <dgm:adjLst/>
        </dgm:shape>
        <dgm:presOf axis="self"/>
        <dgm:constrLst/>
        <dgm:ruleLst/>
      </dgm:layoutNode>
      <dgm:layoutNode name="gear3tx" styleLbl="node1">
        <dgm:varLst>
          <dgm:chMax val="1"/>
          <dgm:bulletEnabled val="1"/>
        </dgm:varLst>
        <dgm:alg type="tx">
          <dgm:param type="txAnchorVertCh" val="mid"/>
        </dgm:alg>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gear3srcNode">
        <dgm:alg type="sp"/>
        <dgm:shape xmlns:r="http://schemas.openxmlformats.org/officeDocument/2006/relationships" type="rect" r:blip="" hideGeom="1">
          <dgm:adjLst/>
        </dgm:shape>
        <dgm:presOf axis="self"/>
        <dgm:constrLst/>
        <dgm:ruleLst/>
      </dgm:layoutNode>
      <dgm:layoutNode name="gear3dstNode">
        <dgm:alg type="sp"/>
        <dgm:shape xmlns:r="http://schemas.openxmlformats.org/officeDocument/2006/relationships" type="rect" r:blip="" hideGeom="1">
          <dgm:adjLst/>
        </dgm:shape>
        <dgm:presOf axis="self"/>
        <dgm:constrLst/>
        <dgm:ruleLst/>
      </dgm:layoutNode>
      <dgm:choose name="Name13">
        <dgm:if name="Name14" axis="ch" ptType="node" func="cnt" op="gte" val="1">
          <dgm:layoutNode name="gear3ch" styleLbl="fgAcc1">
            <dgm:varLst>
              <dgm:chMax val="0"/>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5"/>
      </dgm:choose>
    </dgm:forEach>
    <dgm:forEach name="Name16" axis="ch" ptType="sibTrans" hideLastTrans="0" cnt="1">
      <dgm:layoutNode name="connector1" styleLbl="sibTrans2D1">
        <dgm:alg type="conn">
          <dgm:param type="connRout" val="curve"/>
          <dgm:param type="srcNode" val="gear1srcNode"/>
          <dgm:param type="dstNode" val="gear1dstNode"/>
          <dgm:param type="begPts" val="midR"/>
          <dgm:param type="endPts" val="tCtr"/>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7" axis="ch" ptType="sibTrans" hideLastTrans="0" st="2" cnt="1">
      <dgm:layoutNode name="connector2" styleLbl="sibTrans2D1">
        <dgm:alg type="conn">
          <dgm:param type="connRout" val="curve"/>
          <dgm:param type="srcNode" val="gear2srcNode"/>
          <dgm:param type="dstNode" val="gear2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forEach name="Name18" axis="ch" ptType="sibTrans" hideLastTrans="0" st="3" cnt="1">
      <dgm:layoutNode name="connector3" styleLbl="sibTrans2D1">
        <dgm:alg type="conn">
          <dgm:param type="connRout" val="curve"/>
          <dgm:param type="srcNode" val="gear3srcNode"/>
          <dgm:param type="dstNode" val="gear3dstNode"/>
          <dgm:param type="begPts" val="midL"/>
          <dgm:param type="endPts" val="midL"/>
        </dgm:alg>
        <dgm:shape xmlns:r="http://schemas.openxmlformats.org/officeDocument/2006/relationships" type="conn" r:blip="">
          <dgm:adjLst/>
        </dgm:shape>
        <dgm:presOf axis="self"/>
        <dgm:constrLst>
          <dgm:constr type="w" val="10"/>
          <dgm:constr type="h" val="10"/>
          <dgm:constr type="begPad"/>
          <dgm:constr type="endPad"/>
        </dgm:constrLst>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3A7B4E0-C5AF-4E67-A372-F7A03C7E29D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FF831CFB-1E73-40F4-AB1A-D345A7F8CA0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CB99B0F1-6494-479E-9AB9-629C0F1571D6}" type="datetimeFigureOut">
              <a:rPr lang="en-GB" smtClean="0"/>
              <a:t>19/09/2024</a:t>
            </a:fld>
            <a:endParaRPr lang="en-GB"/>
          </a:p>
        </p:txBody>
      </p:sp>
      <p:sp>
        <p:nvSpPr>
          <p:cNvPr id="4" name="Footer Placeholder 3">
            <a:extLst>
              <a:ext uri="{FF2B5EF4-FFF2-40B4-BE49-F238E27FC236}">
                <a16:creationId xmlns:a16="http://schemas.microsoft.com/office/drawing/2014/main" id="{FC8C8A56-2EE4-4E74-BCEC-B277CFD218C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52F1CB3-6147-438D-AE3F-8D3A9D32BC0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D6832AD-622C-4DA7-9523-4C5A8793F563}" type="slidenum">
              <a:rPr lang="en-GB" smtClean="0"/>
              <a:t>‹#›</a:t>
            </a:fld>
            <a:endParaRPr lang="en-GB"/>
          </a:p>
        </p:txBody>
      </p:sp>
    </p:spTree>
    <p:extLst>
      <p:ext uri="{BB962C8B-B14F-4D97-AF65-F5344CB8AC3E}">
        <p14:creationId xmlns:p14="http://schemas.microsoft.com/office/powerpoint/2010/main" val="35185272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E0D7A42-0977-2147-8194-01C3DBCDFF3E}" type="datetimeFigureOut">
              <a:rPr lang="en-US" smtClean="0"/>
              <a:t>9/19/2024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D92B9AF-1FF3-B64A-A57E-17202D6D58C9}" type="slidenum">
              <a:rPr lang="en-US" smtClean="0"/>
              <a:t>‹#›</a:t>
            </a:fld>
            <a:endParaRPr lang="en-US"/>
          </a:p>
        </p:txBody>
      </p:sp>
    </p:spTree>
    <p:extLst>
      <p:ext uri="{BB962C8B-B14F-4D97-AF65-F5344CB8AC3E}">
        <p14:creationId xmlns:p14="http://schemas.microsoft.com/office/powerpoint/2010/main" val="42326004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50000"/>
              </a:lnSpc>
              <a:spcAft>
                <a:spcPts val="1200"/>
              </a:spcAft>
              <a:buFont typeface="Arial" panose="020B0604020202020204" pitchFamily="34" charset="0"/>
              <a:buNone/>
              <a:tabLst>
                <a:tab pos="270510" algn="l"/>
                <a:tab pos="540385" algn="l"/>
              </a:tabLst>
            </a:pPr>
            <a:r>
              <a:rPr lang="en-GB" sz="1800" b="0">
                <a:effectLst/>
                <a:latin typeface="Arial" panose="020B0604020202020204" pitchFamily="34" charset="0"/>
                <a:ea typeface="Times New Roman" panose="02020603050405020304" pitchFamily="18" charset="0"/>
                <a:cs typeface="Calibri" panose="020F0502020204030204" pitchFamily="34" charset="0"/>
              </a:rPr>
              <a:t>Use this slide to explain what NICE does.</a:t>
            </a:r>
          </a:p>
          <a:p>
            <a:pPr marL="342900" lvl="0" indent="-342900">
              <a:lnSpc>
                <a:spcPct val="150000"/>
              </a:lnSpc>
              <a:spcAft>
                <a:spcPts val="1200"/>
              </a:spcAft>
              <a:buFont typeface="Arial" panose="020B0604020202020204" pitchFamily="34" charset="0"/>
              <a:buChar char="•"/>
              <a:tabLst>
                <a:tab pos="270510" algn="l"/>
                <a:tab pos="540385" algn="l"/>
              </a:tabLst>
            </a:pPr>
            <a:r>
              <a:rPr lang="en-GB" sz="1800" b="1">
                <a:effectLst/>
                <a:latin typeface="Arial" panose="020B0604020202020204" pitchFamily="34" charset="0"/>
                <a:ea typeface="Times New Roman" panose="02020603050405020304" pitchFamily="18" charset="0"/>
                <a:cs typeface="Calibri" panose="020F0502020204030204" pitchFamily="34" charset="0"/>
              </a:rPr>
              <a:t>Producing useful and usable guidance for health and care practitioners</a:t>
            </a:r>
            <a:r>
              <a:rPr lang="en-GB" sz="1800" b="1">
                <a:effectLst/>
                <a:latin typeface="Arial" panose="020B0604020202020204" pitchFamily="34" charset="0"/>
                <a:ea typeface="Inter" panose="02000503000000020004" pitchFamily="2" charset="0"/>
                <a:cs typeface="Calibri" panose="020F0502020204030204" pitchFamily="34" charset="0"/>
              </a:rPr>
              <a:t>.</a:t>
            </a:r>
            <a:r>
              <a:rPr lang="en-GB" sz="1800">
                <a:effectLst/>
                <a:latin typeface="Arial" panose="020B0604020202020204" pitchFamily="34" charset="0"/>
                <a:ea typeface="Inter" panose="02000503000000020004" pitchFamily="2" charset="0"/>
                <a:cs typeface="Calibri" panose="020F0502020204030204" pitchFamily="34" charset="0"/>
              </a:rPr>
              <a:t> W</a:t>
            </a:r>
            <a:r>
              <a:rPr lang="en-GB" sz="1800">
                <a:effectLst/>
                <a:latin typeface="Arial" panose="020B0604020202020204" pitchFamily="34" charset="0"/>
                <a:ea typeface="Times New Roman" panose="02020603050405020304" pitchFamily="18" charset="0"/>
                <a:cs typeface="Calibri" panose="020F0502020204030204" pitchFamily="34" charset="0"/>
              </a:rPr>
              <a:t>e’ve published over 300 guidelines containing more than 20,000 </a:t>
            </a:r>
            <a:r>
              <a:rPr lang="en-GB" sz="1800">
                <a:effectLst/>
                <a:latin typeface="Arial" panose="020B0604020202020204" pitchFamily="34" charset="0"/>
                <a:ea typeface="Inter" panose="02000503000000020004" pitchFamily="2" charset="0"/>
                <a:cs typeface="Calibri" panose="020F0502020204030204" pitchFamily="34" charset="0"/>
              </a:rPr>
              <a:t>evidence-based </a:t>
            </a:r>
            <a:r>
              <a:rPr lang="en-GB" sz="1800">
                <a:effectLst/>
                <a:latin typeface="Arial" panose="020B0604020202020204" pitchFamily="34" charset="0"/>
                <a:ea typeface="Times New Roman" panose="02020603050405020304" pitchFamily="18" charset="0"/>
                <a:cs typeface="Calibri" panose="020F0502020204030204" pitchFamily="34" charset="0"/>
              </a:rPr>
              <a:t>recommendations across a wide range of topics.</a:t>
            </a:r>
            <a:endParaRPr lang="en-GB" sz="1800">
              <a:effectLst/>
              <a:latin typeface="Arial" panose="020B0604020202020204" pitchFamily="34" charset="0"/>
              <a:ea typeface="Inter" panose="02000503000000020004" pitchFamily="2" charset="0"/>
              <a:cs typeface="Calibri" panose="020F0502020204030204" pitchFamily="34" charset="0"/>
            </a:endParaRPr>
          </a:p>
          <a:p>
            <a:pPr marL="342900" marR="0" lvl="0" indent="-342900" algn="l" defTabSz="914400" rtl="0" eaLnBrk="1" fontAlgn="auto" latinLnBrk="0" hangingPunct="1">
              <a:lnSpc>
                <a:spcPct val="150000"/>
              </a:lnSpc>
              <a:spcBef>
                <a:spcPts val="0"/>
              </a:spcBef>
              <a:spcAft>
                <a:spcPts val="1200"/>
              </a:spcAft>
              <a:buClrTx/>
              <a:buSzTx/>
              <a:buFont typeface="Arial" panose="020B0604020202020204" pitchFamily="34" charset="0"/>
              <a:buChar char="•"/>
              <a:tabLst>
                <a:tab pos="630555" algn="l"/>
                <a:tab pos="540385" algn="l"/>
                <a:tab pos="630555" algn="l"/>
              </a:tabLst>
              <a:defRPr/>
            </a:pPr>
            <a:r>
              <a:rPr lang="en-GB" sz="1800" b="1">
                <a:effectLst/>
                <a:latin typeface="Arial" panose="020B0604020202020204" pitchFamily="34" charset="0"/>
                <a:ea typeface="Times New Roman" panose="02020603050405020304" pitchFamily="18" charset="0"/>
                <a:cs typeface="Calibri" panose="020F0502020204030204" pitchFamily="34" charset="0"/>
              </a:rPr>
              <a:t>Focussing on what matters most. We prioritise topics that are most important to the health and care system or address an unmet need. </a:t>
            </a:r>
            <a:r>
              <a:rPr lang="en-GB" sz="1800">
                <a:ea typeface="Inter SemiBold" panose="02000503000000020004" pitchFamily="2" charset="0"/>
              </a:rPr>
              <a:t>We work with industry and other partners to drive the best innovations into the hands of health and care practitioners. </a:t>
            </a:r>
            <a:r>
              <a:rPr lang="en-GB" sz="1800">
                <a:effectLst/>
                <a:latin typeface="Arial" panose="020B0604020202020204" pitchFamily="34" charset="0"/>
                <a:ea typeface="Times New Roman" panose="02020603050405020304" pitchFamily="18" charset="0"/>
                <a:cs typeface="Calibri" panose="020F0502020204030204" pitchFamily="34" charset="0"/>
              </a:rPr>
              <a:t>NHS patients are often</a:t>
            </a:r>
            <a:r>
              <a:rPr lang="en-GB" sz="1800">
                <a:effectLst/>
                <a:latin typeface="Arial" panose="020B0604020202020204" pitchFamily="34" charset="0"/>
                <a:ea typeface="Inter" panose="02000503000000020004" pitchFamily="2" charset="0"/>
                <a:cs typeface="Calibri" panose="020F0502020204030204" pitchFamily="34" charset="0"/>
              </a:rPr>
              <a:t> among</a:t>
            </a:r>
            <a:r>
              <a:rPr lang="en-GB" sz="1800">
                <a:effectLst/>
                <a:latin typeface="Arial" panose="020B0604020202020204" pitchFamily="34" charset="0"/>
                <a:ea typeface="Times New Roman" panose="02020603050405020304" pitchFamily="18" charset="0"/>
                <a:cs typeface="Calibri" panose="020F0502020204030204" pitchFamily="34" charset="0"/>
              </a:rPr>
              <a:t> the first in Europe to access innovative new medicines</a:t>
            </a:r>
            <a:r>
              <a:rPr lang="en-GB" sz="1800">
                <a:effectLst/>
                <a:latin typeface="Arial" panose="020B0604020202020204" pitchFamily="34" charset="0"/>
                <a:ea typeface="Inter" panose="02000503000000020004" pitchFamily="2" charset="0"/>
                <a:cs typeface="Calibri" panose="020F0502020204030204" pitchFamily="34" charset="0"/>
              </a:rPr>
              <a:t>.</a:t>
            </a:r>
          </a:p>
          <a:p>
            <a:pPr marL="342900" lvl="0" indent="-342900">
              <a:lnSpc>
                <a:spcPct val="150000"/>
              </a:lnSpc>
              <a:spcAft>
                <a:spcPts val="1200"/>
              </a:spcAft>
              <a:buFont typeface="Arial" panose="020B0604020202020204" pitchFamily="34" charset="0"/>
              <a:buChar char="•"/>
              <a:tabLst>
                <a:tab pos="630555" algn="l"/>
                <a:tab pos="540385" algn="l"/>
                <a:tab pos="630555" algn="l"/>
              </a:tabLst>
            </a:pPr>
            <a:r>
              <a:rPr lang="en-GB" sz="1800" b="1">
                <a:effectLst/>
                <a:latin typeface="Arial" panose="020B0604020202020204" pitchFamily="34" charset="0"/>
                <a:ea typeface="Times New Roman" panose="02020603050405020304" pitchFamily="18" charset="0"/>
                <a:cs typeface="Calibri" panose="020F0502020204030204" pitchFamily="34" charset="0"/>
              </a:rPr>
              <a:t>Providing </a:t>
            </a:r>
            <a:r>
              <a:rPr lang="en-GB" sz="1800" b="1">
                <a:effectLst/>
                <a:latin typeface="Arial" panose="020B0604020202020204" pitchFamily="34" charset="0"/>
                <a:ea typeface="Inter" panose="02000503000000020004" pitchFamily="2" charset="0"/>
                <a:cs typeface="Calibri" panose="020F0502020204030204" pitchFamily="34" charset="0"/>
              </a:rPr>
              <a:t>rigorous, </a:t>
            </a:r>
            <a:r>
              <a:rPr lang="en-GB" sz="1800" b="1">
                <a:effectLst/>
                <a:latin typeface="Arial" panose="020B0604020202020204" pitchFamily="34" charset="0"/>
                <a:ea typeface="Times New Roman" panose="02020603050405020304" pitchFamily="18" charset="0"/>
                <a:cs typeface="Calibri" panose="020F0502020204030204" pitchFamily="34" charset="0"/>
              </a:rPr>
              <a:t>independent assessment of</a:t>
            </a:r>
            <a:r>
              <a:rPr lang="en-GB" sz="1800" b="1">
                <a:effectLst/>
                <a:latin typeface="Arial" panose="020B0604020202020204" pitchFamily="34" charset="0"/>
                <a:ea typeface="Inter" panose="02000503000000020004" pitchFamily="2" charset="0"/>
                <a:cs typeface="Calibri" panose="020F0502020204030204" pitchFamily="34" charset="0"/>
              </a:rPr>
              <a:t> </a:t>
            </a:r>
            <a:r>
              <a:rPr lang="en-GB" sz="1800" b="1">
                <a:effectLst/>
                <a:latin typeface="Arial" panose="020B0604020202020204" pitchFamily="34" charset="0"/>
                <a:ea typeface="Times New Roman" panose="02020603050405020304" pitchFamily="18" charset="0"/>
                <a:cs typeface="Calibri" panose="020F0502020204030204" pitchFamily="34" charset="0"/>
              </a:rPr>
              <a:t>new health technologies.</a:t>
            </a:r>
            <a:r>
              <a:rPr lang="en-GB" sz="1800">
                <a:effectLst/>
                <a:latin typeface="Arial" panose="020B0604020202020204" pitchFamily="34" charset="0"/>
                <a:ea typeface="Times New Roman" panose="02020603050405020304" pitchFamily="18" charset="0"/>
                <a:cs typeface="Calibri" panose="020F0502020204030204" pitchFamily="34" charset="0"/>
              </a:rPr>
              <a:t> Right now, we evaluate around 100 new medicines and technologies each year, but taking an early and proportionate approach will allow us to be even quicker year on year.</a:t>
            </a:r>
            <a:endParaRPr lang="en-GB" sz="1800">
              <a:effectLst/>
              <a:latin typeface="Arial" panose="020B0604020202020204" pitchFamily="34" charset="0"/>
              <a:ea typeface="Inter" panose="02000503000000020004" pitchFamily="2" charset="0"/>
              <a:cs typeface="Calibri" panose="020F0502020204030204" pitchFamily="34" charset="0"/>
            </a:endParaRPr>
          </a:p>
          <a:p>
            <a:pPr marL="342900" lvl="0" indent="-342900">
              <a:lnSpc>
                <a:spcPct val="150000"/>
              </a:lnSpc>
              <a:spcAft>
                <a:spcPts val="1200"/>
              </a:spcAft>
              <a:buFont typeface="Arial" panose="020B0604020202020204" pitchFamily="34" charset="0"/>
              <a:buChar char="•"/>
              <a:tabLst>
                <a:tab pos="630555" algn="l"/>
                <a:tab pos="540385" algn="l"/>
                <a:tab pos="630555" algn="l"/>
              </a:tabLst>
            </a:pPr>
            <a:r>
              <a:rPr lang="en-GB" sz="1800" b="1">
                <a:effectLst/>
                <a:latin typeface="Arial" panose="020B0604020202020204" pitchFamily="34" charset="0"/>
                <a:ea typeface="Inter" panose="02000503000000020004" pitchFamily="2" charset="0"/>
                <a:cs typeface="Calibri" panose="020F0502020204030204" pitchFamily="34" charset="0"/>
              </a:rPr>
              <a:t>Encouraging the uptake of best practice to improve outcomes for everyone. </a:t>
            </a:r>
            <a:r>
              <a:rPr lang="en-GB" sz="1800">
                <a:effectLst/>
                <a:latin typeface="Arial" panose="020B0604020202020204" pitchFamily="34" charset="0"/>
                <a:ea typeface="Inter" panose="02000503000000020004" pitchFamily="2" charset="0"/>
                <a:cs typeface="Calibri" panose="020F0502020204030204" pitchFamily="34" charset="0"/>
              </a:rPr>
              <a:t>Our guidance is viewed over 10 million times per year and we are an essential part of a health and care system that is always learning from data and implementation.</a:t>
            </a:r>
          </a:p>
          <a:p>
            <a:endParaRPr lang="en-GB" b="1"/>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D92B9AF-1FF3-B64A-A57E-17202D6D58C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1674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We are going to focus on targeting our efforts and measuring uptake today, but it is important to understand how this fits in an overall approach to supporting increased uptake.</a:t>
            </a:r>
          </a:p>
          <a:p>
            <a:r>
              <a:rPr lang="en-US" b="1">
                <a:ea typeface="Calibri"/>
                <a:cs typeface="Calibri"/>
              </a:rPr>
              <a:t>The first element of our strategy is to target our efforts and focus on measurement so that we can better understand NICE's impact and use that learning to focus our implementation efforts in the right places.</a:t>
            </a:r>
          </a:p>
          <a:p>
            <a:r>
              <a:rPr lang="en-US">
                <a:ea typeface="Calibri"/>
                <a:cs typeface="Calibri"/>
              </a:rPr>
              <a:t>In order to have the most impact, our strategy is to really drill down to priority themes that have the most potential to create system impact through working in partnership with the other parts of the healthcare improvement system.</a:t>
            </a:r>
          </a:p>
          <a:p>
            <a:r>
              <a:rPr lang="en-US">
                <a:ea typeface="Calibri"/>
                <a:cs typeface="Calibri"/>
              </a:rPr>
              <a:t>This means we can't measure everything we do – more on this shortly.</a:t>
            </a:r>
          </a:p>
          <a:p>
            <a:r>
              <a:rPr lang="en-US">
                <a:ea typeface="Calibri"/>
                <a:cs typeface="Calibri"/>
              </a:rPr>
              <a:t>Longer term questions about measurability of our guidance – for future discussion.</a:t>
            </a:r>
          </a:p>
          <a:p>
            <a:endParaRPr lang="en-US">
              <a:ea typeface="Calibri"/>
              <a:cs typeface="Calibri"/>
            </a:endParaRPr>
          </a:p>
          <a:p>
            <a:r>
              <a:rPr lang="en-US" b="1">
                <a:ea typeface="Calibri"/>
                <a:cs typeface="Calibri"/>
              </a:rPr>
              <a:t>The second element of our strategy is use evidence based, scientific approaches to implementation.</a:t>
            </a:r>
          </a:p>
          <a:p>
            <a:r>
              <a:rPr lang="en-US">
                <a:ea typeface="Calibri"/>
                <a:cs typeface="Calibri"/>
              </a:rPr>
              <a:t>Often implementation is not approached in an evidence based or scientific way. But there is an evidence base and </a:t>
            </a:r>
            <a:r>
              <a:rPr lang="en-US" err="1">
                <a:ea typeface="Calibri"/>
                <a:cs typeface="Calibri"/>
              </a:rPr>
              <a:t>extenstive</a:t>
            </a:r>
            <a:r>
              <a:rPr lang="en-US">
                <a:ea typeface="Calibri"/>
                <a:cs typeface="Calibri"/>
              </a:rPr>
              <a:t> research and literature about what works and it is important that NICE grounds its approach in this evidence base, just as it does for everything else that it does.</a:t>
            </a:r>
          </a:p>
          <a:p>
            <a:r>
              <a:rPr lang="en-US">
                <a:ea typeface="Calibri"/>
                <a:cs typeface="Calibri"/>
              </a:rPr>
              <a:t>This means being conscious of the cognitive load of our end users; framing our guidance in mind of the multiplicity of logics that we are seeking to influence (not everyone likes or appreciates academic language); and the importance of keeping our tone of voice as an </a:t>
            </a:r>
            <a:r>
              <a:rPr lang="en-US" err="1">
                <a:ea typeface="Calibri"/>
                <a:cs typeface="Calibri"/>
              </a:rPr>
              <a:t>organisation</a:t>
            </a:r>
            <a:r>
              <a:rPr lang="en-US">
                <a:ea typeface="Calibri"/>
                <a:cs typeface="Calibri"/>
              </a:rPr>
              <a:t> human.</a:t>
            </a:r>
          </a:p>
          <a:p>
            <a:endParaRPr lang="en-US">
              <a:ea typeface="Calibri"/>
              <a:cs typeface="Calibri"/>
            </a:endParaRPr>
          </a:p>
          <a:p>
            <a:r>
              <a:rPr lang="en-US" b="1">
                <a:ea typeface="Calibri"/>
                <a:cs typeface="Calibri"/>
              </a:rPr>
              <a:t>The third element of our strategy is to develop more strategic, effective partnerships. </a:t>
            </a:r>
          </a:p>
          <a:p>
            <a:r>
              <a:rPr lang="en-US">
                <a:ea typeface="Calibri"/>
                <a:cs typeface="Calibri"/>
              </a:rPr>
              <a:t>NICE has a distinctive, but finite contribution to a learning health system. We can not do everything ourselves. To really drive an increase in uptake of our guidance, we need  effective partnerships to help our guidance to get to the decision makers in the NHS delivery system. We have to shift our focus from just thinking about our own impact, to the role that we play in achieving collective impact or value in the health system – and this will probably </a:t>
            </a:r>
            <a:r>
              <a:rPr lang="en-US" err="1">
                <a:ea typeface="Calibri"/>
                <a:cs typeface="Calibri"/>
              </a:rPr>
              <a:t>optimise</a:t>
            </a:r>
            <a:r>
              <a:rPr lang="en-US">
                <a:ea typeface="Calibri"/>
                <a:cs typeface="Calibri"/>
              </a:rPr>
              <a:t> our impact too.</a:t>
            </a: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a:p>
            <a:endParaRPr lang="en-US">
              <a:ea typeface="Calibri"/>
              <a:cs typeface="Calibri"/>
            </a:endParaRPr>
          </a:p>
        </p:txBody>
      </p:sp>
      <p:sp>
        <p:nvSpPr>
          <p:cNvPr id="4" name="Slide Number Placeholder 3"/>
          <p:cNvSpPr>
            <a:spLocks noGrp="1"/>
          </p:cNvSpPr>
          <p:nvPr>
            <p:ph type="sldNum" sz="quarter" idx="5"/>
          </p:nvPr>
        </p:nvSpPr>
        <p:spPr/>
        <p:txBody>
          <a:bodyPr/>
          <a:lstStyle/>
          <a:p>
            <a:fld id="{3D92B9AF-1FF3-B64A-A57E-17202D6D58C9}" type="slidenum">
              <a:rPr lang="en-US" smtClean="0"/>
              <a:t>5</a:t>
            </a:fld>
            <a:endParaRPr lang="en-US"/>
          </a:p>
        </p:txBody>
      </p:sp>
    </p:spTree>
    <p:extLst>
      <p:ext uri="{BB962C8B-B14F-4D97-AF65-F5344CB8AC3E}">
        <p14:creationId xmlns:p14="http://schemas.microsoft.com/office/powerpoint/2010/main" val="639880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ea typeface="Calibri"/>
                <a:cs typeface="Calibri"/>
              </a:rPr>
              <a:t>NICE has a pivotal contribution to a learning, improving health care system. We provide world-class analysis and synthesis of the evidence for medicines and technology, considering both quality and cost effectiveness.  </a:t>
            </a:r>
          </a:p>
          <a:p>
            <a:r>
              <a:rPr lang="en-GB">
                <a:ea typeface="Calibri"/>
                <a:cs typeface="Calibri"/>
              </a:rPr>
              <a:t>But our role is finite – we are essentially in the 'synthesis and translation' part of the system on this diagram- and we are part of a wider system with many different component parts that could all add up to a continuously improving health system.</a:t>
            </a:r>
          </a:p>
          <a:p>
            <a:r>
              <a:rPr lang="en-GB">
                <a:ea typeface="Calibri"/>
                <a:cs typeface="Calibri"/>
              </a:rPr>
              <a:t>In order to reach into the 'delivery system', the practitioners and commissioners making decisions about health care every day, we need to work effectively with many other different agencies. They all have different priorities, they are all collecting data to measure those priorities. There is considerable opportunity in this potential collective impact that we can all have.</a:t>
            </a:r>
          </a:p>
          <a:p>
            <a:endParaRPr lang="en-GB">
              <a:ea typeface="Calibri"/>
              <a:cs typeface="Calibri"/>
            </a:endParaRPr>
          </a:p>
          <a:p>
            <a:r>
              <a:rPr lang="en-GB">
                <a:ea typeface="Calibri"/>
                <a:cs typeface="Calibri"/>
              </a:rPr>
              <a:t>From my experience, there is considerable opportunity to improve NHS-related partnerships, particularly between public sector bodies. Partnerships are often a lot of good will but not a lot of measurable impact/return. We are going to focus on this opportunity.</a:t>
            </a:r>
          </a:p>
        </p:txBody>
      </p:sp>
      <p:sp>
        <p:nvSpPr>
          <p:cNvPr id="4" name="Slide Number Placeholder 3"/>
          <p:cNvSpPr>
            <a:spLocks noGrp="1"/>
          </p:cNvSpPr>
          <p:nvPr>
            <p:ph type="sldNum" sz="quarter" idx="5"/>
          </p:nvPr>
        </p:nvSpPr>
        <p:spPr/>
        <p:txBody>
          <a:bodyPr/>
          <a:lstStyle/>
          <a:p>
            <a:fld id="{3D92B9AF-1FF3-B64A-A57E-17202D6D58C9}" type="slidenum">
              <a:rPr lang="en-US" smtClean="0"/>
              <a:t>7</a:t>
            </a:fld>
            <a:endParaRPr lang="en-US"/>
          </a:p>
        </p:txBody>
      </p:sp>
    </p:spTree>
    <p:extLst>
      <p:ext uri="{BB962C8B-B14F-4D97-AF65-F5344CB8AC3E}">
        <p14:creationId xmlns:p14="http://schemas.microsoft.com/office/powerpoint/2010/main" val="24735843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ea typeface="Calibri"/>
              <a:cs typeface="Calibri"/>
            </a:endParaRPr>
          </a:p>
          <a:p>
            <a:r>
              <a:rPr lang="en-GB">
                <a:ea typeface="Calibri"/>
                <a:cs typeface="Calibri"/>
              </a:rPr>
              <a:t>The pyramid reflects a strategy to focus on producing actionable insight – not data or measurement for the sake of data/measurement, but insight that decision makers can take action on – both for NICE's learning, but very importantly in the health care system that we serve. </a:t>
            </a:r>
          </a:p>
          <a:p>
            <a:r>
              <a:rPr lang="en-GB">
                <a:ea typeface="Calibri"/>
                <a:cs typeface="Calibri"/>
              </a:rPr>
              <a:t>Because of the sheer volume of NICE output but also the cognitive load of those we are trying to influence, we believe we can maximise our impact through focusing on a subsection of our guidelines.</a:t>
            </a:r>
            <a:endParaRPr lang="en-GB"/>
          </a:p>
          <a:p>
            <a:endParaRPr lang="en-GB">
              <a:ea typeface="Calibri"/>
              <a:cs typeface="Calibri"/>
            </a:endParaRPr>
          </a:p>
          <a:p>
            <a:r>
              <a:rPr lang="en-GB">
                <a:ea typeface="Calibri"/>
                <a:cs typeface="Calibri"/>
              </a:rPr>
              <a:t>NICE has a huge portfolio of guidelines and recommendations, although many of these are not measurable anyway. So quality standards provide a starting point to refine this. Within each topic area they represent areas that have been prioritised with our partners as the most important in terms of improving quality for commissioners and providers, and also provide a starting point for measurement. These quality standards also form part of the formal way that the NHS assesses the use of NICE guidance as any national clinical audits that are commissioned are required to consider NICE quality standards. </a:t>
            </a:r>
          </a:p>
          <a:p>
            <a:endParaRPr lang="en-GB">
              <a:ea typeface="Calibri"/>
              <a:cs typeface="Calibri"/>
            </a:endParaRPr>
          </a:p>
          <a:p>
            <a:r>
              <a:rPr lang="en-GB">
                <a:ea typeface="Calibri"/>
                <a:cs typeface="Calibri"/>
              </a:rPr>
              <a:t>We also work with national partners to get access to some of the other national data sets that can provide us with data about the uptake of NICE quality standards.</a:t>
            </a:r>
          </a:p>
          <a:p>
            <a:endParaRPr lang="en-GB">
              <a:ea typeface="Calibri"/>
              <a:cs typeface="Calibri"/>
            </a:endParaRPr>
          </a:p>
          <a:p>
            <a:r>
              <a:rPr lang="en-GB">
                <a:ea typeface="Calibri"/>
                <a:cs typeface="Calibri"/>
              </a:rPr>
              <a:t>As a result of this at the moment, in collaboration with system partners, we have an understanding of uptake across c. 150 measures in priority guideline/</a:t>
            </a:r>
            <a:r>
              <a:rPr lang="en-GB" err="1">
                <a:ea typeface="Calibri"/>
                <a:cs typeface="Calibri"/>
              </a:rPr>
              <a:t>qs</a:t>
            </a:r>
            <a:r>
              <a:rPr lang="en-GB">
                <a:ea typeface="Calibri"/>
                <a:cs typeface="Calibri"/>
              </a:rPr>
              <a:t>  topic areas.</a:t>
            </a:r>
          </a:p>
          <a:p>
            <a:r>
              <a:rPr lang="en-GB">
                <a:ea typeface="Calibri"/>
                <a:cs typeface="Calibri"/>
              </a:rPr>
              <a:t> </a:t>
            </a:r>
            <a:endParaRPr lang="en-GB"/>
          </a:p>
          <a:p>
            <a:endParaRPr lang="en-GB">
              <a:ea typeface="Calibri"/>
              <a:cs typeface="Calibri"/>
            </a:endParaRPr>
          </a:p>
          <a:p>
            <a:endParaRPr lang="en-GB">
              <a:ea typeface="Calibri"/>
              <a:cs typeface="Calibri"/>
            </a:endParaRPr>
          </a:p>
          <a:p>
            <a:endParaRPr lang="en-GB">
              <a:ea typeface="Calibri"/>
              <a:cs typeface="Calibri"/>
            </a:endParaRPr>
          </a:p>
          <a:p>
            <a:endParaRPr lang="en-GB">
              <a:ea typeface="Calibri"/>
              <a:cs typeface="Calibri"/>
            </a:endParaRPr>
          </a:p>
        </p:txBody>
      </p:sp>
      <p:sp>
        <p:nvSpPr>
          <p:cNvPr id="4" name="Slide Number Placeholder 3"/>
          <p:cNvSpPr>
            <a:spLocks noGrp="1"/>
          </p:cNvSpPr>
          <p:nvPr>
            <p:ph type="sldNum" sz="quarter" idx="5"/>
          </p:nvPr>
        </p:nvSpPr>
        <p:spPr/>
        <p:txBody>
          <a:bodyPr/>
          <a:lstStyle/>
          <a:p>
            <a:fld id="{3D92B9AF-1FF3-B64A-A57E-17202D6D58C9}" type="slidenum">
              <a:rPr lang="en-US" smtClean="0"/>
              <a:t>8</a:t>
            </a:fld>
            <a:endParaRPr lang="en-US"/>
          </a:p>
        </p:txBody>
      </p:sp>
    </p:spTree>
    <p:extLst>
      <p:ext uri="{BB962C8B-B14F-4D97-AF65-F5344CB8AC3E}">
        <p14:creationId xmlns:p14="http://schemas.microsoft.com/office/powerpoint/2010/main" val="7194855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Similarly for medicines and technology appraisals, NICE has a large portfolio of guidance and recommendations. There is also a cross-system </a:t>
            </a:r>
            <a:r>
              <a:rPr lang="en-GB" err="1"/>
              <a:t>aporoach</a:t>
            </a:r>
            <a:r>
              <a:rPr lang="en-GB"/>
              <a:t> to looking at uptake of this work.</a:t>
            </a:r>
            <a:endParaRPr lang="en-GB">
              <a:ea typeface="Calibri"/>
              <a:cs typeface="Calibri"/>
            </a:endParaRPr>
          </a:p>
          <a:p>
            <a:endParaRPr lang="en-GB">
              <a:ea typeface="Calibri"/>
              <a:cs typeface="Calibri"/>
            </a:endParaRPr>
          </a:p>
          <a:p>
            <a:r>
              <a:rPr lang="en-GB">
                <a:ea typeface="Calibri"/>
                <a:cs typeface="Calibri"/>
              </a:rPr>
              <a:t>The NBS Business Services Authority s responsible for collating data about medicines prescribed in the NHS.</a:t>
            </a:r>
          </a:p>
          <a:p>
            <a:endParaRPr lang="en-GB">
              <a:ea typeface="Calibri"/>
              <a:cs typeface="Calibri"/>
            </a:endParaRPr>
          </a:p>
          <a:p>
            <a:r>
              <a:rPr lang="en-GB">
                <a:ea typeface="Calibri"/>
                <a:cs typeface="Calibri"/>
              </a:rPr>
              <a:t>Partnership between NHS England, NHS BSA, Office for Life Sciences, ABPI and industry colleagues uses this data to deliver the innovation scorecard. This is published with status of an official statistic. The scorecard includes data about 190 medicines that have been positively </a:t>
            </a:r>
            <a:r>
              <a:rPr lang="en-GB" err="1">
                <a:ea typeface="Calibri"/>
                <a:cs typeface="Calibri"/>
              </a:rPr>
              <a:t>aproasied</a:t>
            </a:r>
            <a:r>
              <a:rPr lang="en-GB">
                <a:ea typeface="Calibri"/>
                <a:cs typeface="Calibri"/>
              </a:rPr>
              <a:t> by NICE and </a:t>
            </a:r>
            <a:r>
              <a:rPr lang="en-GB"/>
              <a:t>includes data on uptake and trends over time at national level and geographical variation (region, ICS, Trust).</a:t>
            </a:r>
            <a:endParaRPr lang="en-GB">
              <a:ea typeface="Calibri"/>
              <a:cs typeface="Calibri"/>
            </a:endParaRPr>
          </a:p>
          <a:p>
            <a:endParaRPr lang="en-GB">
              <a:ea typeface="Calibri"/>
              <a:cs typeface="Calibri"/>
            </a:endParaRPr>
          </a:p>
          <a:p>
            <a:r>
              <a:rPr lang="en-GB"/>
              <a:t>As a result of this at the moment, in collaboration with system partners, we have an understanding of uptake across c. 150 measures in priority guideline/</a:t>
            </a:r>
            <a:r>
              <a:rPr lang="en-GB" err="1"/>
              <a:t>qs</a:t>
            </a:r>
            <a:r>
              <a:rPr lang="en-GB"/>
              <a:t> topic areas.</a:t>
            </a:r>
            <a:endParaRPr lang="en-US"/>
          </a:p>
          <a:p>
            <a:pPr lvl="1"/>
            <a:endParaRPr lang="en-GB">
              <a:ea typeface="Calibri"/>
              <a:cs typeface="Calibri"/>
            </a:endParaRPr>
          </a:p>
        </p:txBody>
      </p:sp>
      <p:sp>
        <p:nvSpPr>
          <p:cNvPr id="4" name="Slide Number Placeholder 3"/>
          <p:cNvSpPr>
            <a:spLocks noGrp="1"/>
          </p:cNvSpPr>
          <p:nvPr>
            <p:ph type="sldNum" sz="quarter" idx="5"/>
          </p:nvPr>
        </p:nvSpPr>
        <p:spPr/>
        <p:txBody>
          <a:bodyPr/>
          <a:lstStyle/>
          <a:p>
            <a:fld id="{3D92B9AF-1FF3-B64A-A57E-17202D6D58C9}" type="slidenum">
              <a:rPr lang="en-US" smtClean="0"/>
              <a:t>9</a:t>
            </a:fld>
            <a:endParaRPr lang="en-US"/>
          </a:p>
        </p:txBody>
      </p:sp>
    </p:spTree>
    <p:extLst>
      <p:ext uri="{BB962C8B-B14F-4D97-AF65-F5344CB8AC3E}">
        <p14:creationId xmlns:p14="http://schemas.microsoft.com/office/powerpoint/2010/main" val="4226306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ea typeface="Calibri"/>
                <a:cs typeface="Calibri"/>
              </a:rPr>
              <a:t>With these priority areas, we are focusing on </a:t>
            </a:r>
            <a:r>
              <a:rPr lang="en-US" err="1">
                <a:ea typeface="Calibri"/>
                <a:cs typeface="Calibri"/>
              </a:rPr>
              <a:t>optimising</a:t>
            </a:r>
            <a:r>
              <a:rPr lang="en-US">
                <a:ea typeface="Calibri"/>
                <a:cs typeface="Calibri"/>
              </a:rPr>
              <a:t> our partnerships with some of the other agencies in the 'learning system' that I outlined on slide 8 – other </a:t>
            </a:r>
            <a:r>
              <a:rPr lang="en-US" err="1">
                <a:ea typeface="Calibri"/>
                <a:cs typeface="Calibri"/>
              </a:rPr>
              <a:t>organisations</a:t>
            </a:r>
            <a:r>
              <a:rPr lang="en-US">
                <a:ea typeface="Calibri"/>
                <a:cs typeface="Calibri"/>
              </a:rPr>
              <a:t> working in the support or regulatory roles in relation to the NHS decision makers.</a:t>
            </a:r>
          </a:p>
          <a:p>
            <a:endParaRPr lang="en-US">
              <a:ea typeface="Calibri"/>
              <a:cs typeface="Calibri"/>
            </a:endParaRPr>
          </a:p>
          <a:p>
            <a:r>
              <a:rPr lang="en-US">
                <a:ea typeface="Calibri"/>
                <a:cs typeface="Calibri"/>
              </a:rPr>
              <a:t>We are being increasingly strategic in our choice of partnerships – no partnerships for the sake of partnership. Intention is to focus forensically on the impact that we seek to achieve in partnership with different agencies. Specificity is key to achieving impact from partnerships.</a:t>
            </a:r>
          </a:p>
          <a:p>
            <a:endParaRPr lang="en-US">
              <a:ea typeface="Calibri"/>
              <a:cs typeface="Calibri"/>
            </a:endParaRPr>
          </a:p>
          <a:p>
            <a:r>
              <a:rPr lang="en-US">
                <a:ea typeface="Calibri"/>
                <a:cs typeface="Calibri"/>
              </a:rPr>
              <a:t>So for example, we are developing a shared workplan with HINs on three specific topics – CVD, obesity and weight management – not because other themes are not important but because we can have a significant impact through focusing our combined effort in these areas and our activities will become mutually reinforcing.</a:t>
            </a:r>
          </a:p>
          <a:p>
            <a:endParaRPr lang="en-US">
              <a:ea typeface="Calibri"/>
              <a:cs typeface="Calibri"/>
            </a:endParaRPr>
          </a:p>
          <a:p>
            <a:r>
              <a:rPr lang="en-US">
                <a:ea typeface="Calibri"/>
                <a:cs typeface="Calibri"/>
              </a:rPr>
              <a:t>NHSE</a:t>
            </a:r>
          </a:p>
        </p:txBody>
      </p:sp>
      <p:sp>
        <p:nvSpPr>
          <p:cNvPr id="4" name="Slide Number Placeholder 3"/>
          <p:cNvSpPr>
            <a:spLocks noGrp="1"/>
          </p:cNvSpPr>
          <p:nvPr>
            <p:ph type="sldNum" sz="quarter" idx="5"/>
          </p:nvPr>
        </p:nvSpPr>
        <p:spPr/>
        <p:txBody>
          <a:bodyPr/>
          <a:lstStyle/>
          <a:p>
            <a:fld id="{3D92B9AF-1FF3-B64A-A57E-17202D6D58C9}" type="slidenum">
              <a:rPr lang="en-US" smtClean="0"/>
              <a:t>10</a:t>
            </a:fld>
            <a:endParaRPr lang="en-US"/>
          </a:p>
        </p:txBody>
      </p:sp>
    </p:spTree>
    <p:extLst>
      <p:ext uri="{BB962C8B-B14F-4D97-AF65-F5344CB8AC3E}">
        <p14:creationId xmlns:p14="http://schemas.microsoft.com/office/powerpoint/2010/main" val="285091841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latin typeface="+mj-lt"/>
              </a:defRPr>
            </a:lvl1pPr>
          </a:lstStyle>
          <a:p>
            <a:r>
              <a:rPr lang="en-US"/>
              <a:t>This is a sample title page layout</a:t>
            </a:r>
          </a:p>
        </p:txBody>
      </p:sp>
      <p:sp>
        <p:nvSpPr>
          <p:cNvPr id="3" name="Subtitle 2">
            <a:extLst>
              <a:ext uri="{FF2B5EF4-FFF2-40B4-BE49-F238E27FC236}">
                <a16:creationId xmlns:a16="http://schemas.microsoft.com/office/drawing/2014/main" id="{9B118A4B-6435-DC40-953D-BE77A26858BC}"/>
              </a:ext>
            </a:extLst>
          </p:cNvPr>
          <p:cNvSpPr>
            <a:spLocks noGrp="1"/>
          </p:cNvSpPr>
          <p:nvPr>
            <p:ph type="subTitle" idx="1" hasCustomPrompt="1"/>
          </p:nvPr>
        </p:nvSpPr>
        <p:spPr>
          <a:xfrm>
            <a:off x="724988" y="2253442"/>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97505851-31E7-A767-55A1-7D4F2742B4CF}"/>
              </a:ext>
              <a:ext uri="{C183D7F6-B498-43B3-948B-1728B52AA6E4}">
                <adec:decorative xmlns:adec="http://schemas.microsoft.com/office/drawing/2017/decorative" val="1"/>
              </a:ext>
            </a:extLst>
          </p:cNvPr>
          <p:cNvSpPr>
            <a:spLocks noGrp="1"/>
          </p:cNvSpPr>
          <p:nvPr>
            <p:ph type="pic" sz="quarter" idx="10"/>
          </p:nvPr>
        </p:nvSpPr>
        <p:spPr>
          <a:xfrm>
            <a:off x="5730875" y="-9053"/>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6" name="Picture 15">
            <a:extLst>
              <a:ext uri="{FF2B5EF4-FFF2-40B4-BE49-F238E27FC236}">
                <a16:creationId xmlns:a16="http://schemas.microsoft.com/office/drawing/2014/main" id="{7876C832-BC07-12B0-034D-68332761892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6" name="Slide Number Placeholder 3">
            <a:extLst>
              <a:ext uri="{FF2B5EF4-FFF2-40B4-BE49-F238E27FC236}">
                <a16:creationId xmlns:a16="http://schemas.microsoft.com/office/drawing/2014/main" id="{20FFD34A-9C21-8BEA-028E-509C920DC0E3}"/>
              </a:ext>
            </a:extLst>
          </p:cNvPr>
          <p:cNvSpPr txBox="1">
            <a:spLocks/>
          </p:cNvSpPr>
          <p:nvPr userDrawn="1"/>
        </p:nvSpPr>
        <p:spPr>
          <a:xfrm>
            <a:off x="4724400" y="634357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728407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ample Page (Blue)">
    <p:bg>
      <p:bgPr>
        <a:solidFill>
          <a:schemeClr val="tx2"/>
        </a:solidFill>
        <a:effectLst/>
      </p:bgPr>
    </p:bg>
    <p:spTree>
      <p:nvGrpSpPr>
        <p:cNvPr id="1" name=""/>
        <p:cNvGrpSpPr/>
        <p:nvPr/>
      </p:nvGrpSpPr>
      <p:grpSpPr>
        <a:xfrm>
          <a:off x="0" y="0"/>
          <a:ext cx="0" cy="0"/>
          <a:chOff x="0" y="0"/>
          <a:chExt cx="0" cy="0"/>
        </a:xfrm>
      </p:grpSpPr>
      <p:sp>
        <p:nvSpPr>
          <p:cNvPr id="8" name="Text Placeholder 3">
            <a:extLst>
              <a:ext uri="{FF2B5EF4-FFF2-40B4-BE49-F238E27FC236}">
                <a16:creationId xmlns:a16="http://schemas.microsoft.com/office/drawing/2014/main" id="{B53E5169-A8A8-4023-8954-85A11AE37346}"/>
              </a:ext>
            </a:extLst>
          </p:cNvPr>
          <p:cNvSpPr>
            <a:spLocks noGrp="1"/>
          </p:cNvSpPr>
          <p:nvPr>
            <p:ph type="body" sz="quarter" idx="12" hasCustomPrompt="1"/>
          </p:nvPr>
        </p:nvSpPr>
        <p:spPr>
          <a:xfrm>
            <a:off x="539923" y="1904986"/>
            <a:ext cx="11076689" cy="3917316"/>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6" name="Picture 15">
            <a:extLst>
              <a:ext uri="{FF2B5EF4-FFF2-40B4-BE49-F238E27FC236}">
                <a16:creationId xmlns:a16="http://schemas.microsoft.com/office/drawing/2014/main" id="{A0B944DA-A86A-F9A3-D617-CEA50754099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11" name="Slide Number Placeholder 3">
            <a:extLst>
              <a:ext uri="{FF2B5EF4-FFF2-40B4-BE49-F238E27FC236}">
                <a16:creationId xmlns:a16="http://schemas.microsoft.com/office/drawing/2014/main" id="{7112B9A0-2D22-CC9C-2C74-9FAADD979AC8}"/>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
        <p:nvSpPr>
          <p:cNvPr id="4" name="Title 1">
            <a:extLst>
              <a:ext uri="{FF2B5EF4-FFF2-40B4-BE49-F238E27FC236}">
                <a16:creationId xmlns:a16="http://schemas.microsoft.com/office/drawing/2014/main" id="{A255643D-7709-7FAC-801F-BBB2E85C767B}"/>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br>
              <a:rPr lang="en-US"/>
            </a:br>
            <a:endParaRPr lang="en-US"/>
          </a:p>
        </p:txBody>
      </p:sp>
    </p:spTree>
    <p:extLst>
      <p:ext uri="{BB962C8B-B14F-4D97-AF65-F5344CB8AC3E}">
        <p14:creationId xmlns:p14="http://schemas.microsoft.com/office/powerpoint/2010/main" val="9250226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ne Column (White)">
    <p:spTree>
      <p:nvGrpSpPr>
        <p:cNvPr id="1" name=""/>
        <p:cNvGrpSpPr/>
        <p:nvPr/>
      </p:nvGrpSpPr>
      <p:grpSpPr>
        <a:xfrm>
          <a:off x="0" y="0"/>
          <a:ext cx="0" cy="0"/>
          <a:chOff x="0" y="0"/>
          <a:chExt cx="0" cy="0"/>
        </a:xfrm>
      </p:grpSpPr>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886325"/>
            <a:ext cx="11076689" cy="3963969"/>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3" name="Title 1">
            <a:extLst>
              <a:ext uri="{FF2B5EF4-FFF2-40B4-BE49-F238E27FC236}">
                <a16:creationId xmlns:a16="http://schemas.microsoft.com/office/drawing/2014/main" id="{C11D22C3-50AF-B20D-B8B3-769C6A972DEA}"/>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(1 column)</a:t>
            </a:r>
            <a:br>
              <a:rPr lang="en-US"/>
            </a:br>
            <a:endParaRPr lang="en-US"/>
          </a:p>
        </p:txBody>
      </p:sp>
      <p:sp>
        <p:nvSpPr>
          <p:cNvPr id="8" name="Slide Number Placeholder 3">
            <a:extLst>
              <a:ext uri="{FF2B5EF4-FFF2-40B4-BE49-F238E27FC236}">
                <a16:creationId xmlns:a16="http://schemas.microsoft.com/office/drawing/2014/main" id="{C24E063D-5B4E-9BA5-4B1C-9B2F037829DE}"/>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8494411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One Column (Cream)">
    <p:bg>
      <p:bgPr>
        <a:solidFill>
          <a:schemeClr val="bg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B3B966A2-6C2B-49F6-F5A0-9BB1C7E13EBA}"/>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916DA97C-8AD0-0F2B-94D8-EA26450EFD04}"/>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(1 column)</a:t>
            </a:r>
            <a:br>
              <a:rPr lang="en-US"/>
            </a:br>
            <a:endParaRPr lang="en-US"/>
          </a:p>
        </p:txBody>
      </p:sp>
      <p:sp>
        <p:nvSpPr>
          <p:cNvPr id="3" name="Text Placeholder 3">
            <a:extLst>
              <a:ext uri="{FF2B5EF4-FFF2-40B4-BE49-F238E27FC236}">
                <a16:creationId xmlns:a16="http://schemas.microsoft.com/office/drawing/2014/main" id="{D3AB4C61-D4D1-F699-0D0F-05486A98DD98}"/>
              </a:ext>
            </a:extLst>
          </p:cNvPr>
          <p:cNvSpPr>
            <a:spLocks noGrp="1"/>
          </p:cNvSpPr>
          <p:nvPr>
            <p:ph type="body" sz="quarter" idx="12" hasCustomPrompt="1"/>
          </p:nvPr>
        </p:nvSpPr>
        <p:spPr>
          <a:xfrm>
            <a:off x="539923" y="1886325"/>
            <a:ext cx="11076689" cy="3973299"/>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6" name="Slide Number Placeholder 3">
            <a:extLst>
              <a:ext uri="{FF2B5EF4-FFF2-40B4-BE49-F238E27FC236}">
                <a16:creationId xmlns:a16="http://schemas.microsoft.com/office/drawing/2014/main" id="{E878DB2B-2EF2-9098-0EEF-491AC4F569E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11263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One Column (Teal)">
    <p:bg>
      <p:bgPr>
        <a:solidFill>
          <a:schemeClr val="accent1"/>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ED8832D-D62A-CAE6-14C4-6E11015D921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A4A63403-E6E7-6A7E-0116-031E9A02C5D0}"/>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3" name="Text Placeholder 3">
            <a:extLst>
              <a:ext uri="{FF2B5EF4-FFF2-40B4-BE49-F238E27FC236}">
                <a16:creationId xmlns:a16="http://schemas.microsoft.com/office/drawing/2014/main" id="{4588F39A-E349-2859-37CF-EAD076BE2A17}"/>
              </a:ext>
            </a:extLst>
          </p:cNvPr>
          <p:cNvSpPr>
            <a:spLocks noGrp="1"/>
          </p:cNvSpPr>
          <p:nvPr>
            <p:ph type="body" sz="quarter" idx="12" hasCustomPrompt="1"/>
          </p:nvPr>
        </p:nvSpPr>
        <p:spPr>
          <a:xfrm>
            <a:off x="539923" y="1886325"/>
            <a:ext cx="11076689" cy="3954638"/>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4" name="Slide Number Placeholder 3">
            <a:extLst>
              <a:ext uri="{FF2B5EF4-FFF2-40B4-BE49-F238E27FC236}">
                <a16:creationId xmlns:a16="http://schemas.microsoft.com/office/drawing/2014/main" id="{6F91CA1B-91D7-939C-BC12-CB179A9C14CD}"/>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130119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One Column (Blue)">
    <p:bg>
      <p:bgPr>
        <a:solidFill>
          <a:schemeClr val="accent2"/>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3BD15571-089F-B590-2BC4-CAC6912D8A3E}"/>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4C0C5722-7644-4FFB-B750-69ADE6871646}"/>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(1 column)</a:t>
            </a:r>
            <a:br>
              <a:rPr lang="en-US"/>
            </a:br>
            <a:endParaRPr lang="en-US"/>
          </a:p>
        </p:txBody>
      </p:sp>
      <p:sp>
        <p:nvSpPr>
          <p:cNvPr id="3" name="Text Placeholder 3">
            <a:extLst>
              <a:ext uri="{FF2B5EF4-FFF2-40B4-BE49-F238E27FC236}">
                <a16:creationId xmlns:a16="http://schemas.microsoft.com/office/drawing/2014/main" id="{EBD61234-20D8-FF06-ECF9-E129BE6359A6}"/>
              </a:ext>
            </a:extLst>
          </p:cNvPr>
          <p:cNvSpPr>
            <a:spLocks noGrp="1"/>
          </p:cNvSpPr>
          <p:nvPr>
            <p:ph type="body" sz="quarter" idx="12" hasCustomPrompt="1"/>
          </p:nvPr>
        </p:nvSpPr>
        <p:spPr>
          <a:xfrm>
            <a:off x="539923" y="1886325"/>
            <a:ext cx="11076689" cy="3954638"/>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4" name="Slide Number Placeholder 3">
            <a:extLst>
              <a:ext uri="{FF2B5EF4-FFF2-40B4-BE49-F238E27FC236}">
                <a16:creationId xmlns:a16="http://schemas.microsoft.com/office/drawing/2014/main" id="{FB9BF55F-8109-487A-52C2-71E58A34A02D}"/>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4312675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wo Column (White)">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DEBD5AC8-46A6-95DF-B791-2B369ACED69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064BC445-0FC5-55B4-E99B-9CF1CA21FA2F}"/>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(2 columns)</a:t>
            </a:r>
            <a:br>
              <a:rPr lang="en-US"/>
            </a:br>
            <a:endParaRPr lang="en-US"/>
          </a:p>
        </p:txBody>
      </p:sp>
      <p:sp>
        <p:nvSpPr>
          <p:cNvPr id="3" name="Text Placeholder 3">
            <a:extLst>
              <a:ext uri="{FF2B5EF4-FFF2-40B4-BE49-F238E27FC236}">
                <a16:creationId xmlns:a16="http://schemas.microsoft.com/office/drawing/2014/main" id="{A6968D31-F2A6-F9B1-DB75-A1C428C81491}"/>
              </a:ext>
            </a:extLst>
          </p:cNvPr>
          <p:cNvSpPr>
            <a:spLocks noGrp="1"/>
          </p:cNvSpPr>
          <p:nvPr>
            <p:ph type="body" sz="quarter" idx="12" hasCustomPrompt="1"/>
          </p:nvPr>
        </p:nvSpPr>
        <p:spPr>
          <a:xfrm>
            <a:off x="539923" y="1886325"/>
            <a:ext cx="11076689" cy="3945308"/>
          </a:xfrm>
        </p:spPr>
        <p:txBody>
          <a:bodyPr numCol="2"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5" name="Slide Number Placeholder 3">
            <a:extLst>
              <a:ext uri="{FF2B5EF4-FFF2-40B4-BE49-F238E27FC236}">
                <a16:creationId xmlns:a16="http://schemas.microsoft.com/office/drawing/2014/main" id="{8D830DC0-053D-D9FB-4449-823A1836C137}"/>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6198298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wo Column (Cream)">
    <p:bg>
      <p:bgPr>
        <a:solidFill>
          <a:schemeClr val="bg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6C6FC489-B11C-2654-C925-48D950964D7C}"/>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3" name="Title 1">
            <a:extLst>
              <a:ext uri="{FF2B5EF4-FFF2-40B4-BE49-F238E27FC236}">
                <a16:creationId xmlns:a16="http://schemas.microsoft.com/office/drawing/2014/main" id="{A6DE679C-224C-CFD6-224A-B8E47A78CA8F}"/>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(2 columns)</a:t>
            </a:r>
            <a:br>
              <a:rPr lang="en-US"/>
            </a:br>
            <a:endParaRPr lang="en-US"/>
          </a:p>
        </p:txBody>
      </p:sp>
      <p:sp>
        <p:nvSpPr>
          <p:cNvPr id="5" name="Text Placeholder 3">
            <a:extLst>
              <a:ext uri="{FF2B5EF4-FFF2-40B4-BE49-F238E27FC236}">
                <a16:creationId xmlns:a16="http://schemas.microsoft.com/office/drawing/2014/main" id="{5258E5A4-AFAA-D4C2-05ED-EC9889355391}"/>
              </a:ext>
            </a:extLst>
          </p:cNvPr>
          <p:cNvSpPr>
            <a:spLocks noGrp="1"/>
          </p:cNvSpPr>
          <p:nvPr>
            <p:ph type="body" sz="quarter" idx="12" hasCustomPrompt="1"/>
          </p:nvPr>
        </p:nvSpPr>
        <p:spPr>
          <a:xfrm>
            <a:off x="539923" y="1886325"/>
            <a:ext cx="11076689" cy="3945308"/>
          </a:xfrm>
        </p:spPr>
        <p:txBody>
          <a:bodyPr numCol="2"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8" name="Slide Number Placeholder 3">
            <a:extLst>
              <a:ext uri="{FF2B5EF4-FFF2-40B4-BE49-F238E27FC236}">
                <a16:creationId xmlns:a16="http://schemas.microsoft.com/office/drawing/2014/main" id="{B3664AA3-2FFB-270B-71C7-C7A685F0154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51790912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lumn (Teal)">
    <p:bg>
      <p:bgPr>
        <a:solidFill>
          <a:schemeClr val="accent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E655F0AC-C291-F5A1-F78F-EBA04390CB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103C0E11-98BC-F085-F206-D614846AE8C7}"/>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(2 columns)</a:t>
            </a:r>
            <a:br>
              <a:rPr lang="en-US"/>
            </a:br>
            <a:endParaRPr lang="en-US"/>
          </a:p>
        </p:txBody>
      </p:sp>
      <p:sp>
        <p:nvSpPr>
          <p:cNvPr id="3" name="Text Placeholder 3">
            <a:extLst>
              <a:ext uri="{FF2B5EF4-FFF2-40B4-BE49-F238E27FC236}">
                <a16:creationId xmlns:a16="http://schemas.microsoft.com/office/drawing/2014/main" id="{95F2F691-5106-F44F-E3CE-B6001B6CE00D}"/>
              </a:ext>
            </a:extLst>
          </p:cNvPr>
          <p:cNvSpPr>
            <a:spLocks noGrp="1"/>
          </p:cNvSpPr>
          <p:nvPr>
            <p:ph type="body" sz="quarter" idx="12" hasCustomPrompt="1"/>
          </p:nvPr>
        </p:nvSpPr>
        <p:spPr>
          <a:xfrm>
            <a:off x="539923" y="1886325"/>
            <a:ext cx="11076689" cy="3954638"/>
          </a:xfrm>
        </p:spPr>
        <p:txBody>
          <a:bodyPr numCol="2"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endParaRPr lang="en-GB"/>
          </a:p>
        </p:txBody>
      </p:sp>
      <p:sp>
        <p:nvSpPr>
          <p:cNvPr id="4" name="Slide Number Placeholder 3">
            <a:extLst>
              <a:ext uri="{FF2B5EF4-FFF2-40B4-BE49-F238E27FC236}">
                <a16:creationId xmlns:a16="http://schemas.microsoft.com/office/drawing/2014/main" id="{DB0FD39E-1264-C253-D4BE-4ABF9EB2F44F}"/>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5231532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lumn (Blue)">
    <p:bg>
      <p:bgPr>
        <a:solidFill>
          <a:schemeClr val="accent2"/>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1EBB4B56-C5CF-5A4B-2F99-B5622224CD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609A43BA-5EF5-FC41-DC44-8FB9FBD46302}"/>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(2 columns)</a:t>
            </a:r>
            <a:br>
              <a:rPr lang="en-US"/>
            </a:br>
            <a:endParaRPr lang="en-US"/>
          </a:p>
        </p:txBody>
      </p:sp>
      <p:sp>
        <p:nvSpPr>
          <p:cNvPr id="4" name="Text Placeholder 3">
            <a:extLst>
              <a:ext uri="{FF2B5EF4-FFF2-40B4-BE49-F238E27FC236}">
                <a16:creationId xmlns:a16="http://schemas.microsoft.com/office/drawing/2014/main" id="{61132A94-BB16-A22E-C45B-883E59ABFE6A}"/>
              </a:ext>
            </a:extLst>
          </p:cNvPr>
          <p:cNvSpPr>
            <a:spLocks noGrp="1"/>
          </p:cNvSpPr>
          <p:nvPr>
            <p:ph type="body" sz="quarter" idx="12" hasCustomPrompt="1"/>
          </p:nvPr>
        </p:nvSpPr>
        <p:spPr>
          <a:xfrm>
            <a:off x="539923" y="1886325"/>
            <a:ext cx="11076689" cy="3945308"/>
          </a:xfrm>
        </p:spPr>
        <p:txBody>
          <a:bodyPr numCol="2"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3"/>
            <a:endParaRPr lang="en-GB"/>
          </a:p>
          <a:p>
            <a:pPr lvl="0"/>
            <a:endParaRPr lang="en-GB"/>
          </a:p>
        </p:txBody>
      </p:sp>
      <p:sp>
        <p:nvSpPr>
          <p:cNvPr id="5" name="Slide Number Placeholder 3">
            <a:extLst>
              <a:ext uri="{FF2B5EF4-FFF2-40B4-BE49-F238E27FC236}">
                <a16:creationId xmlns:a16="http://schemas.microsoft.com/office/drawing/2014/main" id="{C8D99491-E2C3-80C2-ACFE-D01DC1DFD8A2}"/>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73121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hree Column (Whit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BF6E0EA-4C5B-6C5D-7447-EFE478D0433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EAB8CE9C-00C4-C49F-14E2-66F62CFF4F51}"/>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(3 columns)</a:t>
            </a:r>
            <a:br>
              <a:rPr lang="en-US"/>
            </a:br>
            <a:endParaRPr lang="en-US"/>
          </a:p>
        </p:txBody>
      </p:sp>
      <p:sp>
        <p:nvSpPr>
          <p:cNvPr id="3" name="Text Placeholder 3">
            <a:extLst>
              <a:ext uri="{FF2B5EF4-FFF2-40B4-BE49-F238E27FC236}">
                <a16:creationId xmlns:a16="http://schemas.microsoft.com/office/drawing/2014/main" id="{C1232F1A-BEAC-C648-3224-D1F2F2236F2C}"/>
              </a:ext>
            </a:extLst>
          </p:cNvPr>
          <p:cNvSpPr>
            <a:spLocks noGrp="1"/>
          </p:cNvSpPr>
          <p:nvPr>
            <p:ph type="body" sz="quarter" idx="12" hasCustomPrompt="1"/>
          </p:nvPr>
        </p:nvSpPr>
        <p:spPr>
          <a:xfrm>
            <a:off x="539923" y="1886325"/>
            <a:ext cx="11076689" cy="3954638"/>
          </a:xfrm>
        </p:spPr>
        <p:txBody>
          <a:bodyPr numCol="3"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8" name="Slide Number Placeholder 3">
            <a:extLst>
              <a:ext uri="{FF2B5EF4-FFF2-40B4-BE49-F238E27FC236}">
                <a16:creationId xmlns:a16="http://schemas.microsoft.com/office/drawing/2014/main" id="{FC8F0A31-FE34-5C66-09E9-F21C76FCDBA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93538708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Title Slide (Cream)">
    <p:bg>
      <p:bgPr>
        <a:solidFill>
          <a:schemeClr val="bg2"/>
        </a:solid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EE3C02B6-8ECF-EFEF-0169-F2A3AC0CFFAF}"/>
              </a:ext>
            </a:extLst>
          </p:cNvPr>
          <p:cNvSpPr>
            <a:spLocks noGrp="1"/>
          </p:cNvSpPr>
          <p:nvPr>
            <p:ph type="ctrTitle" hasCustomPrompt="1"/>
          </p:nvPr>
        </p:nvSpPr>
        <p:spPr>
          <a:xfrm>
            <a:off x="724988" y="724143"/>
            <a:ext cx="4120710" cy="1276350"/>
          </a:xfrm>
          <a:prstGeom prst="rect">
            <a:avLst/>
          </a:prstGeom>
        </p:spPr>
        <p:txBody>
          <a:bodyPr anchor="t" anchorCtr="0">
            <a:normAutofit/>
          </a:bodyPr>
          <a:lstStyle>
            <a:lvl1pPr algn="l">
              <a:defRPr sz="4000" b="1" i="0">
                <a:latin typeface="+mj-lt"/>
              </a:defRPr>
            </a:lvl1pPr>
          </a:lstStyle>
          <a:p>
            <a:r>
              <a:rPr lang="en-US"/>
              <a:t>This is a sample title page layout</a:t>
            </a:r>
          </a:p>
        </p:txBody>
      </p:sp>
      <p:sp>
        <p:nvSpPr>
          <p:cNvPr id="11" name="Subtitle 2">
            <a:extLst>
              <a:ext uri="{FF2B5EF4-FFF2-40B4-BE49-F238E27FC236}">
                <a16:creationId xmlns:a16="http://schemas.microsoft.com/office/drawing/2014/main" id="{5833D2BE-BF69-3979-88C5-67C970639A37}"/>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9" name="Picture Placeholder 7">
            <a:extLst>
              <a:ext uri="{FF2B5EF4-FFF2-40B4-BE49-F238E27FC236}">
                <a16:creationId xmlns:a16="http://schemas.microsoft.com/office/drawing/2014/main" id="{DC10BCB9-796E-4ED3-BCAB-6890E853D78A}"/>
              </a:ext>
              <a:ext uri="{C183D7F6-B498-43B3-948B-1728B52AA6E4}">
                <adec:decorative xmlns:adec="http://schemas.microsoft.com/office/drawing/2017/decorative" val="1"/>
              </a:ext>
            </a:extLst>
          </p:cNvPr>
          <p:cNvSpPr>
            <a:spLocks noGrp="1"/>
          </p:cNvSpPr>
          <p:nvPr>
            <p:ph type="pic" sz="quarter" idx="10"/>
          </p:nvPr>
        </p:nvSpPr>
        <p:spPr>
          <a:xfrm>
            <a:off x="5796190"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9" name="Picture 18">
            <a:extLst>
              <a:ext uri="{FF2B5EF4-FFF2-40B4-BE49-F238E27FC236}">
                <a16:creationId xmlns:a16="http://schemas.microsoft.com/office/drawing/2014/main" id="{387D394A-E4C4-E935-0900-17F4B88EEBD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4" name="Slide Number Placeholder 3">
            <a:extLst>
              <a:ext uri="{FF2B5EF4-FFF2-40B4-BE49-F238E27FC236}">
                <a16:creationId xmlns:a16="http://schemas.microsoft.com/office/drawing/2014/main" id="{374F3933-4A03-BFBA-997D-22337C16BE8C}"/>
              </a:ext>
            </a:extLst>
          </p:cNvPr>
          <p:cNvSpPr txBox="1">
            <a:spLocks/>
          </p:cNvSpPr>
          <p:nvPr userDrawn="1"/>
        </p:nvSpPr>
        <p:spPr>
          <a:xfrm>
            <a:off x="4724400" y="6343573"/>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9142826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lumn (Cream)">
    <p:bg>
      <p:bgPr>
        <a:solidFill>
          <a:schemeClr val="bg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31CD765D-C425-5545-1A03-16E4327141B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98013913-AFD9-24BA-34AA-E8AABDE20F19}"/>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sample bulleted text (3 columns)</a:t>
            </a:r>
            <a:br>
              <a:rPr lang="en-US"/>
            </a:br>
            <a:endParaRPr lang="en-US"/>
          </a:p>
        </p:txBody>
      </p:sp>
      <p:sp>
        <p:nvSpPr>
          <p:cNvPr id="3" name="Text Placeholder 3">
            <a:extLst>
              <a:ext uri="{FF2B5EF4-FFF2-40B4-BE49-F238E27FC236}">
                <a16:creationId xmlns:a16="http://schemas.microsoft.com/office/drawing/2014/main" id="{3BAE6388-1E3E-7AD6-BD30-641C97E50407}"/>
              </a:ext>
            </a:extLst>
          </p:cNvPr>
          <p:cNvSpPr>
            <a:spLocks noGrp="1"/>
          </p:cNvSpPr>
          <p:nvPr>
            <p:ph type="body" sz="quarter" idx="12" hasCustomPrompt="1"/>
          </p:nvPr>
        </p:nvSpPr>
        <p:spPr>
          <a:xfrm>
            <a:off x="539923" y="1886325"/>
            <a:ext cx="11076689" cy="3954638"/>
          </a:xfrm>
        </p:spPr>
        <p:txBody>
          <a:bodyPr numCol="3"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6" name="Slide Number Placeholder 3">
            <a:extLst>
              <a:ext uri="{FF2B5EF4-FFF2-40B4-BE49-F238E27FC236}">
                <a16:creationId xmlns:a16="http://schemas.microsoft.com/office/drawing/2014/main" id="{FF36E949-7C22-D4F3-1279-518D6BC5F7E8}"/>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2174123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hree Column (Teal)">
    <p:bg>
      <p:bgPr>
        <a:solidFill>
          <a:schemeClr val="accent1"/>
        </a:solidFill>
        <a:effectLst/>
      </p:bgPr>
    </p:bg>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5B69CD60-9A52-0A6D-BADA-DACBCE2884F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ext Placeholder 3">
            <a:extLst>
              <a:ext uri="{FF2B5EF4-FFF2-40B4-BE49-F238E27FC236}">
                <a16:creationId xmlns:a16="http://schemas.microsoft.com/office/drawing/2014/main" id="{4C572295-B26B-1152-F20E-C99128921248}"/>
              </a:ext>
            </a:extLst>
          </p:cNvPr>
          <p:cNvSpPr>
            <a:spLocks noGrp="1"/>
          </p:cNvSpPr>
          <p:nvPr>
            <p:ph type="body" sz="quarter" idx="12" hasCustomPrompt="1"/>
          </p:nvPr>
        </p:nvSpPr>
        <p:spPr>
          <a:xfrm>
            <a:off x="539923" y="1886325"/>
            <a:ext cx="11076689" cy="3954638"/>
          </a:xfrm>
        </p:spPr>
        <p:txBody>
          <a:bodyPr numCol="3"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3" name="Title 1">
            <a:extLst>
              <a:ext uri="{FF2B5EF4-FFF2-40B4-BE49-F238E27FC236}">
                <a16:creationId xmlns:a16="http://schemas.microsoft.com/office/drawing/2014/main" id="{A2E39B2C-0BF4-5EFB-0305-B5722D484288}"/>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4" name="Slide Number Placeholder 3">
            <a:extLst>
              <a:ext uri="{FF2B5EF4-FFF2-40B4-BE49-F238E27FC236}">
                <a16:creationId xmlns:a16="http://schemas.microsoft.com/office/drawing/2014/main" id="{403B6054-3A9A-0518-6F5B-24941D83C949}"/>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36166170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ree Column (Blue)">
    <p:bg>
      <p:bgPr>
        <a:solidFill>
          <a:schemeClr val="accent2"/>
        </a:solidFill>
        <a:effectLst/>
      </p:bgPr>
    </p:bg>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094D1BFE-B2F4-4CD4-D233-ACB66BB716E9}"/>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 name="Title 1">
            <a:extLst>
              <a:ext uri="{FF2B5EF4-FFF2-40B4-BE49-F238E27FC236}">
                <a16:creationId xmlns:a16="http://schemas.microsoft.com/office/drawing/2014/main" id="{697B2FC6-1364-119F-F871-11091A4E0567}"/>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sample bulleted text (3 columns)</a:t>
            </a:r>
            <a:br>
              <a:rPr lang="en-US"/>
            </a:br>
            <a:endParaRPr lang="en-US"/>
          </a:p>
        </p:txBody>
      </p:sp>
      <p:sp>
        <p:nvSpPr>
          <p:cNvPr id="3" name="Text Placeholder 3">
            <a:extLst>
              <a:ext uri="{FF2B5EF4-FFF2-40B4-BE49-F238E27FC236}">
                <a16:creationId xmlns:a16="http://schemas.microsoft.com/office/drawing/2014/main" id="{DC11BE5C-28DF-9449-4DE3-8B661C143398}"/>
              </a:ext>
            </a:extLst>
          </p:cNvPr>
          <p:cNvSpPr>
            <a:spLocks noGrp="1"/>
          </p:cNvSpPr>
          <p:nvPr>
            <p:ph type="body" sz="quarter" idx="12" hasCustomPrompt="1"/>
          </p:nvPr>
        </p:nvSpPr>
        <p:spPr>
          <a:xfrm>
            <a:off x="539923" y="1886325"/>
            <a:ext cx="11076689" cy="3954638"/>
          </a:xfrm>
        </p:spPr>
        <p:txBody>
          <a:bodyPr numCol="3" spcCol="180000"/>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mn-lt"/>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0"/>
            <a:endParaRPr lang="en-GB"/>
          </a:p>
        </p:txBody>
      </p:sp>
      <p:sp>
        <p:nvSpPr>
          <p:cNvPr id="4" name="Slide Number Placeholder 3">
            <a:extLst>
              <a:ext uri="{FF2B5EF4-FFF2-40B4-BE49-F238E27FC236}">
                <a16:creationId xmlns:a16="http://schemas.microsoft.com/office/drawing/2014/main" id="{8B6840D3-2041-CEAB-C1BD-4971D54F7A23}"/>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77005242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ample Page Layout Image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7" name="Picture Placeholder 7">
            <a:extLst>
              <a:ext uri="{FF2B5EF4-FFF2-40B4-BE49-F238E27FC236}">
                <a16:creationId xmlns:a16="http://schemas.microsoft.com/office/drawing/2014/main" id="{9F1E3FF1-EAC5-11C4-A42E-BE75B5A57BA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sp>
        <p:nvSpPr>
          <p:cNvPr id="8"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pic>
        <p:nvPicPr>
          <p:cNvPr id="10" name="Picture 9">
            <a:extLst>
              <a:ext uri="{FF2B5EF4-FFF2-40B4-BE49-F238E27FC236}">
                <a16:creationId xmlns:a16="http://schemas.microsoft.com/office/drawing/2014/main" id="{9E874CED-1578-BC5D-FBAF-4BFF8049747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5" name="Slide Number Placeholder 3">
            <a:extLst>
              <a:ext uri="{FF2B5EF4-FFF2-40B4-BE49-F238E27FC236}">
                <a16:creationId xmlns:a16="http://schemas.microsoft.com/office/drawing/2014/main" id="{1094BBC9-1DFF-DA5E-9260-794FD67CCFB8}"/>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7708800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ample Page Layout Image (Cream)">
    <p:bg>
      <p:bgPr>
        <a:solidFill>
          <a:schemeClr val="bg2"/>
        </a:solidFill>
        <a:effectLst/>
      </p:bgPr>
    </p:bg>
    <p:spTree>
      <p:nvGrpSpPr>
        <p:cNvPr id="1" name=""/>
        <p:cNvGrpSpPr/>
        <p:nvPr/>
      </p:nvGrpSpPr>
      <p:grpSpPr>
        <a:xfrm>
          <a:off x="0" y="0"/>
          <a:ext cx="0" cy="0"/>
          <a:chOff x="0" y="0"/>
          <a:chExt cx="0" cy="0"/>
        </a:xfrm>
      </p:grpSpPr>
      <p:sp>
        <p:nvSpPr>
          <p:cNvPr id="7" name="Picture Placeholder 7">
            <a:extLst>
              <a:ext uri="{FF2B5EF4-FFF2-40B4-BE49-F238E27FC236}">
                <a16:creationId xmlns:a16="http://schemas.microsoft.com/office/drawing/2014/main" id="{96E9A876-1569-D544-913F-B065A154EB9C}"/>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pic>
        <p:nvPicPr>
          <p:cNvPr id="17" name="Picture 16">
            <a:extLst>
              <a:ext uri="{FF2B5EF4-FFF2-40B4-BE49-F238E27FC236}">
                <a16:creationId xmlns:a16="http://schemas.microsoft.com/office/drawing/2014/main" id="{C0598603-2D8E-A8B8-49A4-6A3AD36D3F0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3" name="Text Placeholder 3">
            <a:extLst>
              <a:ext uri="{FF2B5EF4-FFF2-40B4-BE49-F238E27FC236}">
                <a16:creationId xmlns:a16="http://schemas.microsoft.com/office/drawing/2014/main" id="{8E8EF5E4-ED37-C644-91AC-BB34262FAAC6}"/>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Inter" panose="02000503000000020004" pitchFamily="2" charset="0"/>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4" name="Title 1">
            <a:extLst>
              <a:ext uri="{FF2B5EF4-FFF2-40B4-BE49-F238E27FC236}">
                <a16:creationId xmlns:a16="http://schemas.microsoft.com/office/drawing/2014/main" id="{AAFD347C-AC2F-599D-4E76-41D7B37E5FC6}"/>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latin typeface="+mj-lt"/>
              </a:defRPr>
            </a:lvl1pPr>
          </a:lstStyle>
          <a:p>
            <a:r>
              <a:rPr lang="en-US"/>
              <a:t>This is a sample page layout</a:t>
            </a:r>
            <a:br>
              <a:rPr lang="en-US"/>
            </a:br>
            <a:endParaRPr lang="en-US"/>
          </a:p>
        </p:txBody>
      </p:sp>
      <p:sp>
        <p:nvSpPr>
          <p:cNvPr id="8" name="Slide Number Placeholder 3">
            <a:extLst>
              <a:ext uri="{FF2B5EF4-FFF2-40B4-BE49-F238E27FC236}">
                <a16:creationId xmlns:a16="http://schemas.microsoft.com/office/drawing/2014/main" id="{4E008D62-2439-B42C-E1BC-40697655493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2839361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ample Page Layout Image (Teal)">
    <p:bg>
      <p:bgPr>
        <a:solidFill>
          <a:schemeClr val="accent1"/>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65A1A24A-7B07-2001-6FA5-A2A759DD3139}"/>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pic>
        <p:nvPicPr>
          <p:cNvPr id="19" name="Picture 18">
            <a:extLst>
              <a:ext uri="{FF2B5EF4-FFF2-40B4-BE49-F238E27FC236}">
                <a16:creationId xmlns:a16="http://schemas.microsoft.com/office/drawing/2014/main" id="{05A9CFE6-42B8-596B-9A0C-8936368EFB5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3" name="Title 1">
            <a:extLst>
              <a:ext uri="{FF2B5EF4-FFF2-40B4-BE49-F238E27FC236}">
                <a16:creationId xmlns:a16="http://schemas.microsoft.com/office/drawing/2014/main" id="{3E743DBA-A44C-4CD5-8CFC-55269F9460ED}"/>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4" name="Text Placeholder 3">
            <a:extLst>
              <a:ext uri="{FF2B5EF4-FFF2-40B4-BE49-F238E27FC236}">
                <a16:creationId xmlns:a16="http://schemas.microsoft.com/office/drawing/2014/main" id="{582DC434-54B2-D295-47D2-FE9F81C16C28}"/>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5" name="Slide Number Placeholder 3">
            <a:extLst>
              <a:ext uri="{FF2B5EF4-FFF2-40B4-BE49-F238E27FC236}">
                <a16:creationId xmlns:a16="http://schemas.microsoft.com/office/drawing/2014/main" id="{2AA73EEF-FB9D-BCDA-F573-6945DBB00E52}"/>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84552454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ample Page Layout Image (Blue)">
    <p:bg>
      <p:bgPr>
        <a:solidFill>
          <a:schemeClr val="accent2"/>
        </a:solidFill>
        <a:effectLst/>
      </p:bgPr>
    </p:bg>
    <p:spTree>
      <p:nvGrpSpPr>
        <p:cNvPr id="1" name=""/>
        <p:cNvGrpSpPr/>
        <p:nvPr/>
      </p:nvGrpSpPr>
      <p:grpSpPr>
        <a:xfrm>
          <a:off x="0" y="0"/>
          <a:ext cx="0" cy="0"/>
          <a:chOff x="0" y="0"/>
          <a:chExt cx="0" cy="0"/>
        </a:xfrm>
      </p:grpSpPr>
      <p:sp>
        <p:nvSpPr>
          <p:cNvPr id="10" name="Picture Placeholder 7">
            <a:extLst>
              <a:ext uri="{FF2B5EF4-FFF2-40B4-BE49-F238E27FC236}">
                <a16:creationId xmlns:a16="http://schemas.microsoft.com/office/drawing/2014/main" id="{BC5741D9-7C1F-B70D-4B2B-7928DF4CA698}"/>
              </a:ext>
              <a:ext uri="{C183D7F6-B498-43B3-948B-1728B52AA6E4}">
                <adec:decorative xmlns:adec="http://schemas.microsoft.com/office/drawing/2017/decorative" val="1"/>
              </a:ext>
            </a:extLst>
          </p:cNvPr>
          <p:cNvSpPr>
            <a:spLocks noGrp="1"/>
          </p:cNvSpPr>
          <p:nvPr>
            <p:ph type="pic" sz="quarter" idx="10"/>
          </p:nvPr>
        </p:nvSpPr>
        <p:spPr>
          <a:xfrm>
            <a:off x="9424689" y="0"/>
            <a:ext cx="2767312" cy="6858000"/>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 name="connsiteX0" fmla="*/ 5196689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5196689 w 6461125"/>
              <a:gd name="connsiteY4" fmla="*/ 0 h 6867053"/>
              <a:gd name="connsiteX0" fmla="*/ 1258432 w 2522868"/>
              <a:gd name="connsiteY0" fmla="*/ 0 h 6867053"/>
              <a:gd name="connsiteX1" fmla="*/ 2522868 w 2522868"/>
              <a:gd name="connsiteY1" fmla="*/ 9053 h 6867053"/>
              <a:gd name="connsiteX2" fmla="*/ 2522868 w 2522868"/>
              <a:gd name="connsiteY2" fmla="*/ 6867053 h 6867053"/>
              <a:gd name="connsiteX3" fmla="*/ 0 w 2522868"/>
              <a:gd name="connsiteY3" fmla="*/ 6867053 h 6867053"/>
              <a:gd name="connsiteX4" fmla="*/ 1258432 w 2522868"/>
              <a:gd name="connsiteY4" fmla="*/ 0 h 6867053"/>
              <a:gd name="connsiteX0" fmla="*/ 760491 w 2522868"/>
              <a:gd name="connsiteY0" fmla="*/ 0 h 6858000"/>
              <a:gd name="connsiteX1" fmla="*/ 2522868 w 2522868"/>
              <a:gd name="connsiteY1" fmla="*/ 0 h 6858000"/>
              <a:gd name="connsiteX2" fmla="*/ 2522868 w 2522868"/>
              <a:gd name="connsiteY2" fmla="*/ 6858000 h 6858000"/>
              <a:gd name="connsiteX3" fmla="*/ 0 w 2522868"/>
              <a:gd name="connsiteY3" fmla="*/ 6858000 h 6858000"/>
              <a:gd name="connsiteX4" fmla="*/ 760491 w 2522868"/>
              <a:gd name="connsiteY4" fmla="*/ 0 h 6858000"/>
              <a:gd name="connsiteX0" fmla="*/ 1004935 w 2767312"/>
              <a:gd name="connsiteY0" fmla="*/ 0 h 6858000"/>
              <a:gd name="connsiteX1" fmla="*/ 2767312 w 2767312"/>
              <a:gd name="connsiteY1" fmla="*/ 0 h 6858000"/>
              <a:gd name="connsiteX2" fmla="*/ 2767312 w 2767312"/>
              <a:gd name="connsiteY2" fmla="*/ 6858000 h 6858000"/>
              <a:gd name="connsiteX3" fmla="*/ 0 w 2767312"/>
              <a:gd name="connsiteY3" fmla="*/ 6858000 h 6858000"/>
              <a:gd name="connsiteX4" fmla="*/ 1004935 w 27673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67312" h="6858000">
                <a:moveTo>
                  <a:pt x="1004935" y="0"/>
                </a:moveTo>
                <a:lnTo>
                  <a:pt x="2767312" y="0"/>
                </a:lnTo>
                <a:lnTo>
                  <a:pt x="2767312" y="6858000"/>
                </a:lnTo>
                <a:lnTo>
                  <a:pt x="0" y="6858000"/>
                </a:lnTo>
                <a:lnTo>
                  <a:pt x="1004935" y="0"/>
                </a:lnTo>
                <a:close/>
              </a:path>
            </a:pathLst>
          </a:custGeom>
        </p:spPr>
        <p:txBody>
          <a:bodyPr/>
          <a:lstStyle/>
          <a:p>
            <a:r>
              <a:rPr lang="en-US"/>
              <a:t>Click icon to add picture</a:t>
            </a:r>
          </a:p>
        </p:txBody>
      </p:sp>
      <p:pic>
        <p:nvPicPr>
          <p:cNvPr id="19" name="Picture 18">
            <a:extLst>
              <a:ext uri="{FF2B5EF4-FFF2-40B4-BE49-F238E27FC236}">
                <a16:creationId xmlns:a16="http://schemas.microsoft.com/office/drawing/2014/main" id="{C1154617-CDEF-8A9D-8FEB-A937FC663A50}"/>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3" name="Title 1">
            <a:extLst>
              <a:ext uri="{FF2B5EF4-FFF2-40B4-BE49-F238E27FC236}">
                <a16:creationId xmlns:a16="http://schemas.microsoft.com/office/drawing/2014/main" id="{AFE82A10-132E-6FDC-1697-C0EA7D08B898}"/>
              </a:ext>
            </a:extLst>
          </p:cNvPr>
          <p:cNvSpPr>
            <a:spLocks noGrp="1"/>
          </p:cNvSpPr>
          <p:nvPr>
            <p:ph type="ctrTitle" hasCustomPrompt="1"/>
          </p:nvPr>
        </p:nvSpPr>
        <p:spPr>
          <a:xfrm>
            <a:off x="539924" y="487510"/>
            <a:ext cx="8629143" cy="1201331"/>
          </a:xfrm>
          <a:prstGeom prst="rect">
            <a:avLst/>
          </a:prstGeom>
        </p:spPr>
        <p:txBody>
          <a:bodyPr anchor="t" anchorCtr="0">
            <a:normAutofit/>
          </a:bodyPr>
          <a:lstStyle>
            <a:lvl1pPr algn="l">
              <a:defRPr sz="4000" b="1" i="0">
                <a:solidFill>
                  <a:schemeClr val="bg1"/>
                </a:solidFill>
                <a:latin typeface="+mj-lt"/>
              </a:defRPr>
            </a:lvl1pPr>
          </a:lstStyle>
          <a:p>
            <a:r>
              <a:rPr lang="en-US"/>
              <a:t>This is a sample page layout</a:t>
            </a:r>
            <a:br>
              <a:rPr lang="en-US"/>
            </a:br>
            <a:endParaRPr lang="en-US"/>
          </a:p>
        </p:txBody>
      </p:sp>
      <p:sp>
        <p:nvSpPr>
          <p:cNvPr id="4" name="Text Placeholder 3">
            <a:extLst>
              <a:ext uri="{FF2B5EF4-FFF2-40B4-BE49-F238E27FC236}">
                <a16:creationId xmlns:a16="http://schemas.microsoft.com/office/drawing/2014/main" id="{AD899940-3D0D-DCE8-F96F-DC92A7A37B2B}"/>
              </a:ext>
            </a:extLst>
          </p:cNvPr>
          <p:cNvSpPr>
            <a:spLocks noGrp="1"/>
          </p:cNvSpPr>
          <p:nvPr>
            <p:ph type="body" sz="quarter" idx="12" hasCustomPrompt="1"/>
          </p:nvPr>
        </p:nvSpPr>
        <p:spPr>
          <a:xfrm>
            <a:off x="539923" y="1854247"/>
            <a:ext cx="8629143" cy="3641147"/>
          </a:xfrm>
        </p:spPr>
        <p:txBody>
          <a:bodyPr numCol="1"/>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Inter" panose="02000503000000020004" pitchFamily="2" charset="0"/>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1"/>
            <a:r>
              <a:rPr lang="en-GB"/>
              <a:t>Please use this space to insert written content as required </a:t>
            </a:r>
          </a:p>
          <a:p>
            <a:pPr lvl="2"/>
            <a:r>
              <a:rPr lang="en-GB"/>
              <a:t>Please use this space to insert written content as required </a:t>
            </a:r>
          </a:p>
          <a:p>
            <a:pPr lvl="3"/>
            <a:r>
              <a:rPr lang="en-GB"/>
              <a:t>Please use this space to insert written content as required </a:t>
            </a:r>
          </a:p>
          <a:p>
            <a:pPr lvl="0"/>
            <a:endParaRPr lang="en-GB"/>
          </a:p>
        </p:txBody>
      </p:sp>
      <p:sp>
        <p:nvSpPr>
          <p:cNvPr id="5" name="Slide Number Placeholder 3">
            <a:extLst>
              <a:ext uri="{FF2B5EF4-FFF2-40B4-BE49-F238E27FC236}">
                <a16:creationId xmlns:a16="http://schemas.microsoft.com/office/drawing/2014/main" id="{01464920-F1B7-CF66-4E1F-4A15D9B07515}"/>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8353677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Sample Layout Page (Teal)">
    <p:bg>
      <p:bgPr>
        <a:solidFill>
          <a:schemeClr val="bg2"/>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4018518" y="1226521"/>
            <a:ext cx="7496175" cy="1117600"/>
          </a:xfrm>
        </p:spPr>
        <p:txBody>
          <a:bodyPr>
            <a:normAutofit/>
          </a:bodyPr>
          <a:lstStyle>
            <a:lvl1pPr marL="0" indent="0">
              <a:buFont typeface="Arial" panose="020B0604020202020204" pitchFamily="34" charset="0"/>
              <a:buNone/>
              <a:defRPr sz="1800">
                <a:latin typeface="+mn-lt"/>
                <a:ea typeface="Inter SemiBold" panose="02000503000000020004" pitchFamily="2" charset="0"/>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16" name="Text Placeholder 2">
            <a:extLst>
              <a:ext uri="{FF2B5EF4-FFF2-40B4-BE49-F238E27FC236}">
                <a16:creationId xmlns:a16="http://schemas.microsoft.com/office/drawing/2014/main" id="{B6FF4277-5991-3145-B50E-FD1554CCE67C}"/>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15" name="Text Placeholder 4">
            <a:extLst>
              <a:ext uri="{FF2B5EF4-FFF2-40B4-BE49-F238E27FC236}">
                <a16:creationId xmlns:a16="http://schemas.microsoft.com/office/drawing/2014/main" id="{0F72BB86-1186-2044-A764-944661E2A588}"/>
              </a:ext>
            </a:extLst>
          </p:cNvPr>
          <p:cNvSpPr>
            <a:spLocks noGrp="1"/>
          </p:cNvSpPr>
          <p:nvPr>
            <p:ph type="body" sz="quarter" idx="12" hasCustomPrompt="1"/>
          </p:nvPr>
        </p:nvSpPr>
        <p:spPr>
          <a:xfrm>
            <a:off x="4018518" y="3155384"/>
            <a:ext cx="7496175" cy="1117600"/>
          </a:xfrm>
        </p:spPr>
        <p:txBody>
          <a:bodyPr vert="horz" lIns="91440" tIns="45720" rIns="91440" bIns="45720" rtlCol="0">
            <a:normAutofit/>
          </a:bodyPr>
          <a:lstStyle>
            <a:lvl1pPr>
              <a:defRPr lang="en-GB" sz="1800" dirty="0">
                <a:solidFill>
                  <a:srgbClr val="0E0E0E"/>
                </a:solidFill>
                <a:latin typeface="+mn-lt"/>
                <a:ea typeface="Inter SemiBold" panose="02000503000000020004" pitchFamily="2" charset="0"/>
              </a:defRPr>
            </a:lvl1pPr>
          </a:lstStyle>
          <a:p>
            <a:pPr lvl="0"/>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18" name="Text Placeholder 2">
            <a:extLst>
              <a:ext uri="{FF2B5EF4-FFF2-40B4-BE49-F238E27FC236}">
                <a16:creationId xmlns:a16="http://schemas.microsoft.com/office/drawing/2014/main" id="{B25B2568-91C7-584B-93BF-260BF11F597A}"/>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sp>
        <p:nvSpPr>
          <p:cNvPr id="17" name="Text Placeholder 4">
            <a:extLst>
              <a:ext uri="{FF2B5EF4-FFF2-40B4-BE49-F238E27FC236}">
                <a16:creationId xmlns:a16="http://schemas.microsoft.com/office/drawing/2014/main" id="{A309A51E-DEB9-C346-A901-A485A3D8BE94}"/>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pic>
        <p:nvPicPr>
          <p:cNvPr id="12" name="Picture 11"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19" name="Rectangle 7">
            <a:extLst>
              <a:ext uri="{FF2B5EF4-FFF2-40B4-BE49-F238E27FC236}">
                <a16:creationId xmlns:a16="http://schemas.microsoft.com/office/drawing/2014/main" id="{95839A32-3E49-0347-85A7-6A2D5D9EFA89}"/>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0" name="Picture 19" descr="A picture containing text, clipart&#10;&#10;Description automatically generated">
            <a:extLst>
              <a:ext uri="{FF2B5EF4-FFF2-40B4-BE49-F238E27FC236}">
                <a16:creationId xmlns:a16="http://schemas.microsoft.com/office/drawing/2014/main" id="{2FE84A6A-16BB-4E92-AFA8-8049FA098A25}"/>
              </a:ext>
            </a:extLst>
          </p:cNvPr>
          <p:cNvPicPr>
            <a:picLocks noChangeAspect="1"/>
          </p:cNvPicPr>
          <p:nvPr/>
        </p:nvPicPr>
        <p:blipFill>
          <a:blip r:embed="rId2"/>
          <a:stretch>
            <a:fillRect/>
          </a:stretch>
        </p:blipFill>
        <p:spPr>
          <a:xfrm>
            <a:off x="539923" y="6146056"/>
            <a:ext cx="585971" cy="197518"/>
          </a:xfrm>
          <a:prstGeom prst="rect">
            <a:avLst/>
          </a:prstGeom>
        </p:spPr>
      </p:pic>
      <p:sp>
        <p:nvSpPr>
          <p:cNvPr id="22" name="Rectangle 7">
            <a:extLst>
              <a:ext uri="{FF2B5EF4-FFF2-40B4-BE49-F238E27FC236}">
                <a16:creationId xmlns:a16="http://schemas.microsoft.com/office/drawing/2014/main" id="{9FC92788-1CF1-E651-FBDB-BD30DB47651F}"/>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3" name="Picture 22" descr="A picture containing text, clipart&#10;&#10;Description automatically generated">
            <a:extLst>
              <a:ext uri="{FF2B5EF4-FFF2-40B4-BE49-F238E27FC236}">
                <a16:creationId xmlns:a16="http://schemas.microsoft.com/office/drawing/2014/main" id="{0ACD7F34-BE21-B9EC-25F0-A27252E47BDB}"/>
              </a:ext>
            </a:extLst>
          </p:cNvPr>
          <p:cNvPicPr>
            <a:picLocks noChangeAspect="1"/>
          </p:cNvPicPr>
          <p:nvPr/>
        </p:nvPicPr>
        <p:blipFill>
          <a:blip r:embed="rId2"/>
          <a:stretch>
            <a:fillRect/>
          </a:stretch>
        </p:blipFill>
        <p:spPr>
          <a:xfrm>
            <a:off x="539923" y="6146056"/>
            <a:ext cx="585971" cy="197518"/>
          </a:xfrm>
          <a:prstGeom prst="rect">
            <a:avLst/>
          </a:prstGeom>
        </p:spPr>
      </p:pic>
      <p:sp>
        <p:nvSpPr>
          <p:cNvPr id="25" name="Rectangle 7">
            <a:extLst>
              <a:ext uri="{FF2B5EF4-FFF2-40B4-BE49-F238E27FC236}">
                <a16:creationId xmlns:a16="http://schemas.microsoft.com/office/drawing/2014/main" id="{C01117B1-E562-1F65-C13C-339DDF5FCABC}"/>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9" name="Picture 28">
            <a:extLst>
              <a:ext uri="{FF2B5EF4-FFF2-40B4-BE49-F238E27FC236}">
                <a16:creationId xmlns:a16="http://schemas.microsoft.com/office/drawing/2014/main" id="{EB116081-2675-8645-EA72-F964A229AB7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6" name="Slide Number Placeholder 3">
            <a:extLst>
              <a:ext uri="{FF2B5EF4-FFF2-40B4-BE49-F238E27FC236}">
                <a16:creationId xmlns:a16="http://schemas.microsoft.com/office/drawing/2014/main" id="{D6E832F3-DE44-117C-596E-0C622612C317}"/>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98710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ample Layout Page (Blue)">
    <p:bg>
      <p:bgPr>
        <a:solidFill>
          <a:schemeClr val="bg1"/>
        </a:solidFill>
        <a:effectLst/>
      </p:bgPr>
    </p:bg>
    <p:spTree>
      <p:nvGrpSpPr>
        <p:cNvPr id="1" name=""/>
        <p:cNvGrpSpPr/>
        <p:nvPr/>
      </p:nvGrpSpPr>
      <p:grpSpPr>
        <a:xfrm>
          <a:off x="0" y="0"/>
          <a:ext cx="0" cy="0"/>
          <a:chOff x="0" y="0"/>
          <a:chExt cx="0" cy="0"/>
        </a:xfrm>
      </p:grpSpPr>
      <p:sp>
        <p:nvSpPr>
          <p:cNvPr id="15"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Text Placeholder 2">
            <a:extLst>
              <a:ext uri="{FF2B5EF4-FFF2-40B4-BE49-F238E27FC236}">
                <a16:creationId xmlns:a16="http://schemas.microsoft.com/office/drawing/2014/main" id="{69A1EDE6-1787-42AA-A846-F95AF5D43D0A}"/>
              </a:ext>
            </a:extLst>
          </p:cNvPr>
          <p:cNvSpPr>
            <a:spLocks noGrp="1"/>
          </p:cNvSpPr>
          <p:nvPr>
            <p:ph type="body" sz="quarter" idx="11" hasCustomPrompt="1"/>
          </p:nvPr>
        </p:nvSpPr>
        <p:spPr>
          <a:xfrm>
            <a:off x="4017963" y="531813"/>
            <a:ext cx="6226175" cy="679450"/>
          </a:xfrm>
        </p:spPr>
        <p:txBody>
          <a:bodyPr/>
          <a:lstStyle>
            <a:lvl1pPr>
              <a:defRPr sz="2800" b="1" i="0">
                <a:latin typeface="+mj-lt"/>
                <a:ea typeface="Lora" charset="0"/>
                <a:cs typeface="Lora" charset="0"/>
              </a:defRPr>
            </a:lvl1pPr>
          </a:lstStyle>
          <a:p>
            <a:pPr lvl="0"/>
            <a:r>
              <a:rPr lang="en-GB"/>
              <a:t>Example 1</a:t>
            </a:r>
            <a:endParaRPr lang="en-US"/>
          </a:p>
        </p:txBody>
      </p:sp>
      <p:sp>
        <p:nvSpPr>
          <p:cNvPr id="20" name="Text Placeholder 2">
            <a:extLst>
              <a:ext uri="{FF2B5EF4-FFF2-40B4-BE49-F238E27FC236}">
                <a16:creationId xmlns:a16="http://schemas.microsoft.com/office/drawing/2014/main" id="{091C1152-F42A-4216-886B-4FCA841AF2E4}"/>
              </a:ext>
            </a:extLst>
          </p:cNvPr>
          <p:cNvSpPr>
            <a:spLocks noGrp="1"/>
          </p:cNvSpPr>
          <p:nvPr>
            <p:ph type="body" sz="quarter" idx="13" hasCustomPrompt="1"/>
          </p:nvPr>
        </p:nvSpPr>
        <p:spPr>
          <a:xfrm>
            <a:off x="4017963" y="2460676"/>
            <a:ext cx="6226175" cy="679450"/>
          </a:xfrm>
        </p:spPr>
        <p:txBody>
          <a:bodyPr/>
          <a:lstStyle>
            <a:lvl1pPr>
              <a:defRPr sz="2800" b="1" i="0">
                <a:latin typeface="+mj-lt"/>
                <a:ea typeface="Lora" charset="0"/>
                <a:cs typeface="Lora" charset="0"/>
              </a:defRPr>
            </a:lvl1pPr>
          </a:lstStyle>
          <a:p>
            <a:pPr lvl="0"/>
            <a:r>
              <a:rPr lang="en-GB"/>
              <a:t>Example 2</a:t>
            </a:r>
            <a:endParaRPr lang="en-US"/>
          </a:p>
        </p:txBody>
      </p:sp>
      <p:sp>
        <p:nvSpPr>
          <p:cNvPr id="22" name="Text Placeholder 2">
            <a:extLst>
              <a:ext uri="{FF2B5EF4-FFF2-40B4-BE49-F238E27FC236}">
                <a16:creationId xmlns:a16="http://schemas.microsoft.com/office/drawing/2014/main" id="{B6EE7173-47AA-48FF-A59B-31ADB063D0C6}"/>
              </a:ext>
            </a:extLst>
          </p:cNvPr>
          <p:cNvSpPr>
            <a:spLocks noGrp="1"/>
          </p:cNvSpPr>
          <p:nvPr>
            <p:ph type="body" sz="quarter" idx="15" hasCustomPrompt="1"/>
          </p:nvPr>
        </p:nvSpPr>
        <p:spPr>
          <a:xfrm>
            <a:off x="4017408" y="4377642"/>
            <a:ext cx="6226175" cy="679450"/>
          </a:xfrm>
        </p:spPr>
        <p:txBody>
          <a:bodyPr/>
          <a:lstStyle>
            <a:lvl1pPr>
              <a:defRPr sz="2800" b="1" i="0">
                <a:latin typeface="+mj-lt"/>
                <a:ea typeface="Lora" charset="0"/>
                <a:cs typeface="Lora" charset="0"/>
              </a:defRPr>
            </a:lvl1pPr>
          </a:lstStyle>
          <a:p>
            <a:pPr lvl="0"/>
            <a:r>
              <a:rPr lang="en-GB"/>
              <a:t>Example 3</a:t>
            </a:r>
            <a:endParaRPr lang="en-US"/>
          </a:p>
        </p:txBody>
      </p:sp>
      <p:pic>
        <p:nvPicPr>
          <p:cNvPr id="13" name="Picture 12"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17" name="Rectangle 7">
            <a:extLst>
              <a:ext uri="{FF2B5EF4-FFF2-40B4-BE49-F238E27FC236}">
                <a16:creationId xmlns:a16="http://schemas.microsoft.com/office/drawing/2014/main" id="{D73E01DB-6802-DFD8-6FEC-695065F371E5}"/>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18" name="Picture 17" descr="A picture containing text, clipart&#10;&#10;Description automatically generated">
            <a:extLst>
              <a:ext uri="{FF2B5EF4-FFF2-40B4-BE49-F238E27FC236}">
                <a16:creationId xmlns:a16="http://schemas.microsoft.com/office/drawing/2014/main" id="{39DD499C-21D4-3049-0CE9-67D8860B2129}"/>
              </a:ext>
            </a:extLst>
          </p:cNvPr>
          <p:cNvPicPr>
            <a:picLocks noChangeAspect="1"/>
          </p:cNvPicPr>
          <p:nvPr/>
        </p:nvPicPr>
        <p:blipFill>
          <a:blip r:embed="rId2"/>
          <a:stretch>
            <a:fillRect/>
          </a:stretch>
        </p:blipFill>
        <p:spPr>
          <a:xfrm>
            <a:off x="539923" y="6146056"/>
            <a:ext cx="585971" cy="197518"/>
          </a:xfrm>
          <a:prstGeom prst="rect">
            <a:avLst/>
          </a:prstGeom>
        </p:spPr>
      </p:pic>
      <p:sp>
        <p:nvSpPr>
          <p:cNvPr id="24" name="Rectangle 7">
            <a:extLst>
              <a:ext uri="{FF2B5EF4-FFF2-40B4-BE49-F238E27FC236}">
                <a16:creationId xmlns:a16="http://schemas.microsoft.com/office/drawing/2014/main" id="{61A0DDAB-8E28-0A0F-E82F-073DEE610982}"/>
              </a:ext>
              <a:ext uri="{C183D7F6-B498-43B3-948B-1728B52AA6E4}">
                <adec:decorative xmlns:adec="http://schemas.microsoft.com/office/drawing/2017/decorative" val="1"/>
              </a:ext>
            </a:extLst>
          </p:cNvPr>
          <p:cNvSpPr/>
          <p:nvPr/>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25" name="Picture 24" descr="A picture containing text, clipart&#10;&#10;Description automatically generated">
            <a:extLst>
              <a:ext uri="{FF2B5EF4-FFF2-40B4-BE49-F238E27FC236}">
                <a16:creationId xmlns:a16="http://schemas.microsoft.com/office/drawing/2014/main" id="{1187C572-9A59-D420-71C8-F258AAC2D08E}"/>
              </a:ext>
            </a:extLst>
          </p:cNvPr>
          <p:cNvPicPr>
            <a:picLocks noChangeAspect="1"/>
          </p:cNvPicPr>
          <p:nvPr/>
        </p:nvPicPr>
        <p:blipFill>
          <a:blip r:embed="rId2"/>
          <a:stretch>
            <a:fillRect/>
          </a:stretch>
        </p:blipFill>
        <p:spPr>
          <a:xfrm>
            <a:off x="539923" y="6146056"/>
            <a:ext cx="585971" cy="197518"/>
          </a:xfrm>
          <a:prstGeom prst="rect">
            <a:avLst/>
          </a:prstGeom>
        </p:spPr>
      </p:pic>
      <p:sp>
        <p:nvSpPr>
          <p:cNvPr id="27" name="Rectangle 7">
            <a:extLst>
              <a:ext uri="{FF2B5EF4-FFF2-40B4-BE49-F238E27FC236}">
                <a16:creationId xmlns:a16="http://schemas.microsoft.com/office/drawing/2014/main" id="{A9FB08EA-3095-8E06-DD44-33150F508530}"/>
              </a:ext>
              <a:ext uri="{C183D7F6-B498-43B3-948B-1728B52AA6E4}">
                <adec:decorative xmlns:adec="http://schemas.microsoft.com/office/drawing/2017/decorative" val="1"/>
              </a:ext>
            </a:extLst>
          </p:cNvPr>
          <p:cNvSpPr/>
          <p:nvPr userDrawn="1"/>
        </p:nvSpPr>
        <p:spPr>
          <a:xfrm>
            <a:off x="1" y="0"/>
            <a:ext cx="3796940" cy="6858000"/>
          </a:xfrm>
          <a:custGeom>
            <a:avLst/>
            <a:gdLst>
              <a:gd name="connsiteX0" fmla="*/ 0 w 3796940"/>
              <a:gd name="connsiteY0" fmla="*/ 0 h 6858000"/>
              <a:gd name="connsiteX1" fmla="*/ 3796940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 name="connsiteX0" fmla="*/ 0 w 3796940"/>
              <a:gd name="connsiteY0" fmla="*/ 0 h 6858000"/>
              <a:gd name="connsiteX1" fmla="*/ 3253732 w 3796940"/>
              <a:gd name="connsiteY1" fmla="*/ 0 h 6858000"/>
              <a:gd name="connsiteX2" fmla="*/ 3796940 w 3796940"/>
              <a:gd name="connsiteY2" fmla="*/ 6858000 h 6858000"/>
              <a:gd name="connsiteX3" fmla="*/ 0 w 3796940"/>
              <a:gd name="connsiteY3" fmla="*/ 6858000 h 6858000"/>
              <a:gd name="connsiteX4" fmla="*/ 0 w 379694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796940" h="6858000">
                <a:moveTo>
                  <a:pt x="0" y="0"/>
                </a:moveTo>
                <a:lnTo>
                  <a:pt x="3253732" y="0"/>
                </a:lnTo>
                <a:lnTo>
                  <a:pt x="3796940" y="6858000"/>
                </a:lnTo>
                <a:lnTo>
                  <a:pt x="0" y="6858000"/>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pic>
        <p:nvPicPr>
          <p:cNvPr id="31" name="Picture 30">
            <a:extLst>
              <a:ext uri="{FF2B5EF4-FFF2-40B4-BE49-F238E27FC236}">
                <a16:creationId xmlns:a16="http://schemas.microsoft.com/office/drawing/2014/main" id="{ED266A55-362B-7E2B-7F9C-26AC7CE3B868}"/>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28" name="Text Placeholder 4">
            <a:extLst>
              <a:ext uri="{FF2B5EF4-FFF2-40B4-BE49-F238E27FC236}">
                <a16:creationId xmlns:a16="http://schemas.microsoft.com/office/drawing/2014/main" id="{A2A0BDD5-27D4-3128-5193-80C4DFF73FFF}"/>
              </a:ext>
            </a:extLst>
          </p:cNvPr>
          <p:cNvSpPr>
            <a:spLocks noGrp="1"/>
          </p:cNvSpPr>
          <p:nvPr>
            <p:ph type="body" sz="quarter" idx="10" hasCustomPrompt="1"/>
          </p:nvPr>
        </p:nvSpPr>
        <p:spPr>
          <a:xfrm>
            <a:off x="4018518" y="1226521"/>
            <a:ext cx="7496175" cy="1117600"/>
          </a:xfrm>
        </p:spPr>
        <p:txBody>
          <a:bodyPr>
            <a:normAutofit/>
          </a:bodyPr>
          <a:lstStyle>
            <a:lvl1pPr>
              <a:defRPr sz="1800">
                <a:latin typeface="+mn-lt"/>
                <a:ea typeface="Inter SemiBold" panose="02000503000000020004" pitchFamily="2" charset="0"/>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30" name="Text Placeholder 4">
            <a:extLst>
              <a:ext uri="{FF2B5EF4-FFF2-40B4-BE49-F238E27FC236}">
                <a16:creationId xmlns:a16="http://schemas.microsoft.com/office/drawing/2014/main" id="{C943901F-1B66-43BA-F592-D233A8B6F7AE}"/>
              </a:ext>
            </a:extLst>
          </p:cNvPr>
          <p:cNvSpPr>
            <a:spLocks noGrp="1"/>
          </p:cNvSpPr>
          <p:nvPr>
            <p:ph type="body" sz="quarter" idx="12" hasCustomPrompt="1"/>
          </p:nvPr>
        </p:nvSpPr>
        <p:spPr>
          <a:xfrm>
            <a:off x="4018518" y="3155384"/>
            <a:ext cx="7496175" cy="1117600"/>
          </a:xfrm>
        </p:spPr>
        <p:txBody>
          <a:bodyPr vert="horz" lIns="91440" tIns="45720" rIns="91440" bIns="45720" rtlCol="0">
            <a:normAutofit/>
          </a:bodyPr>
          <a:lstStyle>
            <a:lvl1pPr>
              <a:defRPr lang="en-GB" sz="1800" dirty="0">
                <a:solidFill>
                  <a:srgbClr val="0E0E0E"/>
                </a:solidFill>
                <a:latin typeface="+mn-lt"/>
                <a:ea typeface="Inter SemiBold" panose="02000503000000020004" pitchFamily="2" charset="0"/>
              </a:defRPr>
            </a:lvl1pPr>
          </a:lstStyle>
          <a:p>
            <a:pPr lvl="0"/>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32" name="Text Placeholder 4">
            <a:extLst>
              <a:ext uri="{FF2B5EF4-FFF2-40B4-BE49-F238E27FC236}">
                <a16:creationId xmlns:a16="http://schemas.microsoft.com/office/drawing/2014/main" id="{DF95E135-FDFD-BA6C-B4FA-547D55835895}"/>
              </a:ext>
            </a:extLst>
          </p:cNvPr>
          <p:cNvSpPr>
            <a:spLocks noGrp="1"/>
          </p:cNvSpPr>
          <p:nvPr>
            <p:ph type="body" sz="quarter" idx="14" hasCustomPrompt="1"/>
          </p:nvPr>
        </p:nvSpPr>
        <p:spPr>
          <a:xfrm>
            <a:off x="4017963" y="5072350"/>
            <a:ext cx="7496175" cy="1117600"/>
          </a:xfrm>
        </p:spPr>
        <p:txBody>
          <a:bodyPr>
            <a:normAutofit/>
          </a:bodyPr>
          <a:lstStyle>
            <a:lvl1pPr>
              <a:defRPr sz="1800">
                <a:latin typeface="+mn-lt"/>
              </a:defRPr>
            </a:lvl1pPr>
          </a:lstStyle>
          <a:p>
            <a:r>
              <a:rPr lang="en-GB">
                <a:solidFill>
                  <a:srgbClr val="0E0E0E"/>
                </a:solidFill>
                <a:latin typeface="+mn-lt"/>
              </a:rPr>
              <a:t>Please use this space to insert written content as required</a:t>
            </a:r>
            <a:endParaRPr lang="en-GB">
              <a:solidFill>
                <a:srgbClr val="0E0E0E"/>
              </a:solidFill>
              <a:latin typeface="Lato" panose="020F0502020204030203" pitchFamily="34" charset="77"/>
            </a:endParaRPr>
          </a:p>
        </p:txBody>
      </p:sp>
      <p:sp>
        <p:nvSpPr>
          <p:cNvPr id="4" name="Slide Number Placeholder 3">
            <a:extLst>
              <a:ext uri="{FF2B5EF4-FFF2-40B4-BE49-F238E27FC236}">
                <a16:creationId xmlns:a16="http://schemas.microsoft.com/office/drawing/2014/main" id="{CA0CE1FB-B1AB-6227-CED7-2069727E96D5}"/>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6930335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Quote Image (Teal)">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9D6532A7-2381-C31B-2DC2-6BFF6B382F0A}"/>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29468" y="-4527"/>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3" y="6791"/>
            <a:ext cx="4356636"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a:solidFill>
                  <a:srgbClr val="222222"/>
                </a:solidFill>
                <a:latin typeface="+mj-lt"/>
              </a:defRPr>
            </a:lvl1pPr>
          </a:lstStyle>
          <a:p>
            <a:pPr lvl="0"/>
            <a:r>
              <a:rPr lang="en-GB"/>
              <a:t>This is a sample quote layout page</a:t>
            </a:r>
            <a:endParaRPr lang="en-US"/>
          </a:p>
        </p:txBody>
      </p:sp>
      <p:sp>
        <p:nvSpPr>
          <p:cNvPr id="19"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“Insert quote or other important information to highlight here.”</a:t>
            </a:r>
          </a:p>
        </p:txBody>
      </p:sp>
      <p:sp>
        <p:nvSpPr>
          <p:cNvPr id="20"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Insert name and job title here</a:t>
            </a:r>
          </a:p>
          <a:p>
            <a:endParaRPr lang="en-GB">
              <a:solidFill>
                <a:srgbClr val="0E0E0E"/>
              </a:solidFill>
              <a:latin typeface="Lato" panose="020F0502020204030203" pitchFamily="34" charset="77"/>
            </a:endParaRPr>
          </a:p>
        </p:txBody>
      </p:sp>
      <p:pic>
        <p:nvPicPr>
          <p:cNvPr id="21" name="Picture 20">
            <a:extLst>
              <a:ext uri="{FF2B5EF4-FFF2-40B4-BE49-F238E27FC236}">
                <a16:creationId xmlns:a16="http://schemas.microsoft.com/office/drawing/2014/main" id="{A70CE413-9FF6-C607-D9B2-C926631A96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5" name="Slide Number Placeholder 3">
            <a:extLst>
              <a:ext uri="{FF2B5EF4-FFF2-40B4-BE49-F238E27FC236}">
                <a16:creationId xmlns:a16="http://schemas.microsoft.com/office/drawing/2014/main" id="{E091A5FD-DE51-7D8F-4AC8-62B9DB8577DA}"/>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711416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Teal)">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3F90F9EA-6261-2BB5-A397-03E61B490C7E}"/>
              </a:ext>
            </a:extLst>
          </p:cNvPr>
          <p:cNvSpPr>
            <a:spLocks noGrp="1"/>
          </p:cNvSpPr>
          <p:nvPr>
            <p:ph type="ctrTitle" hasCustomPrompt="1"/>
          </p:nvPr>
        </p:nvSpPr>
        <p:spPr>
          <a:xfrm>
            <a:off x="724988" y="722208"/>
            <a:ext cx="4120710"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title page layout</a:t>
            </a:r>
          </a:p>
        </p:txBody>
      </p:sp>
      <p:sp>
        <p:nvSpPr>
          <p:cNvPr id="8" name="Subtitle 2">
            <a:extLst>
              <a:ext uri="{FF2B5EF4-FFF2-40B4-BE49-F238E27FC236}">
                <a16:creationId xmlns:a16="http://schemas.microsoft.com/office/drawing/2014/main" id="{F82F9766-4972-F174-153B-268D85F81A7C}"/>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Inter" panose="02000503000000020004" pitchFamily="2" charset="0"/>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11" name="Picture Placeholder 7">
            <a:extLst>
              <a:ext uri="{FF2B5EF4-FFF2-40B4-BE49-F238E27FC236}">
                <a16:creationId xmlns:a16="http://schemas.microsoft.com/office/drawing/2014/main" id="{3B414633-21DA-146B-1F4C-E0DC80EA81FC}"/>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7" name="Picture 16">
            <a:extLst>
              <a:ext uri="{FF2B5EF4-FFF2-40B4-BE49-F238E27FC236}">
                <a16:creationId xmlns:a16="http://schemas.microsoft.com/office/drawing/2014/main" id="{8A725F94-97E3-8C0E-43B9-A9A8A0570CE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3" name="Slide Number Placeholder 3">
            <a:extLst>
              <a:ext uri="{FF2B5EF4-FFF2-40B4-BE49-F238E27FC236}">
                <a16:creationId xmlns:a16="http://schemas.microsoft.com/office/drawing/2014/main" id="{AE4980C0-B033-D1D7-EF1F-4CE017DB1B47}"/>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63382334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Quote Image (Blue)">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F2988EB-0ED3-084C-A870-1F7705976909}"/>
              </a:ext>
              <a:ext uri="{C183D7F6-B498-43B3-948B-1728B52AA6E4}">
                <adec:decorative xmlns:adec="http://schemas.microsoft.com/office/drawing/2017/decorative" val="1"/>
              </a:ext>
            </a:extLst>
          </p:cNvPr>
          <p:cNvSpPr/>
          <p:nvPr/>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983" y="0"/>
            <a:ext cx="435601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itle 1">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2" y="697027"/>
            <a:ext cx="3305895" cy="1109207"/>
          </a:xfrm>
        </p:spPr>
        <p:txBody>
          <a:bodyPr/>
          <a:lstStyle>
            <a:lvl1pPr>
              <a:defRPr sz="2800" b="1" i="0">
                <a:solidFill>
                  <a:schemeClr val="tx1"/>
                </a:solidFill>
                <a:latin typeface="Lora SemiBold" pitchFamily="2" charset="77"/>
              </a:defRPr>
            </a:lvl1pPr>
          </a:lstStyle>
          <a:p>
            <a:pPr lvl="0"/>
            <a:r>
              <a:rPr lang="en-GB"/>
              <a:t>This is a sample quote layout page</a:t>
            </a:r>
            <a:endParaRPr lang="en-US"/>
          </a:p>
        </p:txBody>
      </p:sp>
      <p:sp>
        <p:nvSpPr>
          <p:cNvPr id="10"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1" name="Picture Placeholder 11">
            <a:extLst>
              <a:ext uri="{FF2B5EF4-FFF2-40B4-BE49-F238E27FC236}">
                <a16:creationId xmlns:a16="http://schemas.microsoft.com/office/drawing/2014/main" id="{3AC38256-C8D9-6119-42DD-A10574D38789}"/>
              </a:ext>
              <a:ext uri="{C183D7F6-B498-43B3-948B-1728B52AA6E4}">
                <adec:decorative xmlns:adec="http://schemas.microsoft.com/office/drawing/2017/decorative" val="1"/>
              </a:ext>
            </a:extLst>
          </p:cNvPr>
          <p:cNvSpPr>
            <a:spLocks noGrp="1"/>
          </p:cNvSpPr>
          <p:nvPr>
            <p:ph type="pic" sz="quarter" idx="16"/>
          </p:nvPr>
        </p:nvSpPr>
        <p:spPr>
          <a:xfrm>
            <a:off x="2930088"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16" name="Slide Number Placeholder 3">
            <a:extLst>
              <a:ext uri="{FF2B5EF4-FFF2-40B4-BE49-F238E27FC236}">
                <a16:creationId xmlns:a16="http://schemas.microsoft.com/office/drawing/2014/main" id="{6AB867DE-1E97-720D-D158-1654870BFA92}"/>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7" name="Slide Number Placeholder 3">
            <a:extLst>
              <a:ext uri="{FF2B5EF4-FFF2-40B4-BE49-F238E27FC236}">
                <a16:creationId xmlns:a16="http://schemas.microsoft.com/office/drawing/2014/main" id="{6BAE15BA-2193-296B-8642-DB0B39937A30}"/>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97126ACB-6B72-1A59-AFD0-B7E5EEC9E6E1}"/>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7" name="Picture 26">
            <a:extLst>
              <a:ext uri="{FF2B5EF4-FFF2-40B4-BE49-F238E27FC236}">
                <a16:creationId xmlns:a16="http://schemas.microsoft.com/office/drawing/2014/main" id="{80A8262E-7C1D-FBC5-5186-2C109D60EE0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13" name="Text Placeholder 4">
            <a:extLst>
              <a:ext uri="{FF2B5EF4-FFF2-40B4-BE49-F238E27FC236}">
                <a16:creationId xmlns:a16="http://schemas.microsoft.com/office/drawing/2014/main" id="{76407579-E86A-AE02-6226-DB1307313EAE}"/>
              </a:ext>
            </a:extLst>
          </p:cNvPr>
          <p:cNvSpPr>
            <a:spLocks noGrp="1"/>
          </p:cNvSpPr>
          <p:nvPr>
            <p:ph type="body" sz="quarter" idx="10" hasCustomPrompt="1"/>
          </p:nvPr>
        </p:nvSpPr>
        <p:spPr>
          <a:xfrm>
            <a:off x="8248228" y="2448783"/>
            <a:ext cx="3305339" cy="110920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“Insert quote or other important information to highlight here.”</a:t>
            </a:r>
          </a:p>
        </p:txBody>
      </p:sp>
      <p:sp>
        <p:nvSpPr>
          <p:cNvPr id="18" name="Text Placeholder 4">
            <a:extLst>
              <a:ext uri="{FF2B5EF4-FFF2-40B4-BE49-F238E27FC236}">
                <a16:creationId xmlns:a16="http://schemas.microsoft.com/office/drawing/2014/main" id="{72692D05-3C72-A127-0E6A-B193CDCC6008}"/>
              </a:ext>
            </a:extLst>
          </p:cNvPr>
          <p:cNvSpPr>
            <a:spLocks noGrp="1"/>
          </p:cNvSpPr>
          <p:nvPr>
            <p:ph type="body" sz="quarter" idx="17" hasCustomPrompt="1"/>
          </p:nvPr>
        </p:nvSpPr>
        <p:spPr>
          <a:xfrm>
            <a:off x="8248228" y="3926072"/>
            <a:ext cx="3305339"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Insert name and job title here</a:t>
            </a:r>
          </a:p>
          <a:p>
            <a:endParaRPr lang="en-GB">
              <a:solidFill>
                <a:srgbClr val="0E0E0E"/>
              </a:solidFill>
              <a:latin typeface="Lato" panose="020F0502020204030203" pitchFamily="34" charset="77"/>
            </a:endParaRPr>
          </a:p>
        </p:txBody>
      </p:sp>
      <p:sp>
        <p:nvSpPr>
          <p:cNvPr id="5" name="Slide Number Placeholder 3">
            <a:extLst>
              <a:ext uri="{FF2B5EF4-FFF2-40B4-BE49-F238E27FC236}">
                <a16:creationId xmlns:a16="http://schemas.microsoft.com/office/drawing/2014/main" id="{934B09F7-FA91-2376-5164-457A8BF62DF6}"/>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35928006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Example Image (Teal)">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FAD400DA-183B-B416-6ECA-CDFE2EDB42F8}"/>
              </a:ext>
              <a:ext uri="{C183D7F6-B498-43B3-948B-1728B52AA6E4}">
                <adec:decorative xmlns:adec="http://schemas.microsoft.com/office/drawing/2017/decorative" val="1"/>
              </a:ext>
            </a:extLst>
          </p:cNvPr>
          <p:cNvSpPr/>
          <p:nvPr/>
        </p:nvSpPr>
        <p:spPr>
          <a:xfrm>
            <a:off x="-1" y="0"/>
            <a:ext cx="423702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13" name="Picture Placeholder 11">
            <a:extLst>
              <a:ext uri="{FF2B5EF4-FFF2-40B4-BE49-F238E27FC236}">
                <a16:creationId xmlns:a16="http://schemas.microsoft.com/office/drawing/2014/main" id="{75A84D0F-2196-DF89-C270-C10DF42B45F2}"/>
              </a:ext>
              <a:ext uri="{C183D7F6-B498-43B3-948B-1728B52AA6E4}">
                <adec:decorative xmlns:adec="http://schemas.microsoft.com/office/drawing/2017/decorative" val="1"/>
              </a:ext>
            </a:extLst>
          </p:cNvPr>
          <p:cNvSpPr>
            <a:spLocks noGrp="1"/>
          </p:cNvSpPr>
          <p:nvPr>
            <p:ph type="pic" sz="quarter" idx="16"/>
          </p:nvPr>
        </p:nvSpPr>
        <p:spPr>
          <a:xfrm>
            <a:off x="2929467" y="0"/>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pic>
        <p:nvPicPr>
          <p:cNvPr id="21" name="Picture 20">
            <a:extLst>
              <a:ext uri="{FF2B5EF4-FFF2-40B4-BE49-F238E27FC236}">
                <a16:creationId xmlns:a16="http://schemas.microsoft.com/office/drawing/2014/main" id="{778166AC-89E6-95FC-9FA7-C87859540EC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11" name="Text Placeholder 4">
            <a:extLst>
              <a:ext uri="{FF2B5EF4-FFF2-40B4-BE49-F238E27FC236}">
                <a16:creationId xmlns:a16="http://schemas.microsoft.com/office/drawing/2014/main" id="{5E236098-C915-0533-0191-5EBDF88E0BB6}"/>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 </a:t>
            </a:r>
          </a:p>
        </p:txBody>
      </p:sp>
      <p:sp>
        <p:nvSpPr>
          <p:cNvPr id="12" name="Text Placeholder 4">
            <a:extLst>
              <a:ext uri="{FF2B5EF4-FFF2-40B4-BE49-F238E27FC236}">
                <a16:creationId xmlns:a16="http://schemas.microsoft.com/office/drawing/2014/main" id="{FFB2A313-9F49-955D-B3D2-D53804BF653D}"/>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a:t>
            </a:r>
          </a:p>
        </p:txBody>
      </p:sp>
      <p:sp>
        <p:nvSpPr>
          <p:cNvPr id="5" name="Slide Number Placeholder 3">
            <a:extLst>
              <a:ext uri="{FF2B5EF4-FFF2-40B4-BE49-F238E27FC236}">
                <a16:creationId xmlns:a16="http://schemas.microsoft.com/office/drawing/2014/main" id="{0A0E0E6C-B125-4C35-766B-79A925BCF132}"/>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92747270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Example Image (Blue)">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2377DF3-4D27-DDA6-BD49-0C83FFDFCF30}"/>
              </a:ext>
              <a:ext uri="{C183D7F6-B498-43B3-948B-1728B52AA6E4}">
                <adec:decorative xmlns:adec="http://schemas.microsoft.com/office/drawing/2017/decorative" val="1"/>
              </a:ext>
            </a:extLst>
          </p:cNvPr>
          <p:cNvSpPr/>
          <p:nvPr userDrawn="1"/>
        </p:nvSpPr>
        <p:spPr>
          <a:xfrm>
            <a:off x="0" y="-9054"/>
            <a:ext cx="4237023" cy="6858000"/>
          </a:xfrm>
          <a:prstGeom prst="rect">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7" name="Title 1">
            <a:extLst>
              <a:ext uri="{FF2B5EF4-FFF2-40B4-BE49-F238E27FC236}">
                <a16:creationId xmlns:a16="http://schemas.microsoft.com/office/drawing/2014/main" id="{8BAD4AF8-AA18-5A42-BB2F-5211ADA7E94F}"/>
              </a:ext>
            </a:extLst>
          </p:cNvPr>
          <p:cNvSpPr>
            <a:spLocks noGrp="1"/>
          </p:cNvSpPr>
          <p:nvPr>
            <p:ph type="ctrTitle" hasCustomPrompt="1"/>
          </p:nvPr>
        </p:nvSpPr>
        <p:spPr>
          <a:xfrm>
            <a:off x="496384" y="697028"/>
            <a:ext cx="2433083" cy="4190385"/>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p>
        </p:txBody>
      </p:sp>
      <p:sp>
        <p:nvSpPr>
          <p:cNvPr id="14" name="Rectangle 13">
            <a:extLst>
              <a:ext uri="{FF2B5EF4-FFF2-40B4-BE49-F238E27FC236}">
                <a16:creationId xmlns:a16="http://schemas.microsoft.com/office/drawing/2014/main" id="{4D69804D-586D-7C4C-BAE5-0FAC1C8A94CB}"/>
              </a:ext>
              <a:ext uri="{C183D7F6-B498-43B3-948B-1728B52AA6E4}">
                <adec:decorative xmlns:adec="http://schemas.microsoft.com/office/drawing/2017/decorative" val="1"/>
              </a:ext>
            </a:extLst>
          </p:cNvPr>
          <p:cNvSpPr/>
          <p:nvPr/>
        </p:nvSpPr>
        <p:spPr>
          <a:xfrm>
            <a:off x="7835362" y="0"/>
            <a:ext cx="4356637" cy="6858000"/>
          </a:xfrm>
          <a:prstGeom prst="rect">
            <a:avLst/>
          </a:prstGeom>
          <a:solidFill>
            <a:srgbClr val="F7F4F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a:p>
        </p:txBody>
      </p:sp>
      <p:sp>
        <p:nvSpPr>
          <p:cNvPr id="3" name="Text Placeholder 2">
            <a:extLst>
              <a:ext uri="{FF2B5EF4-FFF2-40B4-BE49-F238E27FC236}">
                <a16:creationId xmlns:a16="http://schemas.microsoft.com/office/drawing/2014/main" id="{6DF62BF7-BCB5-6E40-BF7A-8FE36C627227}"/>
              </a:ext>
            </a:extLst>
          </p:cNvPr>
          <p:cNvSpPr>
            <a:spLocks noGrp="1"/>
          </p:cNvSpPr>
          <p:nvPr>
            <p:ph type="body" sz="quarter" idx="11" hasCustomPrompt="1"/>
          </p:nvPr>
        </p:nvSpPr>
        <p:spPr>
          <a:xfrm>
            <a:off x="8247673" y="697028"/>
            <a:ext cx="2863332" cy="741776"/>
          </a:xfrm>
        </p:spPr>
        <p:txBody>
          <a:bodyPr/>
          <a:lstStyle>
            <a:lvl1pPr>
              <a:defRPr sz="2800" b="1" i="0">
                <a:latin typeface="+mj-lt"/>
                <a:ea typeface="Inter SemiBold" panose="02000503000000020004" pitchFamily="2" charset="0"/>
              </a:defRPr>
            </a:lvl1pPr>
          </a:lstStyle>
          <a:p>
            <a:pPr lvl="0"/>
            <a:r>
              <a:rPr lang="en-GB"/>
              <a:t>Example 1</a:t>
            </a:r>
            <a:endParaRPr lang="en-US"/>
          </a:p>
        </p:txBody>
      </p:sp>
      <p:sp>
        <p:nvSpPr>
          <p:cNvPr id="5" name="Text Placeholder 4">
            <a:extLst>
              <a:ext uri="{FF2B5EF4-FFF2-40B4-BE49-F238E27FC236}">
                <a16:creationId xmlns:a16="http://schemas.microsoft.com/office/drawing/2014/main" id="{C1AC07EA-B101-2B47-93F9-A49290842AEE}"/>
              </a:ext>
            </a:extLst>
          </p:cNvPr>
          <p:cNvSpPr>
            <a:spLocks noGrp="1"/>
          </p:cNvSpPr>
          <p:nvPr>
            <p:ph type="body" sz="quarter" idx="10" hasCustomPrompt="1"/>
          </p:nvPr>
        </p:nvSpPr>
        <p:spPr>
          <a:xfrm>
            <a:off x="8248228" y="1452117"/>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 </a:t>
            </a:r>
          </a:p>
        </p:txBody>
      </p:sp>
      <p:sp>
        <p:nvSpPr>
          <p:cNvPr id="23" name="Text Placeholder 2">
            <a:extLst>
              <a:ext uri="{FF2B5EF4-FFF2-40B4-BE49-F238E27FC236}">
                <a16:creationId xmlns:a16="http://schemas.microsoft.com/office/drawing/2014/main" id="{CBB12C6A-B190-0441-8AB6-F4FCE56171CA}"/>
              </a:ext>
            </a:extLst>
          </p:cNvPr>
          <p:cNvSpPr>
            <a:spLocks noGrp="1"/>
          </p:cNvSpPr>
          <p:nvPr>
            <p:ph type="body" sz="quarter" idx="18" hasCustomPrompt="1"/>
          </p:nvPr>
        </p:nvSpPr>
        <p:spPr>
          <a:xfrm>
            <a:off x="8247673" y="3231365"/>
            <a:ext cx="2863332" cy="741776"/>
          </a:xfrm>
        </p:spPr>
        <p:txBody>
          <a:bodyPr/>
          <a:lstStyle>
            <a:lvl1pPr>
              <a:defRPr sz="2800" b="1" i="0">
                <a:latin typeface="+mj-lt"/>
                <a:ea typeface="Inter SemiBold" panose="02000503000000020004" pitchFamily="2" charset="0"/>
              </a:defRPr>
            </a:lvl1pPr>
          </a:lstStyle>
          <a:p>
            <a:pPr lvl="0"/>
            <a:r>
              <a:rPr lang="en-GB"/>
              <a:t>Example 2</a:t>
            </a:r>
            <a:endParaRPr lang="en-US"/>
          </a:p>
        </p:txBody>
      </p:sp>
      <p:sp>
        <p:nvSpPr>
          <p:cNvPr id="22" name="Text Placeholder 4">
            <a:extLst>
              <a:ext uri="{FF2B5EF4-FFF2-40B4-BE49-F238E27FC236}">
                <a16:creationId xmlns:a16="http://schemas.microsoft.com/office/drawing/2014/main" id="{04346E8A-9F1F-9146-9406-50ECCE3E29D7}"/>
              </a:ext>
            </a:extLst>
          </p:cNvPr>
          <p:cNvSpPr>
            <a:spLocks noGrp="1"/>
          </p:cNvSpPr>
          <p:nvPr>
            <p:ph type="body" sz="quarter" idx="17" hasCustomPrompt="1"/>
          </p:nvPr>
        </p:nvSpPr>
        <p:spPr>
          <a:xfrm>
            <a:off x="8248228" y="3986454"/>
            <a:ext cx="3447388" cy="1220117"/>
          </a:xfrm>
        </p:spPr>
        <p:txBody>
          <a:bodyPr>
            <a:normAutofit/>
          </a:bodyPr>
          <a:lstStyle>
            <a:lvl1pPr>
              <a:defRPr sz="1800" b="0" i="0">
                <a:latin typeface="+mn-lt"/>
                <a:ea typeface="Inter" panose="02000503000000020004" pitchFamily="2" charset="0"/>
              </a:defRPr>
            </a:lvl1pPr>
          </a:lstStyle>
          <a:p>
            <a:r>
              <a:rPr lang="en-GB">
                <a:solidFill>
                  <a:srgbClr val="0E0E0E"/>
                </a:solidFill>
                <a:latin typeface="+mn-lt"/>
              </a:rPr>
              <a:t>Please use this space to insert written content as required</a:t>
            </a:r>
          </a:p>
        </p:txBody>
      </p:sp>
      <p:sp>
        <p:nvSpPr>
          <p:cNvPr id="21" name="Picture Placeholder 11">
            <a:extLst>
              <a:ext uri="{FF2B5EF4-FFF2-40B4-BE49-F238E27FC236}">
                <a16:creationId xmlns:a16="http://schemas.microsoft.com/office/drawing/2014/main" id="{C8CFE05A-6CA3-6E40-94D1-03A9048CB9B0}"/>
              </a:ext>
              <a:ext uri="{C183D7F6-B498-43B3-948B-1728B52AA6E4}">
                <adec:decorative xmlns:adec="http://schemas.microsoft.com/office/drawing/2017/decorative" val="1"/>
              </a:ext>
            </a:extLst>
          </p:cNvPr>
          <p:cNvSpPr>
            <a:spLocks noGrp="1"/>
          </p:cNvSpPr>
          <p:nvPr>
            <p:ph type="pic" sz="quarter" idx="16"/>
          </p:nvPr>
        </p:nvSpPr>
        <p:spPr>
          <a:xfrm>
            <a:off x="2929467" y="-9054"/>
            <a:ext cx="4905895" cy="6867054"/>
          </a:xfrm>
          <a:custGeom>
            <a:avLst/>
            <a:gdLst>
              <a:gd name="connsiteX0" fmla="*/ 0 w 4905895"/>
              <a:gd name="connsiteY0" fmla="*/ 0 h 6858000"/>
              <a:gd name="connsiteX1" fmla="*/ 4905895 w 4905895"/>
              <a:gd name="connsiteY1" fmla="*/ 0 h 6858000"/>
              <a:gd name="connsiteX2" fmla="*/ 4905895 w 4905895"/>
              <a:gd name="connsiteY2" fmla="*/ 6858000 h 6858000"/>
              <a:gd name="connsiteX3" fmla="*/ 0 w 4905895"/>
              <a:gd name="connsiteY3" fmla="*/ 6858000 h 6858000"/>
              <a:gd name="connsiteX4" fmla="*/ 0 w 4905895"/>
              <a:gd name="connsiteY4" fmla="*/ 0 h 6858000"/>
              <a:gd name="connsiteX0" fmla="*/ 941561 w 4905895"/>
              <a:gd name="connsiteY0" fmla="*/ 0 h 6867054"/>
              <a:gd name="connsiteX1" fmla="*/ 4905895 w 4905895"/>
              <a:gd name="connsiteY1" fmla="*/ 9054 h 6867054"/>
              <a:gd name="connsiteX2" fmla="*/ 4905895 w 4905895"/>
              <a:gd name="connsiteY2" fmla="*/ 6867054 h 6867054"/>
              <a:gd name="connsiteX3" fmla="*/ 0 w 4905895"/>
              <a:gd name="connsiteY3" fmla="*/ 6867054 h 6867054"/>
              <a:gd name="connsiteX4" fmla="*/ 941561 w 4905895"/>
              <a:gd name="connsiteY4" fmla="*/ 0 h 686705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905895" h="6867054">
                <a:moveTo>
                  <a:pt x="941561" y="0"/>
                </a:moveTo>
                <a:lnTo>
                  <a:pt x="4905895" y="9054"/>
                </a:lnTo>
                <a:lnTo>
                  <a:pt x="4905895" y="6867054"/>
                </a:lnTo>
                <a:lnTo>
                  <a:pt x="0" y="6867054"/>
                </a:lnTo>
                <a:lnTo>
                  <a:pt x="941561" y="0"/>
                </a:lnTo>
                <a:close/>
              </a:path>
            </a:pathLst>
          </a:custGeom>
        </p:spPr>
        <p:txBody>
          <a:bodyPr/>
          <a:lstStyle/>
          <a:p>
            <a:r>
              <a:rPr lang="en-US"/>
              <a:t>Click icon to add picture</a:t>
            </a:r>
            <a:endParaRPr lang="en-GB"/>
          </a:p>
        </p:txBody>
      </p:sp>
      <p:pic>
        <p:nvPicPr>
          <p:cNvPr id="19" name="Picture 18">
            <a:extLst>
              <a:ext uri="{FF2B5EF4-FFF2-40B4-BE49-F238E27FC236}">
                <a16:creationId xmlns:a16="http://schemas.microsoft.com/office/drawing/2014/main" id="{14EC3661-F305-0C99-24EC-2C86DEE61F24}"/>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6" name="Slide Number Placeholder 3">
            <a:extLst>
              <a:ext uri="{FF2B5EF4-FFF2-40B4-BE49-F238E27FC236}">
                <a16:creationId xmlns:a16="http://schemas.microsoft.com/office/drawing/2014/main" id="{96E6A66E-23EC-6913-E442-88B6B8737129}"/>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131389633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Statistics">
    <p:spTree>
      <p:nvGrpSpPr>
        <p:cNvPr id="1" name=""/>
        <p:cNvGrpSpPr/>
        <p:nvPr/>
      </p:nvGrpSpPr>
      <p:grpSpPr>
        <a:xfrm>
          <a:off x="0" y="0"/>
          <a:ext cx="0" cy="0"/>
          <a:chOff x="0" y="0"/>
          <a:chExt cx="0" cy="0"/>
        </a:xfrm>
      </p:grpSpPr>
      <p:sp>
        <p:nvSpPr>
          <p:cNvPr id="9" name="Picture Placeholder 11">
            <a:extLst>
              <a:ext uri="{FF2B5EF4-FFF2-40B4-BE49-F238E27FC236}">
                <a16:creationId xmlns:a16="http://schemas.microsoft.com/office/drawing/2014/main" id="{83B87938-91E5-7A42-B3B8-E496B94114D8}"/>
              </a:ext>
              <a:ext uri="{C183D7F6-B498-43B3-948B-1728B52AA6E4}">
                <adec:decorative xmlns:adec="http://schemas.microsoft.com/office/drawing/2017/decorative" val="1"/>
              </a:ext>
            </a:extLst>
          </p:cNvPr>
          <p:cNvSpPr>
            <a:spLocks noGrp="1"/>
          </p:cNvSpPr>
          <p:nvPr>
            <p:ph type="pic" sz="quarter" idx="10"/>
          </p:nvPr>
        </p:nvSpPr>
        <p:spPr>
          <a:xfrm>
            <a:off x="7981282" y="0"/>
            <a:ext cx="4214838" cy="3453092"/>
          </a:xfrm>
          <a:custGeom>
            <a:avLst/>
            <a:gdLst>
              <a:gd name="connsiteX0" fmla="*/ 0 w 4716000"/>
              <a:gd name="connsiteY0" fmla="*/ 3453092 h 3453092"/>
              <a:gd name="connsiteX1" fmla="*/ 504462 w 4716000"/>
              <a:gd name="connsiteY1" fmla="*/ 0 h 3453092"/>
              <a:gd name="connsiteX2" fmla="*/ 4716000 w 4716000"/>
              <a:gd name="connsiteY2" fmla="*/ 0 h 3453092"/>
              <a:gd name="connsiteX3" fmla="*/ 4211538 w 4716000"/>
              <a:gd name="connsiteY3" fmla="*/ 3453092 h 3453092"/>
              <a:gd name="connsiteX4" fmla="*/ 0 w 4716000"/>
              <a:gd name="connsiteY4" fmla="*/ 3453092 h 3453092"/>
              <a:gd name="connsiteX0" fmla="*/ 0 w 4232423"/>
              <a:gd name="connsiteY0" fmla="*/ 3453092 h 3453092"/>
              <a:gd name="connsiteX1" fmla="*/ 504462 w 4232423"/>
              <a:gd name="connsiteY1" fmla="*/ 0 h 3453092"/>
              <a:gd name="connsiteX2" fmla="*/ 4232423 w 4232423"/>
              <a:gd name="connsiteY2" fmla="*/ 0 h 3453092"/>
              <a:gd name="connsiteX3" fmla="*/ 4211538 w 4232423"/>
              <a:gd name="connsiteY3" fmla="*/ 3453092 h 3453092"/>
              <a:gd name="connsiteX4" fmla="*/ 0 w 4232423"/>
              <a:gd name="connsiteY4" fmla="*/ 3453092 h 3453092"/>
              <a:gd name="connsiteX0" fmla="*/ 0 w 4214838"/>
              <a:gd name="connsiteY0" fmla="*/ 3453092 h 3453092"/>
              <a:gd name="connsiteX1" fmla="*/ 504462 w 4214838"/>
              <a:gd name="connsiteY1" fmla="*/ 0 h 3453092"/>
              <a:gd name="connsiteX2" fmla="*/ 4214838 w 4214838"/>
              <a:gd name="connsiteY2" fmla="*/ 0 h 3453092"/>
              <a:gd name="connsiteX3" fmla="*/ 4211538 w 4214838"/>
              <a:gd name="connsiteY3" fmla="*/ 3453092 h 3453092"/>
              <a:gd name="connsiteX4" fmla="*/ 0 w 4214838"/>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14838" h="3453092">
                <a:moveTo>
                  <a:pt x="0" y="3453092"/>
                </a:moveTo>
                <a:lnTo>
                  <a:pt x="504462" y="0"/>
                </a:lnTo>
                <a:lnTo>
                  <a:pt x="4214838" y="0"/>
                </a:lnTo>
                <a:lnTo>
                  <a:pt x="4211538" y="3453092"/>
                </a:lnTo>
                <a:lnTo>
                  <a:pt x="0" y="3453092"/>
                </a:lnTo>
                <a:close/>
              </a:path>
            </a:pathLst>
          </a:custGeom>
          <a:ln>
            <a:noFill/>
          </a:ln>
        </p:spPr>
        <p:txBody>
          <a:bodyPr/>
          <a:lstStyle/>
          <a:p>
            <a:r>
              <a:rPr lang="en-US"/>
              <a:t>Click icon to add picture</a:t>
            </a:r>
            <a:endParaRPr lang="en-GB"/>
          </a:p>
        </p:txBody>
      </p:sp>
      <p:sp>
        <p:nvSpPr>
          <p:cNvPr id="11" name="Picture Placeholder 11">
            <a:extLst>
              <a:ext uri="{FF2B5EF4-FFF2-40B4-BE49-F238E27FC236}">
                <a16:creationId xmlns:a16="http://schemas.microsoft.com/office/drawing/2014/main" id="{119C8A8D-2AC3-2B4C-A6C2-A3A6B2C90BA6}"/>
              </a:ext>
              <a:ext uri="{C183D7F6-B498-43B3-948B-1728B52AA6E4}">
                <adec:decorative xmlns:adec="http://schemas.microsoft.com/office/drawing/2017/decorative" val="1"/>
              </a:ext>
            </a:extLst>
          </p:cNvPr>
          <p:cNvSpPr>
            <a:spLocks noGrp="1"/>
          </p:cNvSpPr>
          <p:nvPr>
            <p:ph type="pic" sz="quarter" idx="11"/>
          </p:nvPr>
        </p:nvSpPr>
        <p:spPr>
          <a:xfrm>
            <a:off x="3290438" y="3459198"/>
            <a:ext cx="4672038" cy="3398801"/>
          </a:xfrm>
          <a:custGeom>
            <a:avLst/>
            <a:gdLst>
              <a:gd name="connsiteX0" fmla="*/ 0 w 4716000"/>
              <a:gd name="connsiteY0" fmla="*/ 3398801 h 3398801"/>
              <a:gd name="connsiteX1" fmla="*/ 528819 w 4716000"/>
              <a:gd name="connsiteY1" fmla="*/ 0 h 3398801"/>
              <a:gd name="connsiteX2" fmla="*/ 4716000 w 4716000"/>
              <a:gd name="connsiteY2" fmla="*/ 0 h 3398801"/>
              <a:gd name="connsiteX3" fmla="*/ 4187181 w 4716000"/>
              <a:gd name="connsiteY3" fmla="*/ 3398801 h 3398801"/>
              <a:gd name="connsiteX4" fmla="*/ 0 w 4716000"/>
              <a:gd name="connsiteY4" fmla="*/ 3398801 h 3398801"/>
              <a:gd name="connsiteX0" fmla="*/ 0 w 4698415"/>
              <a:gd name="connsiteY0" fmla="*/ 3363632 h 3398801"/>
              <a:gd name="connsiteX1" fmla="*/ 511234 w 4698415"/>
              <a:gd name="connsiteY1" fmla="*/ 0 h 3398801"/>
              <a:gd name="connsiteX2" fmla="*/ 4698415 w 4698415"/>
              <a:gd name="connsiteY2" fmla="*/ 0 h 3398801"/>
              <a:gd name="connsiteX3" fmla="*/ 4169596 w 4698415"/>
              <a:gd name="connsiteY3" fmla="*/ 3398801 h 3398801"/>
              <a:gd name="connsiteX4" fmla="*/ 0 w 4698415"/>
              <a:gd name="connsiteY4" fmla="*/ 3363632 h 3398801"/>
              <a:gd name="connsiteX0" fmla="*/ 0 w 4689622"/>
              <a:gd name="connsiteY0" fmla="*/ 3416386 h 3416386"/>
              <a:gd name="connsiteX1" fmla="*/ 502441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9622"/>
              <a:gd name="connsiteY0" fmla="*/ 3416386 h 3416386"/>
              <a:gd name="connsiteX1" fmla="*/ 511233 w 4689622"/>
              <a:gd name="connsiteY1" fmla="*/ 0 h 3416386"/>
              <a:gd name="connsiteX2" fmla="*/ 4689622 w 4689622"/>
              <a:gd name="connsiteY2" fmla="*/ 0 h 3416386"/>
              <a:gd name="connsiteX3" fmla="*/ 4160803 w 4689622"/>
              <a:gd name="connsiteY3" fmla="*/ 3398801 h 3416386"/>
              <a:gd name="connsiteX4" fmla="*/ 0 w 4689622"/>
              <a:gd name="connsiteY4" fmla="*/ 3416386 h 3416386"/>
              <a:gd name="connsiteX0" fmla="*/ 0 w 4680830"/>
              <a:gd name="connsiteY0" fmla="*/ 3390009 h 3398801"/>
              <a:gd name="connsiteX1" fmla="*/ 502441 w 4680830"/>
              <a:gd name="connsiteY1" fmla="*/ 0 h 3398801"/>
              <a:gd name="connsiteX2" fmla="*/ 4680830 w 4680830"/>
              <a:gd name="connsiteY2" fmla="*/ 0 h 3398801"/>
              <a:gd name="connsiteX3" fmla="*/ 4152011 w 4680830"/>
              <a:gd name="connsiteY3" fmla="*/ 3398801 h 3398801"/>
              <a:gd name="connsiteX4" fmla="*/ 0 w 4680830"/>
              <a:gd name="connsiteY4" fmla="*/ 3390009 h 3398801"/>
              <a:gd name="connsiteX0" fmla="*/ 0 w 4672038"/>
              <a:gd name="connsiteY0" fmla="*/ 3398801 h 3398801"/>
              <a:gd name="connsiteX1" fmla="*/ 493649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 name="connsiteX0" fmla="*/ 0 w 4672038"/>
              <a:gd name="connsiteY0" fmla="*/ 3398801 h 3398801"/>
              <a:gd name="connsiteX1" fmla="*/ 484857 w 4672038"/>
              <a:gd name="connsiteY1" fmla="*/ 0 h 3398801"/>
              <a:gd name="connsiteX2" fmla="*/ 4672038 w 4672038"/>
              <a:gd name="connsiteY2" fmla="*/ 0 h 3398801"/>
              <a:gd name="connsiteX3" fmla="*/ 4143219 w 4672038"/>
              <a:gd name="connsiteY3" fmla="*/ 3398801 h 3398801"/>
              <a:gd name="connsiteX4" fmla="*/ 0 w 4672038"/>
              <a:gd name="connsiteY4" fmla="*/ 3398801 h 33988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672038" h="3398801">
                <a:moveTo>
                  <a:pt x="0" y="3398801"/>
                </a:moveTo>
                <a:lnTo>
                  <a:pt x="484857" y="0"/>
                </a:lnTo>
                <a:lnTo>
                  <a:pt x="4672038" y="0"/>
                </a:lnTo>
                <a:lnTo>
                  <a:pt x="4143219" y="3398801"/>
                </a:lnTo>
                <a:lnTo>
                  <a:pt x="0" y="3398801"/>
                </a:lnTo>
                <a:close/>
              </a:path>
            </a:pathLst>
          </a:custGeom>
          <a:ln>
            <a:noFill/>
          </a:ln>
        </p:spPr>
        <p:txBody>
          <a:bodyPr vert="horz" lIns="91440" tIns="45720" rIns="91440" bIns="45720" rtlCol="0">
            <a:normAutofit/>
          </a:bodyPr>
          <a:lstStyle>
            <a:lvl1pPr>
              <a:defRPr lang="en-GB" dirty="0"/>
            </a:lvl1pPr>
          </a:lstStyle>
          <a:p>
            <a:pPr lvl="0"/>
            <a:r>
              <a:rPr lang="en-US"/>
              <a:t>Click icon to add picture</a:t>
            </a:r>
            <a:endParaRPr lang="en-GB"/>
          </a:p>
        </p:txBody>
      </p:sp>
      <p:sp>
        <p:nvSpPr>
          <p:cNvPr id="13" name="Picture Placeholder 11">
            <a:extLst>
              <a:ext uri="{FF2B5EF4-FFF2-40B4-BE49-F238E27FC236}">
                <a16:creationId xmlns:a16="http://schemas.microsoft.com/office/drawing/2014/main" id="{6B0F2D17-1073-E742-9DC7-B0AB3D753B99}"/>
              </a:ext>
              <a:ext uri="{C183D7F6-B498-43B3-948B-1728B52AA6E4}">
                <adec:decorative xmlns:adec="http://schemas.microsoft.com/office/drawing/2017/decorative" val="1"/>
              </a:ext>
            </a:extLst>
          </p:cNvPr>
          <p:cNvSpPr>
            <a:spLocks noGrp="1"/>
          </p:cNvSpPr>
          <p:nvPr>
            <p:ph type="pic" sz="quarter" idx="12"/>
          </p:nvPr>
        </p:nvSpPr>
        <p:spPr>
          <a:xfrm>
            <a:off x="1180" y="0"/>
            <a:ext cx="4281454" cy="3453092"/>
          </a:xfrm>
          <a:custGeom>
            <a:avLst/>
            <a:gdLst>
              <a:gd name="connsiteX0" fmla="*/ 0 w 4815069"/>
              <a:gd name="connsiteY0" fmla="*/ 3453092 h 3453092"/>
              <a:gd name="connsiteX1" fmla="*/ 516030 w 4815069"/>
              <a:gd name="connsiteY1" fmla="*/ 0 h 3453092"/>
              <a:gd name="connsiteX2" fmla="*/ 4815069 w 4815069"/>
              <a:gd name="connsiteY2" fmla="*/ 0 h 3453092"/>
              <a:gd name="connsiteX3" fmla="*/ 4299039 w 4815069"/>
              <a:gd name="connsiteY3" fmla="*/ 3453092 h 3453092"/>
              <a:gd name="connsiteX4" fmla="*/ 0 w 4815069"/>
              <a:gd name="connsiteY4" fmla="*/ 3453092 h 3453092"/>
              <a:gd name="connsiteX0" fmla="*/ 20300 w 4299039"/>
              <a:gd name="connsiteY0" fmla="*/ 3453092 h 3453092"/>
              <a:gd name="connsiteX1" fmla="*/ 0 w 4299039"/>
              <a:gd name="connsiteY1" fmla="*/ 0 h 3453092"/>
              <a:gd name="connsiteX2" fmla="*/ 4299039 w 4299039"/>
              <a:gd name="connsiteY2" fmla="*/ 0 h 3453092"/>
              <a:gd name="connsiteX3" fmla="*/ 3783009 w 4299039"/>
              <a:gd name="connsiteY3" fmla="*/ 3453092 h 3453092"/>
              <a:gd name="connsiteX4" fmla="*/ 20300 w 4299039"/>
              <a:gd name="connsiteY4" fmla="*/ 3453092 h 3453092"/>
              <a:gd name="connsiteX0" fmla="*/ 2715 w 4281454"/>
              <a:gd name="connsiteY0" fmla="*/ 3453092 h 3453092"/>
              <a:gd name="connsiteX1" fmla="*/ 0 w 4281454"/>
              <a:gd name="connsiteY1" fmla="*/ 0 h 3453092"/>
              <a:gd name="connsiteX2" fmla="*/ 4281454 w 4281454"/>
              <a:gd name="connsiteY2" fmla="*/ 0 h 3453092"/>
              <a:gd name="connsiteX3" fmla="*/ 3765424 w 4281454"/>
              <a:gd name="connsiteY3" fmla="*/ 3453092 h 3453092"/>
              <a:gd name="connsiteX4" fmla="*/ 2715 w 4281454"/>
              <a:gd name="connsiteY4" fmla="*/ 3453092 h 3453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281454" h="3453092">
                <a:moveTo>
                  <a:pt x="2715" y="3453092"/>
                </a:moveTo>
                <a:lnTo>
                  <a:pt x="0" y="0"/>
                </a:lnTo>
                <a:lnTo>
                  <a:pt x="4281454" y="0"/>
                </a:lnTo>
                <a:lnTo>
                  <a:pt x="3765424" y="3453092"/>
                </a:lnTo>
                <a:lnTo>
                  <a:pt x="2715" y="3453092"/>
                </a:lnTo>
                <a:close/>
              </a:path>
            </a:pathLst>
          </a:custGeom>
          <a:ln>
            <a:noFill/>
          </a:ln>
        </p:spPr>
        <p:txBody>
          <a:bodyPr/>
          <a:lstStyle/>
          <a:p>
            <a:r>
              <a:rPr lang="en-US"/>
              <a:t>Click icon to add picture</a:t>
            </a:r>
            <a:endParaRPr lang="en-GB"/>
          </a:p>
        </p:txBody>
      </p:sp>
      <p:sp>
        <p:nvSpPr>
          <p:cNvPr id="3" name="Title 2">
            <a:extLst>
              <a:ext uri="{FF2B5EF4-FFF2-40B4-BE49-F238E27FC236}">
                <a16:creationId xmlns:a16="http://schemas.microsoft.com/office/drawing/2014/main" id="{4A1B12AB-40F0-2246-B10F-2DCE9FD71727}"/>
              </a:ext>
            </a:extLst>
          </p:cNvPr>
          <p:cNvSpPr>
            <a:spLocks noGrp="1"/>
          </p:cNvSpPr>
          <p:nvPr>
            <p:ph type="body" sz="quarter" idx="16" hasCustomPrompt="1"/>
          </p:nvPr>
        </p:nvSpPr>
        <p:spPr>
          <a:xfrm>
            <a:off x="539922" y="4419978"/>
            <a:ext cx="2750515" cy="609878"/>
          </a:xfrm>
        </p:spPr>
        <p:txBody>
          <a:bodyPr/>
          <a:lstStyle>
            <a:lvl1pPr>
              <a:defRPr sz="4000" b="1" i="0">
                <a:solidFill>
                  <a:schemeClr val="tx1"/>
                </a:solidFill>
                <a:latin typeface="Lora SemiBold" pitchFamily="2" charset="77"/>
              </a:defRPr>
            </a:lvl1pPr>
          </a:lstStyle>
          <a:p>
            <a:r>
              <a:rPr lang="en-US"/>
              <a:t>Stat</a:t>
            </a:r>
          </a:p>
        </p:txBody>
      </p:sp>
      <p:sp>
        <p:nvSpPr>
          <p:cNvPr id="19" name="Text Placeholder 1">
            <a:extLst>
              <a:ext uri="{FF2B5EF4-FFF2-40B4-BE49-F238E27FC236}">
                <a16:creationId xmlns:a16="http://schemas.microsoft.com/office/drawing/2014/main" id="{8CD48752-2C68-1B40-9F2A-444A7689AD8C}"/>
              </a:ext>
            </a:extLst>
          </p:cNvPr>
          <p:cNvSpPr>
            <a:spLocks noGrp="1"/>
          </p:cNvSpPr>
          <p:nvPr>
            <p:ph type="body" sz="quarter" idx="15" hasCustomPrompt="1"/>
          </p:nvPr>
        </p:nvSpPr>
        <p:spPr>
          <a:xfrm>
            <a:off x="539923" y="5204667"/>
            <a:ext cx="2750515" cy="766578"/>
          </a:xfrm>
        </p:spPr>
        <p:txBody>
          <a:bodyPr>
            <a:normAutofit/>
          </a:bodyPr>
          <a:lstStyle>
            <a:lvl1pPr>
              <a:defRPr sz="1600" b="0" i="0">
                <a:latin typeface="Inter" panose="02000503000000020004" pitchFamily="2" charset="0"/>
                <a:ea typeface="Inter" panose="02000503000000020004"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Use this space for more info</a:t>
            </a:r>
          </a:p>
        </p:txBody>
      </p:sp>
      <p:sp>
        <p:nvSpPr>
          <p:cNvPr id="14" name="Text Placeholder 2">
            <a:extLst>
              <a:ext uri="{FF2B5EF4-FFF2-40B4-BE49-F238E27FC236}">
                <a16:creationId xmlns:a16="http://schemas.microsoft.com/office/drawing/2014/main" id="{F4C8273F-3EAE-604D-BCE8-21597CA1A32E}"/>
              </a:ext>
            </a:extLst>
          </p:cNvPr>
          <p:cNvSpPr>
            <a:spLocks noGrp="1"/>
          </p:cNvSpPr>
          <p:nvPr>
            <p:ph type="ctrTitle" hasCustomPrompt="1"/>
          </p:nvPr>
        </p:nvSpPr>
        <p:spPr>
          <a:xfrm>
            <a:off x="4332826" y="1821118"/>
            <a:ext cx="3272085" cy="580507"/>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Number</a:t>
            </a:r>
          </a:p>
        </p:txBody>
      </p:sp>
      <p:sp>
        <p:nvSpPr>
          <p:cNvPr id="15" name="Text Placeholder 3">
            <a:extLst>
              <a:ext uri="{FF2B5EF4-FFF2-40B4-BE49-F238E27FC236}">
                <a16:creationId xmlns:a16="http://schemas.microsoft.com/office/drawing/2014/main" id="{71710FE5-F65E-CA48-9347-3F71D352FA53}"/>
              </a:ext>
            </a:extLst>
          </p:cNvPr>
          <p:cNvSpPr>
            <a:spLocks noGrp="1"/>
          </p:cNvSpPr>
          <p:nvPr>
            <p:ph type="body" sz="quarter" idx="13" hasCustomPrompt="1"/>
          </p:nvPr>
        </p:nvSpPr>
        <p:spPr>
          <a:xfrm>
            <a:off x="4332825" y="2517490"/>
            <a:ext cx="3272085" cy="766578"/>
          </a:xfrm>
        </p:spPr>
        <p:txBody>
          <a:bodyPr>
            <a:normAutofit/>
          </a:bodyPr>
          <a:lstStyle>
            <a:lvl1pPr>
              <a:defRPr sz="1600" b="0" i="0">
                <a:latin typeface="Inter" panose="02000503000000020004" pitchFamily="2" charset="0"/>
                <a:ea typeface="Inter" panose="02000503000000020004" pitchFamily="2" charset="0"/>
              </a:defRPr>
            </a:lvl1pPr>
          </a:lstStyle>
          <a:p>
            <a:pPr lvl="0"/>
            <a:r>
              <a:rPr lang="en-GB"/>
              <a:t>Use this space for more info</a:t>
            </a:r>
          </a:p>
        </p:txBody>
      </p:sp>
      <p:sp>
        <p:nvSpPr>
          <p:cNvPr id="5" name="Text Placeholder 4">
            <a:extLst>
              <a:ext uri="{FF2B5EF4-FFF2-40B4-BE49-F238E27FC236}">
                <a16:creationId xmlns:a16="http://schemas.microsoft.com/office/drawing/2014/main" id="{34613355-E55E-2940-9510-C33034146422}"/>
              </a:ext>
            </a:extLst>
          </p:cNvPr>
          <p:cNvSpPr>
            <a:spLocks noGrp="1"/>
          </p:cNvSpPr>
          <p:nvPr>
            <p:ph type="body" sz="quarter" idx="17" hasCustomPrompt="1"/>
          </p:nvPr>
        </p:nvSpPr>
        <p:spPr>
          <a:xfrm>
            <a:off x="8139826" y="4419978"/>
            <a:ext cx="3431567" cy="609878"/>
          </a:xfrm>
        </p:spPr>
        <p:txBody>
          <a:bodyPr/>
          <a:lstStyle>
            <a:lvl1pPr>
              <a:defRPr sz="4000" b="1" i="0">
                <a:solidFill>
                  <a:schemeClr val="tx1"/>
                </a:solidFill>
                <a:latin typeface="Lora SemiBold" pitchFamily="2" charset="77"/>
              </a:defRPr>
            </a:lvl1pPr>
          </a:lstStyle>
          <a:p>
            <a:pPr lvl="0"/>
            <a:r>
              <a:rPr lang="en-US"/>
              <a:t>Figure</a:t>
            </a:r>
          </a:p>
        </p:txBody>
      </p:sp>
      <p:sp>
        <p:nvSpPr>
          <p:cNvPr id="17" name="Text Placeholder 5">
            <a:extLst>
              <a:ext uri="{FF2B5EF4-FFF2-40B4-BE49-F238E27FC236}">
                <a16:creationId xmlns:a16="http://schemas.microsoft.com/office/drawing/2014/main" id="{6CC24A9A-3301-E54E-827F-EBB7EC0F6881}"/>
              </a:ext>
            </a:extLst>
          </p:cNvPr>
          <p:cNvSpPr>
            <a:spLocks noGrp="1"/>
          </p:cNvSpPr>
          <p:nvPr>
            <p:ph type="body" sz="quarter" idx="14" hasCustomPrompt="1"/>
          </p:nvPr>
        </p:nvSpPr>
        <p:spPr>
          <a:xfrm>
            <a:off x="8139827" y="5204667"/>
            <a:ext cx="3431567" cy="766578"/>
          </a:xfrm>
        </p:spPr>
        <p:txBody>
          <a:bodyPr/>
          <a:lstStyle>
            <a:lvl1pPr>
              <a:defRPr sz="1600" b="0" i="0">
                <a:latin typeface="Inter" panose="02000503000000020004" pitchFamily="2" charset="0"/>
                <a:ea typeface="Inter" panose="02000503000000020004" pitchFamily="2" charset="0"/>
              </a:defRPr>
            </a:lvl1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GB"/>
              <a:t>Use this space for more info</a:t>
            </a:r>
          </a:p>
        </p:txBody>
      </p:sp>
      <p:sp>
        <p:nvSpPr>
          <p:cNvPr id="16"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0" name="Slide Number Placeholder 3">
            <a:extLst>
              <a:ext uri="{FF2B5EF4-FFF2-40B4-BE49-F238E27FC236}">
                <a16:creationId xmlns:a16="http://schemas.microsoft.com/office/drawing/2014/main" id="{B5688C84-2DF6-130D-1DF9-13D6DAEDA165}"/>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18" name="Slide Number Placeholder 3">
            <a:extLst>
              <a:ext uri="{FF2B5EF4-FFF2-40B4-BE49-F238E27FC236}">
                <a16:creationId xmlns:a16="http://schemas.microsoft.com/office/drawing/2014/main" id="{2263C4ED-0465-330A-1E88-A2707B421569}"/>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sp>
        <p:nvSpPr>
          <p:cNvPr id="23" name="Slide Number Placeholder 3">
            <a:extLst>
              <a:ext uri="{FF2B5EF4-FFF2-40B4-BE49-F238E27FC236}">
                <a16:creationId xmlns:a16="http://schemas.microsoft.com/office/drawing/2014/main" id="{098C015F-7179-1BAE-6009-33F32BFF410E}"/>
              </a:ext>
            </a:extLst>
          </p:cNvPr>
          <p:cNvSpPr txBox="1">
            <a:spLocks/>
          </p:cNvSpPr>
          <p:nvPr userDrawn="1"/>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a:t>
            </a:fld>
            <a:endParaRPr lang="en-US" sz="1200">
              <a:solidFill>
                <a:schemeClr val="bg1"/>
              </a:solidFill>
              <a:latin typeface="Inter" panose="02000503000000020004" pitchFamily="2" charset="0"/>
              <a:ea typeface="Inter" panose="02000503000000020004" pitchFamily="2" charset="0"/>
            </a:endParaRPr>
          </a:p>
        </p:txBody>
      </p:sp>
      <p:pic>
        <p:nvPicPr>
          <p:cNvPr id="25" name="Picture 24">
            <a:extLst>
              <a:ext uri="{FF2B5EF4-FFF2-40B4-BE49-F238E27FC236}">
                <a16:creationId xmlns:a16="http://schemas.microsoft.com/office/drawing/2014/main" id="{595501B1-1B91-7D5A-9BCD-C4028C03083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6" name="Slide Number Placeholder 3">
            <a:extLst>
              <a:ext uri="{FF2B5EF4-FFF2-40B4-BE49-F238E27FC236}">
                <a16:creationId xmlns:a16="http://schemas.microsoft.com/office/drawing/2014/main" id="{B93F16DA-2054-CFC3-D292-F3E1B2D143B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95802375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Infographics (Teal)">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2" name="Text Placeholder 11">
            <a:extLst>
              <a:ext uri="{FF2B5EF4-FFF2-40B4-BE49-F238E27FC236}">
                <a16:creationId xmlns:a16="http://schemas.microsoft.com/office/drawing/2014/main" id="{8A8B500A-24C7-2C40-9CE8-A52002787C7B}"/>
              </a:ext>
            </a:extLst>
          </p:cNvPr>
          <p:cNvSpPr>
            <a:spLocks noGrp="1"/>
          </p:cNvSpPr>
          <p:nvPr>
            <p:ph type="body" sz="quarter" idx="11" hasCustomPrompt="1"/>
          </p:nvPr>
        </p:nvSpPr>
        <p:spPr>
          <a:xfrm>
            <a:off x="494219" y="2172427"/>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96384"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5" name="Text Placeholder 11">
            <a:extLst>
              <a:ext uri="{FF2B5EF4-FFF2-40B4-BE49-F238E27FC236}">
                <a16:creationId xmlns:a16="http://schemas.microsoft.com/office/drawing/2014/main" id="{26A8F7DF-BE4D-3340-9CBA-F94B6FD2BA31}"/>
              </a:ext>
            </a:extLst>
          </p:cNvPr>
          <p:cNvSpPr>
            <a:spLocks noGrp="1"/>
          </p:cNvSpPr>
          <p:nvPr>
            <p:ph type="body" sz="quarter" idx="13" hasCustomPrompt="1"/>
          </p:nvPr>
        </p:nvSpPr>
        <p:spPr>
          <a:xfrm>
            <a:off x="485839" y="3820742"/>
            <a:ext cx="1063517"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6712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4" name="Text Placeholder 3">
            <a:extLst>
              <a:ext uri="{FF2B5EF4-FFF2-40B4-BE49-F238E27FC236}">
                <a16:creationId xmlns:a16="http://schemas.microsoft.com/office/drawing/2014/main" id="{DFB0D9FC-CDF8-C546-81C4-51702F12CD63}"/>
              </a:ext>
            </a:extLst>
          </p:cNvPr>
          <p:cNvSpPr>
            <a:spLocks noGrp="1"/>
          </p:cNvSpPr>
          <p:nvPr>
            <p:ph type="body" sz="quarter" idx="18"/>
          </p:nvPr>
        </p:nvSpPr>
        <p:spPr>
          <a:xfrm>
            <a:off x="6221633" y="2172427"/>
            <a:ext cx="1076325" cy="669260"/>
          </a:xfrm>
        </p:spPr>
        <p:txBody>
          <a:bodyPr>
            <a:normAutofit/>
          </a:bodyPr>
          <a:lstStyle>
            <a:lvl1pPr algn="ctr">
              <a:defRPr sz="4000">
                <a:solidFill>
                  <a:schemeClr val="bg1"/>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0" name="Oval 19">
            <a:extLst>
              <a:ext uri="{FF2B5EF4-FFF2-40B4-BE49-F238E27FC236}">
                <a16:creationId xmlns:a16="http://schemas.microsoft.com/office/drawing/2014/main" id="{63139DD6-5EFF-5444-A8E9-5BE8E706CDA1}"/>
              </a:ext>
              <a:ext uri="{C183D7F6-B498-43B3-948B-1728B52AA6E4}">
                <adec:decorative xmlns:adec="http://schemas.microsoft.com/office/drawing/2017/decorative" val="1"/>
              </a:ext>
            </a:extLst>
          </p:cNvPr>
          <p:cNvSpPr/>
          <p:nvPr/>
        </p:nvSpPr>
        <p:spPr>
          <a:xfrm>
            <a:off x="6230965" y="361913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1" name="Text Placeholder 11">
            <a:extLst>
              <a:ext uri="{FF2B5EF4-FFF2-40B4-BE49-F238E27FC236}">
                <a16:creationId xmlns:a16="http://schemas.microsoft.com/office/drawing/2014/main" id="{87EFCFEC-58A9-1946-A73C-89359C5AC123}"/>
              </a:ext>
            </a:extLst>
          </p:cNvPr>
          <p:cNvSpPr>
            <a:spLocks noGrp="1"/>
          </p:cNvSpPr>
          <p:nvPr>
            <p:ph type="body" sz="quarter" idx="17" hasCustomPrompt="1"/>
          </p:nvPr>
        </p:nvSpPr>
        <p:spPr>
          <a:xfrm>
            <a:off x="6230965" y="3831640"/>
            <a:ext cx="1076325" cy="669260"/>
          </a:xfrm>
        </p:spPr>
        <p:txBody>
          <a:bodyPr>
            <a:normAutofit/>
          </a:bodyPr>
          <a:lstStyle>
            <a:lvl1pPr algn="ctr">
              <a:buFontTx/>
              <a:buNone/>
              <a:defRPr sz="4000">
                <a:solidFill>
                  <a:schemeClr val="bg1"/>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7" name="Oval 16">
            <a:extLst>
              <a:ext uri="{FF2B5EF4-FFF2-40B4-BE49-F238E27FC236}">
                <a16:creationId xmlns:a16="http://schemas.microsoft.com/office/drawing/2014/main" id="{357DCF9A-C677-91EC-81C9-7B4983CD760B}"/>
              </a:ext>
              <a:ext uri="{C183D7F6-B498-43B3-948B-1728B52AA6E4}">
                <adec:decorative xmlns:adec="http://schemas.microsoft.com/office/drawing/2017/decorative" val="1"/>
              </a:ext>
            </a:extLst>
          </p:cNvPr>
          <p:cNvSpPr/>
          <p:nvPr/>
        </p:nvSpPr>
        <p:spPr>
          <a:xfrm>
            <a:off x="473031" y="1957396"/>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4" name="Oval 23">
            <a:extLst>
              <a:ext uri="{FF2B5EF4-FFF2-40B4-BE49-F238E27FC236}">
                <a16:creationId xmlns:a16="http://schemas.microsoft.com/office/drawing/2014/main" id="{D09D5CEA-C3C6-D396-C772-3F7D21A4A446}"/>
              </a:ext>
              <a:ext uri="{C183D7F6-B498-43B3-948B-1728B52AA6E4}">
                <adec:decorative xmlns:adec="http://schemas.microsoft.com/office/drawing/2017/decorative" val="1"/>
              </a:ext>
            </a:extLst>
          </p:cNvPr>
          <p:cNvSpPr/>
          <p:nvPr userDrawn="1"/>
        </p:nvSpPr>
        <p:spPr>
          <a:xfrm>
            <a:off x="493129" y="1953698"/>
            <a:ext cx="1063517" cy="1079863"/>
          </a:xfrm>
          <a:prstGeom prst="ellipse">
            <a:avLst/>
          </a:prstGeom>
          <a:solidFill>
            <a:srgbClr val="2280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aseline="0">
                <a:solidFill>
                  <a:schemeClr val="bg1"/>
                </a:solidFill>
              </a:rPr>
              <a:t>A</a:t>
            </a:r>
            <a:endParaRPr lang="en-US" sz="1600" baseline="0">
              <a:solidFill>
                <a:schemeClr val="bg1"/>
              </a:solidFill>
            </a:endParaRPr>
          </a:p>
        </p:txBody>
      </p:sp>
      <p:pic>
        <p:nvPicPr>
          <p:cNvPr id="26" name="Picture 25">
            <a:extLst>
              <a:ext uri="{FF2B5EF4-FFF2-40B4-BE49-F238E27FC236}">
                <a16:creationId xmlns:a16="http://schemas.microsoft.com/office/drawing/2014/main" id="{5A229874-0F1B-F297-8AC7-DE01672C4975}"/>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6" name="Slide Number Placeholder 3">
            <a:extLst>
              <a:ext uri="{FF2B5EF4-FFF2-40B4-BE49-F238E27FC236}">
                <a16:creationId xmlns:a16="http://schemas.microsoft.com/office/drawing/2014/main" id="{7A206468-C1ED-D637-A766-E39A719614BE}"/>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26697486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Infographics (Blue)">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FED6A307-FCCA-AE45-6CBF-CF77FF53BE57}"/>
              </a:ext>
              <a:ext uri="{C183D7F6-B498-43B3-948B-1728B52AA6E4}">
                <adec:decorative xmlns:adec="http://schemas.microsoft.com/office/drawing/2017/decorative" val="1"/>
              </a:ext>
            </a:extLst>
          </p:cNvPr>
          <p:cNvSpPr/>
          <p:nvPr userDrawn="1"/>
        </p:nvSpPr>
        <p:spPr>
          <a:xfrm>
            <a:off x="6218157" y="363364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78274"/>
            <a:ext cx="7576051" cy="1276350"/>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This is a sample page layout</a:t>
            </a:r>
            <a:br>
              <a:rPr lang="en-US"/>
            </a:br>
            <a:endParaRPr lang="en-US"/>
          </a:p>
        </p:txBody>
      </p:sp>
      <p:sp>
        <p:nvSpPr>
          <p:cNvPr id="10" name="Oval 9">
            <a:extLst>
              <a:ext uri="{FF2B5EF4-FFF2-40B4-BE49-F238E27FC236}">
                <a16:creationId xmlns:a16="http://schemas.microsoft.com/office/drawing/2014/main" id="{4B66C64C-3FFA-634F-A991-43B9787E8866}"/>
              </a:ext>
              <a:ext uri="{C183D7F6-B498-43B3-948B-1728B52AA6E4}">
                <adec:decorative xmlns:adec="http://schemas.microsoft.com/office/drawing/2017/decorative" val="1"/>
              </a:ext>
            </a:extLst>
          </p:cNvPr>
          <p:cNvSpPr/>
          <p:nvPr/>
        </p:nvSpPr>
        <p:spPr>
          <a:xfrm>
            <a:off x="485839" y="1953699"/>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8" name="Text Placeholder 7">
            <a:extLst>
              <a:ext uri="{FF2B5EF4-FFF2-40B4-BE49-F238E27FC236}">
                <a16:creationId xmlns:a16="http://schemas.microsoft.com/office/drawing/2014/main" id="{489CD6F5-09C6-CF43-801F-11210A9B3E9A}"/>
              </a:ext>
            </a:extLst>
          </p:cNvPr>
          <p:cNvSpPr>
            <a:spLocks noGrp="1"/>
          </p:cNvSpPr>
          <p:nvPr>
            <p:ph type="body" sz="quarter" idx="10" hasCustomPrompt="1"/>
          </p:nvPr>
        </p:nvSpPr>
        <p:spPr>
          <a:xfrm>
            <a:off x="1874616"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4" name="Oval 13">
            <a:extLst>
              <a:ext uri="{FF2B5EF4-FFF2-40B4-BE49-F238E27FC236}">
                <a16:creationId xmlns:a16="http://schemas.microsoft.com/office/drawing/2014/main" id="{8577B7CD-4B9B-F849-A067-394EFA224B32}"/>
              </a:ext>
              <a:ext uri="{C183D7F6-B498-43B3-948B-1728B52AA6E4}">
                <adec:decorative xmlns:adec="http://schemas.microsoft.com/office/drawing/2017/decorative" val="1"/>
              </a:ext>
            </a:extLst>
          </p:cNvPr>
          <p:cNvSpPr/>
          <p:nvPr/>
        </p:nvSpPr>
        <p:spPr>
          <a:xfrm>
            <a:off x="485839" y="361913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latin typeface="Inter" panose="02000503000000020004" pitchFamily="2" charset="0"/>
              <a:ea typeface="Inter" panose="02000503000000020004" pitchFamily="2" charset="0"/>
            </a:endParaRPr>
          </a:p>
        </p:txBody>
      </p:sp>
      <p:sp>
        <p:nvSpPr>
          <p:cNvPr id="13" name="Text Placeholder 7">
            <a:extLst>
              <a:ext uri="{FF2B5EF4-FFF2-40B4-BE49-F238E27FC236}">
                <a16:creationId xmlns:a16="http://schemas.microsoft.com/office/drawing/2014/main" id="{8DEAEC19-F8A5-FB4E-BB11-FF53345EAEAE}"/>
              </a:ext>
            </a:extLst>
          </p:cNvPr>
          <p:cNvSpPr>
            <a:spLocks noGrp="1"/>
          </p:cNvSpPr>
          <p:nvPr>
            <p:ph type="body" sz="quarter" idx="12" hasCustomPrompt="1"/>
          </p:nvPr>
        </p:nvSpPr>
        <p:spPr>
          <a:xfrm>
            <a:off x="1874616"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3" name="Oval 22">
            <a:extLst>
              <a:ext uri="{FF2B5EF4-FFF2-40B4-BE49-F238E27FC236}">
                <a16:creationId xmlns:a16="http://schemas.microsoft.com/office/drawing/2014/main" id="{148166BF-E184-0F4D-87A0-127CC9E8E5DA}"/>
              </a:ext>
              <a:ext uri="{C183D7F6-B498-43B3-948B-1728B52AA6E4}">
                <adec:decorative xmlns:adec="http://schemas.microsoft.com/office/drawing/2017/decorative" val="1"/>
              </a:ext>
            </a:extLst>
          </p:cNvPr>
          <p:cNvSpPr/>
          <p:nvPr/>
        </p:nvSpPr>
        <p:spPr>
          <a:xfrm>
            <a:off x="6230964" y="1953698"/>
            <a:ext cx="1063517" cy="1079863"/>
          </a:xfrm>
          <a:prstGeom prst="ellipse">
            <a:avLst/>
          </a:prstGeom>
          <a:solidFill>
            <a:srgbClr val="0043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28096"/>
              </a:solidFill>
            </a:endParaRPr>
          </a:p>
        </p:txBody>
      </p:sp>
      <p:sp>
        <p:nvSpPr>
          <p:cNvPr id="16" name="Text Placeholder 7">
            <a:extLst>
              <a:ext uri="{FF2B5EF4-FFF2-40B4-BE49-F238E27FC236}">
                <a16:creationId xmlns:a16="http://schemas.microsoft.com/office/drawing/2014/main" id="{74B622B4-316C-5F49-AC2A-636238951221}"/>
              </a:ext>
            </a:extLst>
          </p:cNvPr>
          <p:cNvSpPr>
            <a:spLocks noGrp="1"/>
          </p:cNvSpPr>
          <p:nvPr>
            <p:ph type="body" sz="quarter" idx="14" hasCustomPrompt="1"/>
          </p:nvPr>
        </p:nvSpPr>
        <p:spPr>
          <a:xfrm>
            <a:off x="7619742" y="2159000"/>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19" name="Text Placeholder 7">
            <a:extLst>
              <a:ext uri="{FF2B5EF4-FFF2-40B4-BE49-F238E27FC236}">
                <a16:creationId xmlns:a16="http://schemas.microsoft.com/office/drawing/2014/main" id="{BB6F2639-01A1-DD47-AA90-FF9C8F26AFA4}"/>
              </a:ext>
            </a:extLst>
          </p:cNvPr>
          <p:cNvSpPr>
            <a:spLocks noGrp="1"/>
          </p:cNvSpPr>
          <p:nvPr>
            <p:ph type="body" sz="quarter" idx="16" hasCustomPrompt="1"/>
          </p:nvPr>
        </p:nvSpPr>
        <p:spPr>
          <a:xfrm>
            <a:off x="7619742" y="3824439"/>
            <a:ext cx="4221384" cy="669260"/>
          </a:xfrm>
        </p:spPr>
        <p:txBody>
          <a:bodyPr>
            <a:normAutofit/>
          </a:bodyPr>
          <a:lstStyle>
            <a:lvl1pPr>
              <a:lnSpc>
                <a:spcPct val="125000"/>
              </a:lnSpc>
              <a:buFontTx/>
              <a:buNone/>
              <a:defRPr sz="1800" b="0" i="0">
                <a:latin typeface="Inter" panose="02000503000000020004" pitchFamily="2" charset="0"/>
                <a:ea typeface="Inter" panose="02000503000000020004" pitchFamily="2" charset="0"/>
              </a:defRPr>
            </a:lvl1pPr>
          </a:lstStyle>
          <a:p>
            <a:pPr lvl="0"/>
            <a:r>
              <a:rPr lang="en-GB"/>
              <a:t>Please use this space to insert written content as required</a:t>
            </a:r>
            <a:endParaRPr lang="en-US"/>
          </a:p>
        </p:txBody>
      </p:sp>
      <p:sp>
        <p:nvSpPr>
          <p:cNvPr id="24" name="Text Placeholder 3">
            <a:extLst>
              <a:ext uri="{FF2B5EF4-FFF2-40B4-BE49-F238E27FC236}">
                <a16:creationId xmlns:a16="http://schemas.microsoft.com/office/drawing/2014/main" id="{6C606675-ACD4-2B62-56F2-37C2F72E4960}"/>
              </a:ext>
            </a:extLst>
          </p:cNvPr>
          <p:cNvSpPr>
            <a:spLocks noGrp="1"/>
          </p:cNvSpPr>
          <p:nvPr>
            <p:ph type="body" sz="quarter" idx="18"/>
          </p:nvPr>
        </p:nvSpPr>
        <p:spPr>
          <a:xfrm>
            <a:off x="6218157" y="2178447"/>
            <a:ext cx="1076325" cy="669260"/>
          </a:xfrm>
        </p:spPr>
        <p:txBody>
          <a:bodyPr>
            <a:normAutofit/>
          </a:bodyPr>
          <a:lstStyle>
            <a:lvl1pPr algn="ctr">
              <a:defRPr sz="4000">
                <a:solidFill>
                  <a:srgbClr val="FFFFFF"/>
                </a:solidFill>
                <a:latin typeface="Inter" panose="02000503000000020004" pitchFamily="2" charset="0"/>
                <a:ea typeface="Inter" panose="02000503000000020004" pitchFamily="2" charset="0"/>
              </a:defRPr>
            </a:lvl1pPr>
          </a:lstStyle>
          <a:p>
            <a:pPr lvl="0"/>
            <a:r>
              <a:rPr lang="en-US"/>
              <a:t>Click to edit Master text styles</a:t>
            </a:r>
          </a:p>
        </p:txBody>
      </p:sp>
      <p:sp>
        <p:nvSpPr>
          <p:cNvPr id="25" name="Text Placeholder 11">
            <a:extLst>
              <a:ext uri="{FF2B5EF4-FFF2-40B4-BE49-F238E27FC236}">
                <a16:creationId xmlns:a16="http://schemas.microsoft.com/office/drawing/2014/main" id="{30F5331F-50B6-BC59-6CBE-2BE073E3491A}"/>
              </a:ext>
            </a:extLst>
          </p:cNvPr>
          <p:cNvSpPr>
            <a:spLocks noGrp="1"/>
          </p:cNvSpPr>
          <p:nvPr>
            <p:ph type="body" sz="quarter" idx="11" hasCustomPrompt="1"/>
          </p:nvPr>
        </p:nvSpPr>
        <p:spPr>
          <a:xfrm>
            <a:off x="473030" y="2143521"/>
            <a:ext cx="1076325" cy="669260"/>
          </a:xfrm>
        </p:spPr>
        <p:txBody>
          <a:bodyPr/>
          <a:lstStyle>
            <a:lvl1pPr algn="ctr">
              <a:buFontTx/>
              <a:buNone/>
              <a:defRPr sz="44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A</a:t>
            </a:r>
            <a:endParaRPr lang="en-US"/>
          </a:p>
        </p:txBody>
      </p:sp>
      <p:sp>
        <p:nvSpPr>
          <p:cNvPr id="26" name="Text Placeholder 11">
            <a:extLst>
              <a:ext uri="{FF2B5EF4-FFF2-40B4-BE49-F238E27FC236}">
                <a16:creationId xmlns:a16="http://schemas.microsoft.com/office/drawing/2014/main" id="{A72CCF1F-1524-5E8B-5BCD-AE89E31AD57B}"/>
              </a:ext>
            </a:extLst>
          </p:cNvPr>
          <p:cNvSpPr>
            <a:spLocks noGrp="1"/>
          </p:cNvSpPr>
          <p:nvPr>
            <p:ph type="body" sz="quarter" idx="13" hasCustomPrompt="1"/>
          </p:nvPr>
        </p:nvSpPr>
        <p:spPr>
          <a:xfrm>
            <a:off x="473031" y="3838950"/>
            <a:ext cx="1076325" cy="669260"/>
          </a:xfrm>
        </p:spPr>
        <p:txBody>
          <a:bodyPr>
            <a:normAutofit/>
          </a:bodyPr>
          <a:lstStyle>
            <a:lvl1pPr algn="ctr">
              <a:buFontTx/>
              <a:buNone/>
              <a:defRPr sz="4000">
                <a:solidFill>
                  <a:schemeClr val="bg1"/>
                </a:solidFill>
              </a:defRPr>
            </a:lvl1pPr>
            <a:lvl2pPr>
              <a:buFontTx/>
              <a:buNone/>
              <a:defRPr/>
            </a:lvl2pPr>
            <a:lvl3pPr>
              <a:buFontTx/>
              <a:buNone/>
              <a:defRPr/>
            </a:lvl3pPr>
            <a:lvl4pPr>
              <a:buFontTx/>
              <a:buNone/>
              <a:defRPr/>
            </a:lvl4pPr>
            <a:lvl5pPr>
              <a:buFontTx/>
              <a:buNone/>
              <a:defRPr/>
            </a:lvl5pPr>
          </a:lstStyle>
          <a:p>
            <a:pPr lvl="0"/>
            <a:r>
              <a:rPr lang="en-GB"/>
              <a:t>B</a:t>
            </a:r>
            <a:endParaRPr lang="en-US"/>
          </a:p>
        </p:txBody>
      </p:sp>
      <p:sp>
        <p:nvSpPr>
          <p:cNvPr id="27" name="Text Placeholder 11">
            <a:extLst>
              <a:ext uri="{FF2B5EF4-FFF2-40B4-BE49-F238E27FC236}">
                <a16:creationId xmlns:a16="http://schemas.microsoft.com/office/drawing/2014/main" id="{3C7C9CD1-1606-31A4-A67B-26C4CC002E05}"/>
              </a:ext>
            </a:extLst>
          </p:cNvPr>
          <p:cNvSpPr>
            <a:spLocks noGrp="1"/>
          </p:cNvSpPr>
          <p:nvPr>
            <p:ph type="body" sz="quarter" idx="17" hasCustomPrompt="1"/>
          </p:nvPr>
        </p:nvSpPr>
        <p:spPr>
          <a:xfrm>
            <a:off x="6230965" y="3838950"/>
            <a:ext cx="1076325" cy="669260"/>
          </a:xfrm>
        </p:spPr>
        <p:txBody>
          <a:bodyPr>
            <a:normAutofit/>
          </a:bodyPr>
          <a:lstStyle>
            <a:lvl1pPr algn="ctr">
              <a:buFontTx/>
              <a:buNone/>
              <a:defRPr sz="4000">
                <a:solidFill>
                  <a:schemeClr val="bg1">
                    <a:lumMod val="95000"/>
                  </a:schemeClr>
                </a:solidFill>
                <a:latin typeface="Inter" panose="02000503000000020004" pitchFamily="2" charset="0"/>
                <a:ea typeface="Inter" panose="02000503000000020004" pitchFamily="2" charset="0"/>
              </a:defRPr>
            </a:lvl1pPr>
            <a:lvl2pPr>
              <a:buFontTx/>
              <a:buNone/>
              <a:defRPr/>
            </a:lvl2pPr>
            <a:lvl3pPr>
              <a:buFontTx/>
              <a:buNone/>
              <a:defRPr/>
            </a:lvl3pPr>
            <a:lvl4pPr>
              <a:buFontTx/>
              <a:buNone/>
              <a:defRPr/>
            </a:lvl4pPr>
            <a:lvl5pPr>
              <a:buFontTx/>
              <a:buNone/>
              <a:defRPr/>
            </a:lvl5pPr>
          </a:lstStyle>
          <a:p>
            <a:pPr lvl="0"/>
            <a:r>
              <a:rPr lang="en-GB"/>
              <a:t>D</a:t>
            </a:r>
            <a:endParaRPr lang="en-US"/>
          </a:p>
        </p:txBody>
      </p:sp>
      <p:pic>
        <p:nvPicPr>
          <p:cNvPr id="29" name="Picture 28">
            <a:extLst>
              <a:ext uri="{FF2B5EF4-FFF2-40B4-BE49-F238E27FC236}">
                <a16:creationId xmlns:a16="http://schemas.microsoft.com/office/drawing/2014/main" id="{B7DBBDEF-AF3D-CE00-F64B-C92E94E1BD61}"/>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5" name="Slide Number Placeholder 3">
            <a:extLst>
              <a:ext uri="{FF2B5EF4-FFF2-40B4-BE49-F238E27FC236}">
                <a16:creationId xmlns:a16="http://schemas.microsoft.com/office/drawing/2014/main" id="{A716D985-654E-51D4-B249-1AF283413AC7}"/>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3414097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Tabl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Table examples</a:t>
            </a:r>
          </a:p>
        </p:txBody>
      </p:sp>
      <p:sp>
        <p:nvSpPr>
          <p:cNvPr id="4" name="Text Placeholder 4">
            <a:extLst>
              <a:ext uri="{FF2B5EF4-FFF2-40B4-BE49-F238E27FC236}">
                <a16:creationId xmlns:a16="http://schemas.microsoft.com/office/drawing/2014/main" id="{D1D1064C-AA1D-9442-93F9-A6AF006554F7}"/>
              </a:ext>
            </a:extLst>
          </p:cNvPr>
          <p:cNvSpPr>
            <a:spLocks noGrp="1"/>
          </p:cNvSpPr>
          <p:nvPr>
            <p:ph type="body" sz="quarter" idx="18" hasCustomPrompt="1"/>
          </p:nvPr>
        </p:nvSpPr>
        <p:spPr>
          <a:xfrm>
            <a:off x="496384" y="1392465"/>
            <a:ext cx="7531197" cy="443337"/>
          </a:xfrm>
        </p:spPr>
        <p:txBody>
          <a:bodyPr>
            <a:normAutofit/>
          </a:bodyPr>
          <a:lstStyle>
            <a:lvl1pPr>
              <a:defRPr sz="1800" b="0" i="0">
                <a:latin typeface="Inter" panose="02000503000000020004" pitchFamily="2" charset="0"/>
                <a:ea typeface="Inter" panose="02000503000000020004" pitchFamily="2" charset="0"/>
              </a:defRPr>
            </a:lvl1pPr>
          </a:lstStyle>
          <a:p>
            <a:pPr lvl="0"/>
            <a:r>
              <a:rPr lang="en-GB"/>
              <a:t>Please insert tables according to the style below</a:t>
            </a:r>
          </a:p>
        </p:txBody>
      </p:sp>
      <p:sp>
        <p:nvSpPr>
          <p:cNvPr id="6" name="Table Placeholder 5">
            <a:extLst>
              <a:ext uri="{FF2B5EF4-FFF2-40B4-BE49-F238E27FC236}">
                <a16:creationId xmlns:a16="http://schemas.microsoft.com/office/drawing/2014/main" id="{7FEA4806-8CAE-8D4D-88AC-691B8A06E9A4}"/>
              </a:ext>
              <a:ext uri="{C183D7F6-B498-43B3-948B-1728B52AA6E4}">
                <adec:decorative xmlns:adec="http://schemas.microsoft.com/office/drawing/2017/decorative" val="1"/>
              </a:ext>
            </a:extLst>
          </p:cNvPr>
          <p:cNvSpPr>
            <a:spLocks noGrp="1"/>
          </p:cNvSpPr>
          <p:nvPr>
            <p:ph type="tbl" sz="quarter" idx="19"/>
          </p:nvPr>
        </p:nvSpPr>
        <p:spPr>
          <a:xfrm>
            <a:off x="496384" y="2392363"/>
            <a:ext cx="5191531" cy="2753795"/>
          </a:xfrm>
        </p:spPr>
        <p:txBody>
          <a:bodyPr/>
          <a:lstStyle/>
          <a:p>
            <a:r>
              <a:rPr lang="en-US"/>
              <a:t>Click icon to add table</a:t>
            </a:r>
          </a:p>
        </p:txBody>
      </p:sp>
      <p:sp>
        <p:nvSpPr>
          <p:cNvPr id="8" name="Table Placeholder 5">
            <a:extLst>
              <a:ext uri="{FF2B5EF4-FFF2-40B4-BE49-F238E27FC236}">
                <a16:creationId xmlns:a16="http://schemas.microsoft.com/office/drawing/2014/main" id="{194BD8C5-50CB-3B48-80B0-64F3B438E273}"/>
              </a:ext>
              <a:ext uri="{C183D7F6-B498-43B3-948B-1728B52AA6E4}">
                <adec:decorative xmlns:adec="http://schemas.microsoft.com/office/drawing/2017/decorative" val="1"/>
              </a:ext>
            </a:extLst>
          </p:cNvPr>
          <p:cNvSpPr>
            <a:spLocks noGrp="1"/>
          </p:cNvSpPr>
          <p:nvPr>
            <p:ph type="tbl" sz="quarter" idx="20"/>
          </p:nvPr>
        </p:nvSpPr>
        <p:spPr>
          <a:xfrm>
            <a:off x="6096000" y="2392363"/>
            <a:ext cx="5191531" cy="2753795"/>
          </a:xfrm>
        </p:spPr>
        <p:txBody>
          <a:bodyPr/>
          <a:lstStyle/>
          <a:p>
            <a:r>
              <a:rPr lang="en-US"/>
              <a:t>Click icon to add table</a:t>
            </a:r>
          </a:p>
        </p:txBody>
      </p:sp>
      <p:pic>
        <p:nvPicPr>
          <p:cNvPr id="11" name="Picture 10">
            <a:extLst>
              <a:ext uri="{FF2B5EF4-FFF2-40B4-BE49-F238E27FC236}">
                <a16:creationId xmlns:a16="http://schemas.microsoft.com/office/drawing/2014/main" id="{DF103E60-BDB7-1C8B-5FFE-00E26459E64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7" name="Slide Number Placeholder 3">
            <a:extLst>
              <a:ext uri="{FF2B5EF4-FFF2-40B4-BE49-F238E27FC236}">
                <a16:creationId xmlns:a16="http://schemas.microsoft.com/office/drawing/2014/main" id="{24A3F8F4-AD5B-3ED8-59A2-7C8C507E6F7E}"/>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73609150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Chart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D06FB-66AF-0540-962A-7751FA64099F}"/>
              </a:ext>
            </a:extLst>
          </p:cNvPr>
          <p:cNvSpPr>
            <a:spLocks noGrp="1"/>
          </p:cNvSpPr>
          <p:nvPr>
            <p:ph type="ctrTitle" hasCustomPrompt="1"/>
          </p:nvPr>
        </p:nvSpPr>
        <p:spPr>
          <a:xfrm>
            <a:off x="496384" y="487510"/>
            <a:ext cx="7531197" cy="765175"/>
          </a:xfrm>
          <a:prstGeom prst="rect">
            <a:avLst/>
          </a:prstGeom>
        </p:spPr>
        <p:txBody>
          <a:bodyPr anchor="t" anchorCtr="0">
            <a:normAutofit/>
          </a:bodyPr>
          <a:lstStyle>
            <a:lvl1pPr algn="l">
              <a:defRPr sz="4000" b="1" i="0">
                <a:solidFill>
                  <a:schemeClr val="tx1"/>
                </a:solidFill>
                <a:latin typeface="Lora SemiBold" pitchFamily="2" charset="77"/>
              </a:defRPr>
            </a:lvl1pPr>
          </a:lstStyle>
          <a:p>
            <a:r>
              <a:rPr lang="en-US"/>
              <a:t>Chart examples</a:t>
            </a:r>
          </a:p>
        </p:txBody>
      </p:sp>
      <p:sp>
        <p:nvSpPr>
          <p:cNvPr id="5" name="Chart Placeholder 4">
            <a:extLst>
              <a:ext uri="{FF2B5EF4-FFF2-40B4-BE49-F238E27FC236}">
                <a16:creationId xmlns:a16="http://schemas.microsoft.com/office/drawing/2014/main" id="{7E3AB261-B17C-5046-A098-0ADB62DAAA76}"/>
              </a:ext>
              <a:ext uri="{C183D7F6-B498-43B3-948B-1728B52AA6E4}">
                <adec:decorative xmlns:adec="http://schemas.microsoft.com/office/drawing/2017/decorative" val="1"/>
              </a:ext>
            </a:extLst>
          </p:cNvPr>
          <p:cNvSpPr>
            <a:spLocks noGrp="1"/>
          </p:cNvSpPr>
          <p:nvPr>
            <p:ph type="chart" sz="quarter" idx="10"/>
          </p:nvPr>
        </p:nvSpPr>
        <p:spPr>
          <a:xfrm>
            <a:off x="487148" y="2220686"/>
            <a:ext cx="4964520" cy="3463234"/>
          </a:xfrm>
        </p:spPr>
        <p:txBody>
          <a:bodyPr/>
          <a:lstStyle/>
          <a:p>
            <a:r>
              <a:rPr lang="en-US"/>
              <a:t>Click icon to add chart</a:t>
            </a:r>
          </a:p>
        </p:txBody>
      </p:sp>
      <p:sp>
        <p:nvSpPr>
          <p:cNvPr id="9" name="Chart Placeholder 4">
            <a:extLst>
              <a:ext uri="{FF2B5EF4-FFF2-40B4-BE49-F238E27FC236}">
                <a16:creationId xmlns:a16="http://schemas.microsoft.com/office/drawing/2014/main" id="{3A5B2D22-2763-9D41-9CA4-2B9DADCE1519}"/>
              </a:ext>
              <a:ext uri="{C183D7F6-B498-43B3-948B-1728B52AA6E4}">
                <adec:decorative xmlns:adec="http://schemas.microsoft.com/office/drawing/2017/decorative" val="1"/>
              </a:ext>
            </a:extLst>
          </p:cNvPr>
          <p:cNvSpPr>
            <a:spLocks noGrp="1"/>
          </p:cNvSpPr>
          <p:nvPr>
            <p:ph type="chart" sz="quarter" idx="11"/>
          </p:nvPr>
        </p:nvSpPr>
        <p:spPr>
          <a:xfrm>
            <a:off x="6096001" y="2220685"/>
            <a:ext cx="4964520" cy="3463234"/>
          </a:xfrm>
        </p:spPr>
        <p:txBody>
          <a:bodyPr/>
          <a:lstStyle/>
          <a:p>
            <a:r>
              <a:rPr lang="en-US"/>
              <a:t>Click icon to add chart</a:t>
            </a:r>
          </a:p>
        </p:txBody>
      </p:sp>
      <p:sp>
        <p:nvSpPr>
          <p:cNvPr id="6" name="Text Placeholder 4">
            <a:extLst>
              <a:ext uri="{FF2B5EF4-FFF2-40B4-BE49-F238E27FC236}">
                <a16:creationId xmlns:a16="http://schemas.microsoft.com/office/drawing/2014/main" id="{D00CB555-DC95-4199-AD2B-E93B100471F4}"/>
              </a:ext>
            </a:extLst>
          </p:cNvPr>
          <p:cNvSpPr>
            <a:spLocks noGrp="1"/>
          </p:cNvSpPr>
          <p:nvPr>
            <p:ph type="body" sz="quarter" idx="18" hasCustomPrompt="1"/>
          </p:nvPr>
        </p:nvSpPr>
        <p:spPr>
          <a:xfrm>
            <a:off x="487148" y="1400660"/>
            <a:ext cx="7540433" cy="411422"/>
          </a:xfrm>
        </p:spPr>
        <p:txBody>
          <a:bodyPr>
            <a:normAutofit/>
          </a:bodyPr>
          <a:lstStyle>
            <a:lvl1pPr>
              <a:defRPr sz="1800" b="0" i="0">
                <a:latin typeface="+mn-lt"/>
                <a:ea typeface="Inter" panose="02000503000000020004" pitchFamily="2" charset="0"/>
              </a:defRPr>
            </a:lvl1pPr>
          </a:lstStyle>
          <a:p>
            <a:pPr lvl="0"/>
            <a:r>
              <a:rPr lang="en-GB"/>
              <a:t>Please insert charts according to the style below</a:t>
            </a:r>
          </a:p>
        </p:txBody>
      </p:sp>
      <p:pic>
        <p:nvPicPr>
          <p:cNvPr id="11" name="Picture 10">
            <a:extLst>
              <a:ext uri="{FF2B5EF4-FFF2-40B4-BE49-F238E27FC236}">
                <a16:creationId xmlns:a16="http://schemas.microsoft.com/office/drawing/2014/main" id="{43795A4B-71F7-7928-C8AF-CD1CD897C00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7" name="Slide Number Placeholder 3">
            <a:extLst>
              <a:ext uri="{FF2B5EF4-FFF2-40B4-BE49-F238E27FC236}">
                <a16:creationId xmlns:a16="http://schemas.microsoft.com/office/drawing/2014/main" id="{43BB00F2-6803-0776-7894-9BECFF18A7B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39492569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Sign Off (White)">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3685A73-17F1-FC81-55C6-7E7CEAE7316B}"/>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5" name="Title 1">
            <a:extLst>
              <a:ext uri="{FF2B5EF4-FFF2-40B4-BE49-F238E27FC236}">
                <a16:creationId xmlns:a16="http://schemas.microsoft.com/office/drawing/2014/main" id="{6BB0F4FE-EC56-48AB-9963-F89D9B52283A}"/>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6" name="Slide Number Placeholder 3">
            <a:extLst>
              <a:ext uri="{FF2B5EF4-FFF2-40B4-BE49-F238E27FC236}">
                <a16:creationId xmlns:a16="http://schemas.microsoft.com/office/drawing/2014/main" id="{0888BA42-A0B3-361B-EC55-F98F07EC829A}"/>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342220569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Sign Off (Cream)">
    <p:bg>
      <p:bgPr>
        <a:solidFill>
          <a:schemeClr val="bg2"/>
        </a:solidFill>
        <a:effectLst/>
      </p:bgPr>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13F1794-4DE3-7521-99C3-A3EA1D51B04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0" name="Title 1">
            <a:extLst>
              <a:ext uri="{FF2B5EF4-FFF2-40B4-BE49-F238E27FC236}">
                <a16:creationId xmlns:a16="http://schemas.microsoft.com/office/drawing/2014/main" id="{03EE2BE5-8ACB-AEEC-9048-198EE0A1A95B}"/>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tx1"/>
                </a:solidFill>
                <a:latin typeface="Lora SemiBold" pitchFamily="2" charset="77"/>
              </a:defRPr>
            </a:lvl1pPr>
          </a:lstStyle>
          <a:p>
            <a:r>
              <a:rPr lang="en-US"/>
              <a:t>Thank you.</a:t>
            </a:r>
          </a:p>
        </p:txBody>
      </p:sp>
      <p:sp>
        <p:nvSpPr>
          <p:cNvPr id="4" name="Slide Number Placeholder 3">
            <a:extLst>
              <a:ext uri="{FF2B5EF4-FFF2-40B4-BE49-F238E27FC236}">
                <a16:creationId xmlns:a16="http://schemas.microsoft.com/office/drawing/2014/main" id="{B30C914A-8112-641E-33AA-39566D63FFDD}"/>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644940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Blue)">
    <p:bg>
      <p:bgPr>
        <a:solidFill>
          <a:schemeClr val="accent2"/>
        </a:solidFill>
        <a:effectLst/>
      </p:bgPr>
    </p:bg>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8C754D0E-89A1-D130-ED83-26F482592FD5}"/>
              </a:ext>
            </a:extLst>
          </p:cNvPr>
          <p:cNvSpPr>
            <a:spLocks noGrp="1"/>
          </p:cNvSpPr>
          <p:nvPr>
            <p:ph type="ctrTitle" hasCustomPrompt="1"/>
          </p:nvPr>
        </p:nvSpPr>
        <p:spPr>
          <a:xfrm>
            <a:off x="724988" y="724015"/>
            <a:ext cx="4120710" cy="1276350"/>
          </a:xfrm>
          <a:prstGeom prst="rect">
            <a:avLst/>
          </a:prstGeom>
        </p:spPr>
        <p:txBody>
          <a:bodyPr anchor="t" anchorCtr="0">
            <a:normAutofit/>
          </a:bodyPr>
          <a:lstStyle>
            <a:lvl1pPr algn="l">
              <a:defRPr sz="4000" b="1" i="0">
                <a:solidFill>
                  <a:schemeClr val="bg1"/>
                </a:solidFill>
                <a:latin typeface="+mj-lt"/>
              </a:defRPr>
            </a:lvl1pPr>
          </a:lstStyle>
          <a:p>
            <a:r>
              <a:rPr lang="en-US"/>
              <a:t>This is a sample title page layout</a:t>
            </a:r>
          </a:p>
        </p:txBody>
      </p:sp>
      <p:sp>
        <p:nvSpPr>
          <p:cNvPr id="10" name="Subtitle 2">
            <a:extLst>
              <a:ext uri="{FF2B5EF4-FFF2-40B4-BE49-F238E27FC236}">
                <a16:creationId xmlns:a16="http://schemas.microsoft.com/office/drawing/2014/main" id="{D777E65B-BEAB-C8F0-F6CF-8CDC4D262CA5}"/>
              </a:ext>
            </a:extLst>
          </p:cNvPr>
          <p:cNvSpPr>
            <a:spLocks noGrp="1"/>
          </p:cNvSpPr>
          <p:nvPr>
            <p:ph type="subTitle" idx="1" hasCustomPrompt="1"/>
          </p:nvPr>
        </p:nvSpPr>
        <p:spPr>
          <a:xfrm>
            <a:off x="724988" y="2241489"/>
            <a:ext cx="3924300"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
        <p:nvSpPr>
          <p:cNvPr id="8" name="Picture Placeholder 7">
            <a:extLst>
              <a:ext uri="{FF2B5EF4-FFF2-40B4-BE49-F238E27FC236}">
                <a16:creationId xmlns:a16="http://schemas.microsoft.com/office/drawing/2014/main" id="{7834F175-C293-AF7E-16DD-0AFA62C17017}"/>
              </a:ext>
              <a:ext uri="{C183D7F6-B498-43B3-948B-1728B52AA6E4}">
                <adec:decorative xmlns:adec="http://schemas.microsoft.com/office/drawing/2017/decorative" val="1"/>
              </a:ext>
            </a:extLst>
          </p:cNvPr>
          <p:cNvSpPr>
            <a:spLocks noGrp="1"/>
          </p:cNvSpPr>
          <p:nvPr>
            <p:ph type="pic" sz="quarter" idx="10"/>
          </p:nvPr>
        </p:nvSpPr>
        <p:spPr>
          <a:xfrm>
            <a:off x="5730875" y="-9054"/>
            <a:ext cx="6461125" cy="6867053"/>
          </a:xfrm>
          <a:custGeom>
            <a:avLst/>
            <a:gdLst>
              <a:gd name="connsiteX0" fmla="*/ 0 w 6461125"/>
              <a:gd name="connsiteY0" fmla="*/ 0 h 6858000"/>
              <a:gd name="connsiteX1" fmla="*/ 6461125 w 6461125"/>
              <a:gd name="connsiteY1" fmla="*/ 0 h 6858000"/>
              <a:gd name="connsiteX2" fmla="*/ 6461125 w 6461125"/>
              <a:gd name="connsiteY2" fmla="*/ 6858000 h 6858000"/>
              <a:gd name="connsiteX3" fmla="*/ 0 w 6461125"/>
              <a:gd name="connsiteY3" fmla="*/ 6858000 h 6858000"/>
              <a:gd name="connsiteX4" fmla="*/ 0 w 6461125"/>
              <a:gd name="connsiteY4" fmla="*/ 0 h 6858000"/>
              <a:gd name="connsiteX0" fmla="*/ 1910281 w 6461125"/>
              <a:gd name="connsiteY0" fmla="*/ 0 h 6867053"/>
              <a:gd name="connsiteX1" fmla="*/ 6461125 w 6461125"/>
              <a:gd name="connsiteY1" fmla="*/ 9053 h 6867053"/>
              <a:gd name="connsiteX2" fmla="*/ 6461125 w 6461125"/>
              <a:gd name="connsiteY2" fmla="*/ 6867053 h 6867053"/>
              <a:gd name="connsiteX3" fmla="*/ 0 w 6461125"/>
              <a:gd name="connsiteY3" fmla="*/ 6867053 h 6867053"/>
              <a:gd name="connsiteX4" fmla="*/ 1910281 w 6461125"/>
              <a:gd name="connsiteY4" fmla="*/ 0 h 686705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461125" h="6867053">
                <a:moveTo>
                  <a:pt x="1910281" y="0"/>
                </a:moveTo>
                <a:lnTo>
                  <a:pt x="6461125" y="9053"/>
                </a:lnTo>
                <a:lnTo>
                  <a:pt x="6461125" y="6867053"/>
                </a:lnTo>
                <a:lnTo>
                  <a:pt x="0" y="6867053"/>
                </a:lnTo>
                <a:lnTo>
                  <a:pt x="1910281" y="0"/>
                </a:lnTo>
                <a:close/>
              </a:path>
            </a:pathLst>
          </a:custGeom>
        </p:spPr>
        <p:txBody>
          <a:bodyPr/>
          <a:lstStyle/>
          <a:p>
            <a:r>
              <a:rPr lang="en-US"/>
              <a:t>Click icon to add picture</a:t>
            </a:r>
          </a:p>
        </p:txBody>
      </p:sp>
      <p:pic>
        <p:nvPicPr>
          <p:cNvPr id="18" name="Picture 17">
            <a:extLst>
              <a:ext uri="{FF2B5EF4-FFF2-40B4-BE49-F238E27FC236}">
                <a16:creationId xmlns:a16="http://schemas.microsoft.com/office/drawing/2014/main" id="{6102A304-1E8A-EDEA-6F50-5712395A378F}"/>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13" name="Slide Number Placeholder 3">
            <a:extLst>
              <a:ext uri="{FF2B5EF4-FFF2-40B4-BE49-F238E27FC236}">
                <a16:creationId xmlns:a16="http://schemas.microsoft.com/office/drawing/2014/main" id="{31C71BE3-635F-CC53-5CD7-9944AA353D9A}"/>
              </a:ext>
            </a:extLst>
          </p:cNvPr>
          <p:cNvSpPr txBox="1">
            <a:spLocks/>
          </p:cNvSpPr>
          <p:nvPr userDrawn="1"/>
        </p:nvSpPr>
        <p:spPr>
          <a:xfrm>
            <a:off x="4724400" y="6345736"/>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649765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Sign Off (Teal)">
    <p:bg>
      <p:bgPr>
        <a:solidFill>
          <a:schemeClr val="accent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0C3E21D-BC07-D497-6D64-7B8F37E6D389}"/>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11" name="Title 1">
            <a:extLst>
              <a:ext uri="{FF2B5EF4-FFF2-40B4-BE49-F238E27FC236}">
                <a16:creationId xmlns:a16="http://schemas.microsoft.com/office/drawing/2014/main" id="{D4697667-507F-5A4F-34CE-8753A67C4B2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sp>
        <p:nvSpPr>
          <p:cNvPr id="2" name="Slide Number Placeholder 3">
            <a:extLst>
              <a:ext uri="{FF2B5EF4-FFF2-40B4-BE49-F238E27FC236}">
                <a16:creationId xmlns:a16="http://schemas.microsoft.com/office/drawing/2014/main" id="{9D2861EA-1A3B-1914-50E5-9E4978600104}"/>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52776144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Sign Off (Blue)">
    <p:bg>
      <p:bgPr>
        <a:solidFill>
          <a:schemeClr val="accent2"/>
        </a:solidFill>
        <a:effectLst/>
      </p:bgPr>
    </p:bg>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C3D11CDE-861E-DF4A-AF8D-3BAD036F2852}"/>
              </a:ext>
            </a:extLst>
          </p:cNvPr>
          <p:cNvSpPr>
            <a:spLocks noGrp="1"/>
          </p:cNvSpPr>
          <p:nvPr>
            <p:ph type="ctrTitle" hasCustomPrompt="1"/>
          </p:nvPr>
        </p:nvSpPr>
        <p:spPr>
          <a:xfrm>
            <a:off x="548397" y="3036320"/>
            <a:ext cx="5914608" cy="785359"/>
          </a:xfrm>
          <a:prstGeom prst="rect">
            <a:avLst/>
          </a:prstGeom>
        </p:spPr>
        <p:txBody>
          <a:bodyPr anchor="t" anchorCtr="0">
            <a:noAutofit/>
          </a:bodyPr>
          <a:lstStyle>
            <a:lvl1pPr algn="l">
              <a:defRPr sz="6000" b="1" i="0">
                <a:solidFill>
                  <a:schemeClr val="bg1"/>
                </a:solidFill>
                <a:latin typeface="Lora SemiBold" pitchFamily="2" charset="77"/>
              </a:defRPr>
            </a:lvl1pPr>
          </a:lstStyle>
          <a:p>
            <a:r>
              <a:rPr lang="en-US"/>
              <a:t>Thank you.</a:t>
            </a:r>
          </a:p>
        </p:txBody>
      </p:sp>
      <p:pic>
        <p:nvPicPr>
          <p:cNvPr id="6" name="Picture 5">
            <a:extLst>
              <a:ext uri="{FF2B5EF4-FFF2-40B4-BE49-F238E27FC236}">
                <a16:creationId xmlns:a16="http://schemas.microsoft.com/office/drawing/2014/main" id="{0E41E0B3-93EE-7467-F03A-0C4891B9DA4E}"/>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48396" y="520117"/>
            <a:ext cx="3746500" cy="381000"/>
          </a:xfrm>
          <a:prstGeom prst="rect">
            <a:avLst/>
          </a:prstGeom>
        </p:spPr>
      </p:pic>
      <p:sp>
        <p:nvSpPr>
          <p:cNvPr id="2" name="Slide Number Placeholder 3">
            <a:extLst>
              <a:ext uri="{FF2B5EF4-FFF2-40B4-BE49-F238E27FC236}">
                <a16:creationId xmlns:a16="http://schemas.microsoft.com/office/drawing/2014/main" id="{C9F38A4A-1916-2EC3-4331-ABE3DD5E2056}"/>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77986493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cSld name="1 Column (White)">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844831D-77BF-5F4B-B60B-55D5C0D74FE3}"/>
              </a:ext>
            </a:extLst>
          </p:cNvPr>
          <p:cNvSpPr>
            <a:spLocks noGrp="1"/>
          </p:cNvSpPr>
          <p:nvPr>
            <p:ph type="ctrTitle" hasCustomPrompt="1"/>
          </p:nvPr>
        </p:nvSpPr>
        <p:spPr>
          <a:xfrm>
            <a:off x="496383" y="487510"/>
            <a:ext cx="11080069" cy="1276350"/>
          </a:xfrm>
          <a:prstGeom prst="rect">
            <a:avLst/>
          </a:prstGeom>
        </p:spPr>
        <p:txBody>
          <a:bodyPr anchor="t" anchorCtr="0">
            <a:normAutofit/>
          </a:bodyPr>
          <a:lstStyle>
            <a:lvl1pPr algn="l">
              <a:defRPr sz="4000" b="1" i="0">
                <a:solidFill>
                  <a:srgbClr val="222222"/>
                </a:solidFill>
                <a:latin typeface="Lora SemiBold" pitchFamily="2" charset="77"/>
              </a:defRPr>
            </a:lvl1pPr>
          </a:lstStyle>
          <a:p>
            <a:r>
              <a:rPr lang="en-US"/>
              <a:t>This is sample bulleted text (1 column)</a:t>
            </a:r>
            <a:br>
              <a:rPr lang="en-US"/>
            </a:br>
            <a:endParaRPr lang="en-US"/>
          </a:p>
        </p:txBody>
      </p:sp>
      <p:sp>
        <p:nvSpPr>
          <p:cNvPr id="7"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177587" cy="3641147"/>
          </a:xfrm>
        </p:spPr>
        <p:txBody>
          <a:bodyPr/>
          <a:lstStyle>
            <a:lvl1pPr marL="285750" marR="0" indent="-285750" algn="l" defTabSz="914400" rtl="0" eaLnBrk="1" fontAlgn="auto" latinLnBrk="0" hangingPunct="1">
              <a:lnSpc>
                <a:spcPct val="150000"/>
              </a:lnSpc>
              <a:spcBef>
                <a:spcPts val="1000"/>
              </a:spcBef>
              <a:spcAft>
                <a:spcPts val="0"/>
              </a:spcAft>
              <a:buClrTx/>
              <a:buSzTx/>
              <a:buFont typeface="Arial" charset="0"/>
              <a:buChar char="•"/>
              <a:tabLst/>
              <a:defRPr sz="1800">
                <a:solidFill>
                  <a:schemeClr val="tx1"/>
                </a:solidFill>
                <a:latin typeface="+mn-lt"/>
                <a:ea typeface="Inter" panose="02000503000000020004" pitchFamily="2" charset="0"/>
              </a:defRPr>
            </a:lvl1pPr>
            <a:lvl2pPr>
              <a:lnSpc>
                <a:spcPct val="150000"/>
              </a:lnSpc>
              <a:defRPr sz="1800">
                <a:solidFill>
                  <a:schemeClr val="tx1"/>
                </a:solidFill>
                <a:latin typeface="Inter" panose="02000503000000020004" pitchFamily="2" charset="0"/>
                <a:ea typeface="Inter" panose="02000503000000020004" pitchFamily="2" charset="0"/>
              </a:defRPr>
            </a:lvl2pPr>
            <a:lvl3pPr>
              <a:lnSpc>
                <a:spcPct val="150000"/>
              </a:lnSpc>
              <a:defRPr sz="1800">
                <a:solidFill>
                  <a:schemeClr val="tx1"/>
                </a:solidFill>
                <a:latin typeface="Inter" panose="02000503000000020004" pitchFamily="2" charset="0"/>
                <a:ea typeface="Inter" panose="02000503000000020004" pitchFamily="2" charset="0"/>
              </a:defRPr>
            </a:lvl3pPr>
            <a:lvl4pPr>
              <a:lnSpc>
                <a:spcPct val="150000"/>
              </a:lnSpc>
              <a:defRPr sz="1800">
                <a:solidFill>
                  <a:schemeClr val="tx1"/>
                </a:solidFill>
                <a:latin typeface="Inter" panose="02000503000000020004" pitchFamily="2" charset="0"/>
                <a:ea typeface="Inter" panose="02000503000000020004" pitchFamily="2" charset="0"/>
              </a:defRPr>
            </a:lvl4pPr>
            <a:lvl5pPr>
              <a:lnSpc>
                <a:spcPct val="150000"/>
              </a:lnSpc>
              <a:defRPr sz="1800">
                <a:solidFill>
                  <a:schemeClr val="tx1"/>
                </a:solidFill>
                <a:latin typeface="Inter" panose="02000503000000020004" pitchFamily="2" charset="0"/>
                <a:ea typeface="Inter" panose="02000503000000020004" pitchFamily="2" charset="0"/>
              </a:defRPr>
            </a:lvl5pPr>
          </a:lstStyle>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r>
              <a:rPr lang="en-GB"/>
              <a:t>Please use this space to insert written content as required </a:t>
            </a:r>
          </a:p>
          <a:p>
            <a:pPr lvl="0"/>
            <a:endParaRPr lang="en-GB"/>
          </a:p>
        </p:txBody>
      </p:sp>
      <p:pic>
        <p:nvPicPr>
          <p:cNvPr id="11" name="Picture 10">
            <a:extLst>
              <a:ext uri="{FF2B5EF4-FFF2-40B4-BE49-F238E27FC236}">
                <a16:creationId xmlns:a16="http://schemas.microsoft.com/office/drawing/2014/main" id="{AD304228-CD0C-4EA6-DB18-6287BB1B3052}"/>
              </a:ext>
              <a:ext uri="{C183D7F6-B498-43B3-948B-1728B52AA6E4}">
                <adec:decorative xmlns:adec="http://schemas.microsoft.com/office/drawing/2017/decorative" val="1"/>
              </a:ext>
            </a:extLst>
          </p:cNvPr>
          <p:cNvPicPr>
            <a:picLocks noChangeAspect="1"/>
          </p:cNvPicPr>
          <p:nvPr/>
        </p:nvPicPr>
        <p:blipFill>
          <a:blip r:embed="rId2"/>
          <a:stretch>
            <a:fillRect/>
          </a:stretch>
        </p:blipFill>
        <p:spPr>
          <a:xfrm>
            <a:off x="539923" y="6146056"/>
            <a:ext cx="585971" cy="197518"/>
          </a:xfrm>
          <a:prstGeom prst="rect">
            <a:avLst/>
          </a:prstGeom>
        </p:spPr>
      </p:pic>
    </p:spTree>
    <p:extLst>
      <p:ext uri="{BB962C8B-B14F-4D97-AF65-F5344CB8AC3E}">
        <p14:creationId xmlns:p14="http://schemas.microsoft.com/office/powerpoint/2010/main" val="34721762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Divider Slide (Teal)">
    <p:bg>
      <p:bgPr>
        <a:solidFill>
          <a:schemeClr val="accent1"/>
        </a:solidFill>
        <a:effectLst/>
      </p:bgPr>
    </p:bg>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771B301D-2C64-31F3-4E4B-08D9B28554B7}"/>
              </a:ext>
            </a:extLst>
          </p:cNvPr>
          <p:cNvSpPr>
            <a:spLocks noGrp="1"/>
          </p:cNvSpPr>
          <p:nvPr>
            <p:ph type="ctrTitle" hasCustomPrompt="1"/>
          </p:nvPr>
        </p:nvSpPr>
        <p:spPr>
          <a:xfrm>
            <a:off x="724988" y="722208"/>
            <a:ext cx="5153298"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divider page layout</a:t>
            </a:r>
          </a:p>
        </p:txBody>
      </p:sp>
      <p:sp>
        <p:nvSpPr>
          <p:cNvPr id="8" name="Subtitle 2">
            <a:extLst>
              <a:ext uri="{FF2B5EF4-FFF2-40B4-BE49-F238E27FC236}">
                <a16:creationId xmlns:a16="http://schemas.microsoft.com/office/drawing/2014/main" id="{FE53DE70-0774-B19A-0E79-7E58DC2DC230}"/>
              </a:ext>
            </a:extLst>
          </p:cNvPr>
          <p:cNvSpPr>
            <a:spLocks noGrp="1"/>
          </p:cNvSpPr>
          <p:nvPr>
            <p:ph type="subTitle" idx="1" hasCustomPrompt="1"/>
          </p:nvPr>
        </p:nvSpPr>
        <p:spPr>
          <a:xfrm>
            <a:off x="724988" y="2241489"/>
            <a:ext cx="5153298"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pic>
        <p:nvPicPr>
          <p:cNvPr id="14" name="Picture 13">
            <a:extLst>
              <a:ext uri="{FF2B5EF4-FFF2-40B4-BE49-F238E27FC236}">
                <a16:creationId xmlns:a16="http://schemas.microsoft.com/office/drawing/2014/main" id="{FA92A15E-E93D-426E-ED64-011A1772CF07}"/>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15" name="Slide Number Placeholder 3">
            <a:extLst>
              <a:ext uri="{FF2B5EF4-FFF2-40B4-BE49-F238E27FC236}">
                <a16:creationId xmlns:a16="http://schemas.microsoft.com/office/drawing/2014/main" id="{67A6C757-4606-EF50-6E63-BAA994D3300A}"/>
              </a:ext>
            </a:extLst>
          </p:cNvPr>
          <p:cNvSpPr txBox="1">
            <a:spLocks/>
          </p:cNvSpPr>
          <p:nvPr userDrawn="1"/>
        </p:nvSpPr>
        <p:spPr>
          <a:xfrm>
            <a:off x="4724400" y="630000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465792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Divider Slide (Blue)">
    <p:bg>
      <p:bgPr>
        <a:solidFill>
          <a:schemeClr val="accent2"/>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6B848DEA-BA99-7C9B-7047-D45F030F10AD}"/>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724988" y="5795023"/>
            <a:ext cx="3746500" cy="381000"/>
          </a:xfrm>
          <a:prstGeom prst="rect">
            <a:avLst/>
          </a:prstGeom>
        </p:spPr>
      </p:pic>
      <p:sp>
        <p:nvSpPr>
          <p:cNvPr id="11" name="Slide Number Placeholder 3">
            <a:extLst>
              <a:ext uri="{FF2B5EF4-FFF2-40B4-BE49-F238E27FC236}">
                <a16:creationId xmlns:a16="http://schemas.microsoft.com/office/drawing/2014/main" id="{F1CCFDDA-763F-1BFD-9435-41DDEEB30AC5}"/>
              </a:ext>
            </a:extLst>
          </p:cNvPr>
          <p:cNvSpPr txBox="1">
            <a:spLocks/>
          </p:cNvSpPr>
          <p:nvPr userDrawn="1"/>
        </p:nvSpPr>
        <p:spPr>
          <a:xfrm>
            <a:off x="4724400" y="6290672"/>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
        <p:nvSpPr>
          <p:cNvPr id="2" name="Title 1">
            <a:extLst>
              <a:ext uri="{FF2B5EF4-FFF2-40B4-BE49-F238E27FC236}">
                <a16:creationId xmlns:a16="http://schemas.microsoft.com/office/drawing/2014/main" id="{65204AC1-C763-50A7-1CE0-11C663C67ADA}"/>
              </a:ext>
            </a:extLst>
          </p:cNvPr>
          <p:cNvSpPr>
            <a:spLocks noGrp="1"/>
          </p:cNvSpPr>
          <p:nvPr>
            <p:ph type="ctrTitle" hasCustomPrompt="1"/>
          </p:nvPr>
        </p:nvSpPr>
        <p:spPr>
          <a:xfrm>
            <a:off x="724988" y="722208"/>
            <a:ext cx="5153298" cy="1276350"/>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divider page layout</a:t>
            </a:r>
          </a:p>
        </p:txBody>
      </p:sp>
      <p:sp>
        <p:nvSpPr>
          <p:cNvPr id="3" name="Subtitle 2">
            <a:extLst>
              <a:ext uri="{FF2B5EF4-FFF2-40B4-BE49-F238E27FC236}">
                <a16:creationId xmlns:a16="http://schemas.microsoft.com/office/drawing/2014/main" id="{1F0BAC17-BE77-E19E-1714-F6E413823A4D}"/>
              </a:ext>
            </a:extLst>
          </p:cNvPr>
          <p:cNvSpPr>
            <a:spLocks noGrp="1"/>
          </p:cNvSpPr>
          <p:nvPr>
            <p:ph type="subTitle" idx="1" hasCustomPrompt="1"/>
          </p:nvPr>
        </p:nvSpPr>
        <p:spPr>
          <a:xfrm>
            <a:off x="724988" y="2241489"/>
            <a:ext cx="5153298" cy="1356518"/>
          </a:xfrm>
          <a:prstGeom prst="rect">
            <a:avLst/>
          </a:prstGeom>
        </p:spPr>
        <p:txBody>
          <a:bodyPr>
            <a:normAutofit/>
          </a:bodyPr>
          <a:lstStyle>
            <a:lvl1pPr marL="0" indent="0" algn="l">
              <a:buNone/>
              <a:defRPr sz="2000">
                <a:solidFill>
                  <a:schemeClr val="bg1"/>
                </a:solidFill>
                <a:latin typeface="+mn-lt"/>
                <a:ea typeface="Inter" panose="02000503000000020004"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Subtitle here please</a:t>
            </a:r>
            <a:endParaRPr lang="en-US"/>
          </a:p>
        </p:txBody>
      </p:sp>
    </p:spTree>
    <p:extLst>
      <p:ext uri="{BB962C8B-B14F-4D97-AF65-F5344CB8AC3E}">
        <p14:creationId xmlns:p14="http://schemas.microsoft.com/office/powerpoint/2010/main" val="30242939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ample Page (White)">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BD75D269-96CD-3906-A3EF-199CDE58B1EC}"/>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10" name="Text Placeholder 3">
            <a:extLst>
              <a:ext uri="{FF2B5EF4-FFF2-40B4-BE49-F238E27FC236}">
                <a16:creationId xmlns:a16="http://schemas.microsoft.com/office/drawing/2014/main" id="{26E9CEC9-5FAF-673A-BEDE-883241C6F8FB}"/>
              </a:ext>
            </a:extLst>
          </p:cNvPr>
          <p:cNvSpPr>
            <a:spLocks noGrp="1"/>
          </p:cNvSpPr>
          <p:nvPr>
            <p:ph type="body" sz="quarter" idx="12" hasCustomPrompt="1"/>
          </p:nvPr>
        </p:nvSpPr>
        <p:spPr>
          <a:xfrm>
            <a:off x="539923" y="1904986"/>
            <a:ext cx="11076689" cy="3945308"/>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mn-lt"/>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5" name="Picture 4">
            <a:extLst>
              <a:ext uri="{FF2B5EF4-FFF2-40B4-BE49-F238E27FC236}">
                <a16:creationId xmlns:a16="http://schemas.microsoft.com/office/drawing/2014/main" id="{8688C972-D510-E5C9-2A7B-31AD657CF362}"/>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Slide Number Placeholder 3">
            <a:extLst>
              <a:ext uri="{FF2B5EF4-FFF2-40B4-BE49-F238E27FC236}">
                <a16:creationId xmlns:a16="http://schemas.microsoft.com/office/drawing/2014/main" id="{007FBE87-93AD-A655-FBFA-C4D04D43620F}"/>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27462861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ample Page (Cream)">
    <p:bg>
      <p:bgPr>
        <a:solidFill>
          <a:schemeClr val="bg2"/>
        </a:solidFill>
        <a:effectLst/>
      </p:bgPr>
    </p:bg>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E1B72BB5-A87E-1535-7B76-E87F7E093A75}"/>
              </a:ext>
            </a:extLst>
          </p:cNvPr>
          <p:cNvSpPr>
            <a:spLocks noGrp="1"/>
          </p:cNvSpPr>
          <p:nvPr>
            <p:ph type="body" sz="quarter" idx="12" hasCustomPrompt="1"/>
          </p:nvPr>
        </p:nvSpPr>
        <p:spPr>
          <a:xfrm>
            <a:off x="539923" y="1904986"/>
            <a:ext cx="11076689" cy="3954638"/>
          </a:xfrm>
        </p:spPr>
        <p:txBody>
          <a:bodyPr/>
          <a:lstStyle>
            <a:lvl1pPr>
              <a:lnSpc>
                <a:spcPct val="150000"/>
              </a:lnSpc>
              <a:defRPr sz="1800">
                <a:latin typeface="Inter" panose="02000503000000020004" pitchFamily="2" charset="0"/>
                <a:ea typeface="Inter" panose="02000503000000020004" pitchFamily="2" charset="0"/>
              </a:defRPr>
            </a:lvl1pPr>
            <a:lvl2pPr>
              <a:lnSpc>
                <a:spcPct val="150000"/>
              </a:lnSpc>
              <a:defRPr sz="1800">
                <a:latin typeface="Inter" panose="02000503000000020004" pitchFamily="2" charset="0"/>
                <a:ea typeface="Inter" panose="02000503000000020004" pitchFamily="2" charset="0"/>
              </a:defRPr>
            </a:lvl2pPr>
            <a:lvl3pPr>
              <a:lnSpc>
                <a:spcPct val="150000"/>
              </a:lnSpc>
              <a:defRPr sz="1800">
                <a:latin typeface="Inter" panose="02000503000000020004" pitchFamily="2" charset="0"/>
                <a:ea typeface="Inter" panose="02000503000000020004" pitchFamily="2" charset="0"/>
              </a:defRPr>
            </a:lvl3pPr>
            <a:lvl4pPr>
              <a:lnSpc>
                <a:spcPct val="150000"/>
              </a:lnSpc>
              <a:defRPr sz="1800">
                <a:latin typeface="Inter" panose="02000503000000020004" pitchFamily="2" charset="0"/>
                <a:ea typeface="Inter" panose="02000503000000020004" pitchFamily="2" charset="0"/>
              </a:defRPr>
            </a:lvl4pPr>
            <a:lvl5pPr>
              <a:lnSpc>
                <a:spcPct val="150000"/>
              </a:lnSpc>
              <a:defRPr sz="1800">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4" name="Picture 13">
            <a:extLst>
              <a:ext uri="{FF2B5EF4-FFF2-40B4-BE49-F238E27FC236}">
                <a16:creationId xmlns:a16="http://schemas.microsoft.com/office/drawing/2014/main" id="{CEBB41DC-A69B-E457-7D0B-144213831103}"/>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3" y="6146056"/>
            <a:ext cx="585971" cy="197518"/>
          </a:xfrm>
          <a:prstGeom prst="rect">
            <a:avLst/>
          </a:prstGeom>
        </p:spPr>
      </p:pic>
      <p:sp>
        <p:nvSpPr>
          <p:cNvPr id="2" name="Title 1">
            <a:extLst>
              <a:ext uri="{FF2B5EF4-FFF2-40B4-BE49-F238E27FC236}">
                <a16:creationId xmlns:a16="http://schemas.microsoft.com/office/drawing/2014/main" id="{0D1F115A-42ED-BC53-4763-434037347E16}"/>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latin typeface="Lora SemiBold" pitchFamily="2" charset="77"/>
              </a:defRPr>
            </a:lvl1pPr>
          </a:lstStyle>
          <a:p>
            <a:r>
              <a:rPr lang="en-US"/>
              <a:t>This is a sample page layout</a:t>
            </a:r>
            <a:br>
              <a:rPr lang="en-US"/>
            </a:br>
            <a:endParaRPr lang="en-US"/>
          </a:p>
        </p:txBody>
      </p:sp>
      <p:sp>
        <p:nvSpPr>
          <p:cNvPr id="4" name="Slide Number Placeholder 3">
            <a:extLst>
              <a:ext uri="{FF2B5EF4-FFF2-40B4-BE49-F238E27FC236}">
                <a16:creationId xmlns:a16="http://schemas.microsoft.com/office/drawing/2014/main" id="{363883FE-366A-A46C-FF0D-9CF02E17EBB0}"/>
              </a:ext>
            </a:extLst>
          </p:cNvPr>
          <p:cNvSpPr txBox="1">
            <a:spLocks/>
          </p:cNvSpPr>
          <p:nvPr userDrawn="1"/>
        </p:nvSpPr>
        <p:spPr>
          <a:xfrm>
            <a:off x="4706667"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tx1"/>
                </a:solidFill>
                <a:latin typeface="Inter" panose="02000503000000020004" pitchFamily="2" charset="0"/>
                <a:ea typeface="Inter" panose="02000503000000020004" pitchFamily="2" charset="0"/>
              </a:rPr>
              <a:pPr algn="ctr"/>
              <a:t>‹#›</a:t>
            </a:fld>
            <a:endParaRPr lang="en-US" sz="1200" b="1">
              <a:solidFill>
                <a:schemeClr val="tx1"/>
              </a:solidFill>
              <a:latin typeface="Inter" panose="02000503000000020004" pitchFamily="2" charset="0"/>
              <a:ea typeface="Inter" panose="02000503000000020004" pitchFamily="2" charset="0"/>
            </a:endParaRPr>
          </a:p>
        </p:txBody>
      </p:sp>
    </p:spTree>
    <p:extLst>
      <p:ext uri="{BB962C8B-B14F-4D97-AF65-F5344CB8AC3E}">
        <p14:creationId xmlns:p14="http://schemas.microsoft.com/office/powerpoint/2010/main" val="4467212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ample Page (Teal)">
    <p:bg>
      <p:bgPr>
        <a:solidFill>
          <a:schemeClr val="accent1"/>
        </a:solidFill>
        <a:effectLst/>
      </p:bgPr>
    </p:bg>
    <p:spTree>
      <p:nvGrpSpPr>
        <p:cNvPr id="1" name=""/>
        <p:cNvGrpSpPr/>
        <p:nvPr/>
      </p:nvGrpSpPr>
      <p:grpSpPr>
        <a:xfrm>
          <a:off x="0" y="0"/>
          <a:ext cx="0" cy="0"/>
          <a:chOff x="0" y="0"/>
          <a:chExt cx="0" cy="0"/>
        </a:xfrm>
      </p:grpSpPr>
      <p:sp>
        <p:nvSpPr>
          <p:cNvPr id="9" name="Text Placeholder 3">
            <a:extLst>
              <a:ext uri="{FF2B5EF4-FFF2-40B4-BE49-F238E27FC236}">
                <a16:creationId xmlns:a16="http://schemas.microsoft.com/office/drawing/2014/main" id="{B47995B4-B0D2-C426-ACF5-CF4A86FA7B95}"/>
              </a:ext>
            </a:extLst>
          </p:cNvPr>
          <p:cNvSpPr>
            <a:spLocks noGrp="1"/>
          </p:cNvSpPr>
          <p:nvPr>
            <p:ph type="body" sz="quarter" idx="12" hasCustomPrompt="1"/>
          </p:nvPr>
        </p:nvSpPr>
        <p:spPr>
          <a:xfrm>
            <a:off x="539923" y="1904986"/>
            <a:ext cx="11076689" cy="3935977"/>
          </a:xfrm>
        </p:spPr>
        <p:txBody>
          <a:bodyPr/>
          <a:lstStyle>
            <a:lvl1pPr>
              <a:lnSpc>
                <a:spcPct val="150000"/>
              </a:lnSpc>
              <a:defRPr sz="1800">
                <a:solidFill>
                  <a:schemeClr val="bg1"/>
                </a:solidFill>
                <a:latin typeface="Inter" panose="02000503000000020004" pitchFamily="2" charset="0"/>
                <a:ea typeface="Inter" panose="02000503000000020004" pitchFamily="2" charset="0"/>
              </a:defRPr>
            </a:lvl1pPr>
            <a:lvl2pPr>
              <a:lnSpc>
                <a:spcPct val="150000"/>
              </a:lnSpc>
              <a:defRPr sz="1800">
                <a:solidFill>
                  <a:schemeClr val="bg1"/>
                </a:solidFill>
                <a:latin typeface="+mn-lt"/>
                <a:ea typeface="Inter" panose="02000503000000020004" pitchFamily="2" charset="0"/>
              </a:defRPr>
            </a:lvl2pPr>
            <a:lvl3pPr>
              <a:lnSpc>
                <a:spcPct val="150000"/>
              </a:lnSpc>
              <a:defRPr sz="1800">
                <a:solidFill>
                  <a:schemeClr val="bg1"/>
                </a:solidFill>
                <a:latin typeface="Inter" panose="02000503000000020004" pitchFamily="2" charset="0"/>
                <a:ea typeface="Inter" panose="02000503000000020004" pitchFamily="2" charset="0"/>
              </a:defRPr>
            </a:lvl3pPr>
            <a:lvl4pPr>
              <a:lnSpc>
                <a:spcPct val="150000"/>
              </a:lnSpc>
              <a:defRPr sz="1800">
                <a:solidFill>
                  <a:schemeClr val="bg1"/>
                </a:solidFill>
                <a:latin typeface="Inter" panose="02000503000000020004" pitchFamily="2" charset="0"/>
                <a:ea typeface="Inter" panose="02000503000000020004" pitchFamily="2" charset="0"/>
              </a:defRPr>
            </a:lvl4pPr>
            <a:lvl5pPr>
              <a:lnSpc>
                <a:spcPct val="150000"/>
              </a:lnSpc>
              <a:defRPr sz="1800">
                <a:solidFill>
                  <a:schemeClr val="bg1"/>
                </a:solidFill>
                <a:latin typeface="Inter" panose="02000503000000020004" pitchFamily="2" charset="0"/>
                <a:ea typeface="Inter" panose="02000503000000020004" pitchFamily="2" charset="0"/>
              </a:defRPr>
            </a:lvl5pPr>
          </a:lstStyle>
          <a:p>
            <a:pPr lvl="0"/>
            <a:r>
              <a:rPr lang="en-US"/>
              <a:t>Please use this space to insert written content as required. Please use Inter or Arial with a minimum font size of 16pt and avoid changing the </a:t>
            </a:r>
            <a:r>
              <a:rPr lang="en-US" err="1"/>
              <a:t>colour</a:t>
            </a:r>
            <a:r>
              <a:rPr lang="en-US"/>
              <a:t> of the text.</a:t>
            </a:r>
          </a:p>
          <a:p>
            <a:pPr lvl="1"/>
            <a:r>
              <a:rPr lang="en-US"/>
              <a:t>Second level</a:t>
            </a:r>
          </a:p>
          <a:p>
            <a:pPr lvl="2"/>
            <a:r>
              <a:rPr lang="en-US"/>
              <a:t>Third level</a:t>
            </a:r>
          </a:p>
          <a:p>
            <a:pPr lvl="3"/>
            <a:r>
              <a:rPr lang="en-US"/>
              <a:t>Fourth level</a:t>
            </a:r>
          </a:p>
          <a:p>
            <a:pPr lvl="4"/>
            <a:r>
              <a:rPr lang="en-US"/>
              <a:t>Fifth level</a:t>
            </a:r>
            <a:endParaRPr lang="en-GB"/>
          </a:p>
        </p:txBody>
      </p:sp>
      <p:pic>
        <p:nvPicPr>
          <p:cNvPr id="18" name="Picture 17">
            <a:extLst>
              <a:ext uri="{FF2B5EF4-FFF2-40B4-BE49-F238E27FC236}">
                <a16:creationId xmlns:a16="http://schemas.microsoft.com/office/drawing/2014/main" id="{0C9087A8-57F0-4F52-0D4C-4A508308343B}"/>
              </a:ext>
              <a:ext uri="{C183D7F6-B498-43B3-948B-1728B52AA6E4}">
                <adec:decorative xmlns:adec="http://schemas.microsoft.com/office/drawing/2017/decorative" val="1"/>
              </a:ext>
            </a:extLst>
          </p:cNvPr>
          <p:cNvPicPr>
            <a:picLocks noChangeAspect="1"/>
          </p:cNvPicPr>
          <p:nvPr userDrawn="1"/>
        </p:nvPicPr>
        <p:blipFill>
          <a:blip r:embed="rId2"/>
          <a:stretch>
            <a:fillRect/>
          </a:stretch>
        </p:blipFill>
        <p:spPr>
          <a:xfrm>
            <a:off x="539924" y="6146056"/>
            <a:ext cx="585971" cy="197518"/>
          </a:xfrm>
          <a:prstGeom prst="rect">
            <a:avLst/>
          </a:prstGeom>
        </p:spPr>
      </p:pic>
      <p:sp>
        <p:nvSpPr>
          <p:cNvPr id="10" name="Slide Number Placeholder 3">
            <a:extLst>
              <a:ext uri="{FF2B5EF4-FFF2-40B4-BE49-F238E27FC236}">
                <a16:creationId xmlns:a16="http://schemas.microsoft.com/office/drawing/2014/main" id="{EC556465-A7E6-47AC-E137-7531B42F5538}"/>
              </a:ext>
            </a:extLst>
          </p:cNvPr>
          <p:cNvSpPr txBox="1">
            <a:spLocks/>
          </p:cNvSpPr>
          <p:nvPr userDrawn="1"/>
        </p:nvSpPr>
        <p:spPr>
          <a:xfrm>
            <a:off x="4724400" y="6161011"/>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b="1" smtClean="0">
                <a:solidFill>
                  <a:schemeClr val="bg1"/>
                </a:solidFill>
                <a:latin typeface="Inter" panose="02000503000000020004" pitchFamily="2" charset="0"/>
                <a:ea typeface="Inter" panose="02000503000000020004" pitchFamily="2" charset="0"/>
              </a:rPr>
              <a:pPr algn="ctr"/>
              <a:t>‹#›</a:t>
            </a:fld>
            <a:endParaRPr lang="en-US" sz="1200" b="1">
              <a:solidFill>
                <a:schemeClr val="bg1"/>
              </a:solidFill>
              <a:latin typeface="Inter" panose="02000503000000020004" pitchFamily="2" charset="0"/>
              <a:ea typeface="Inter" panose="02000503000000020004" pitchFamily="2" charset="0"/>
            </a:endParaRPr>
          </a:p>
        </p:txBody>
      </p:sp>
      <p:sp>
        <p:nvSpPr>
          <p:cNvPr id="2" name="Title 1">
            <a:extLst>
              <a:ext uri="{FF2B5EF4-FFF2-40B4-BE49-F238E27FC236}">
                <a16:creationId xmlns:a16="http://schemas.microsoft.com/office/drawing/2014/main" id="{A4FC3E31-B160-DF89-AFCA-94CC882CA716}"/>
              </a:ext>
            </a:extLst>
          </p:cNvPr>
          <p:cNvSpPr>
            <a:spLocks noGrp="1"/>
          </p:cNvSpPr>
          <p:nvPr>
            <p:ph type="ctrTitle" hasCustomPrompt="1"/>
          </p:nvPr>
        </p:nvSpPr>
        <p:spPr>
          <a:xfrm>
            <a:off x="539923" y="545526"/>
            <a:ext cx="11076689" cy="1160319"/>
          </a:xfrm>
          <a:prstGeom prst="rect">
            <a:avLst/>
          </a:prstGeom>
        </p:spPr>
        <p:txBody>
          <a:bodyPr anchor="t" anchorCtr="0">
            <a:normAutofit/>
          </a:bodyPr>
          <a:lstStyle>
            <a:lvl1pPr algn="l">
              <a:defRPr sz="4000" b="1" i="0">
                <a:solidFill>
                  <a:schemeClr val="bg1"/>
                </a:solidFill>
                <a:latin typeface="Lora SemiBold" pitchFamily="2" charset="77"/>
              </a:defRPr>
            </a:lvl1pPr>
          </a:lstStyle>
          <a:p>
            <a:r>
              <a:rPr lang="en-US"/>
              <a:t>This is a sample page layout</a:t>
            </a:r>
            <a:br>
              <a:rPr lang="en-US"/>
            </a:br>
            <a:endParaRPr lang="en-US"/>
          </a:p>
        </p:txBody>
      </p:sp>
    </p:spTree>
    <p:extLst>
      <p:ext uri="{BB962C8B-B14F-4D97-AF65-F5344CB8AC3E}">
        <p14:creationId xmlns:p14="http://schemas.microsoft.com/office/powerpoint/2010/main" val="138560793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theme" Target="../theme/theme1.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Title Placeholder 6">
            <a:extLst>
              <a:ext uri="{FF2B5EF4-FFF2-40B4-BE49-F238E27FC236}">
                <a16:creationId xmlns:a16="http://schemas.microsoft.com/office/drawing/2014/main" id="{8D95A3C9-9C62-4772-A1CE-36239AA18826}"/>
              </a:ext>
            </a:extLst>
          </p:cNvPr>
          <p:cNvSpPr>
            <a:spLocks noGrp="1"/>
          </p:cNvSpPr>
          <p:nvPr>
            <p:ph type="title"/>
          </p:nvPr>
        </p:nvSpPr>
        <p:spPr>
          <a:xfrm>
            <a:off x="466725" y="365125"/>
            <a:ext cx="4324350" cy="1325563"/>
          </a:xfrm>
          <a:prstGeom prst="rect">
            <a:avLst/>
          </a:prstGeom>
        </p:spPr>
        <p:txBody>
          <a:bodyPr vert="horz" lIns="91440" tIns="45720" rIns="91440" bIns="45720" rtlCol="0" anchor="ctr">
            <a:normAutofit/>
          </a:bodyPr>
          <a:lstStyle/>
          <a:p>
            <a:r>
              <a:rPr lang="en-US"/>
              <a:t>This is the slide master template</a:t>
            </a:r>
            <a:endParaRPr lang="en-GB"/>
          </a:p>
        </p:txBody>
      </p:sp>
      <p:sp>
        <p:nvSpPr>
          <p:cNvPr id="8" name="Text Placeholder 7">
            <a:extLst>
              <a:ext uri="{FF2B5EF4-FFF2-40B4-BE49-F238E27FC236}">
                <a16:creationId xmlns:a16="http://schemas.microsoft.com/office/drawing/2014/main" id="{D8910A4F-E315-42EE-8468-BC6F4004260A}"/>
              </a:ext>
            </a:extLst>
          </p:cNvPr>
          <p:cNvSpPr>
            <a:spLocks noGrp="1"/>
          </p:cNvSpPr>
          <p:nvPr>
            <p:ph type="body" idx="1"/>
          </p:nvPr>
        </p:nvSpPr>
        <p:spPr>
          <a:xfrm>
            <a:off x="466725" y="1901825"/>
            <a:ext cx="4324350" cy="1325563"/>
          </a:xfrm>
          <a:prstGeom prst="rect">
            <a:avLst/>
          </a:prstGeom>
        </p:spPr>
        <p:txBody>
          <a:bodyPr vert="horz" lIns="91440" tIns="45720" rIns="91440" bIns="45720" rtlCol="0">
            <a:normAutofit/>
          </a:bodyPr>
          <a:lstStyle/>
          <a:p>
            <a:pPr lvl="0"/>
            <a:r>
              <a:rPr lang="en-US"/>
              <a:t>Please select from the available layout slides</a:t>
            </a:r>
            <a:endParaRPr lang="en-GB"/>
          </a:p>
        </p:txBody>
      </p:sp>
    </p:spTree>
    <p:extLst>
      <p:ext uri="{BB962C8B-B14F-4D97-AF65-F5344CB8AC3E}">
        <p14:creationId xmlns:p14="http://schemas.microsoft.com/office/powerpoint/2010/main" val="3704599898"/>
      </p:ext>
    </p:extLst>
  </p:cSld>
  <p:clrMap bg1="lt1" tx1="dk1" bg2="lt2" tx2="dk2" accent1="accent1" accent2="accent2" accent3="accent3" accent4="accent4" accent5="accent5" accent6="accent6" hlink="hlink" folHlink="folHlink"/>
  <p:sldLayoutIdLst>
    <p:sldLayoutId id="2147484092" r:id="rId1"/>
    <p:sldLayoutId id="2147484093" r:id="rId2"/>
    <p:sldLayoutId id="2147484094" r:id="rId3"/>
    <p:sldLayoutId id="2147484095" r:id="rId4"/>
    <p:sldLayoutId id="2147484096" r:id="rId5"/>
    <p:sldLayoutId id="2147484097" r:id="rId6"/>
    <p:sldLayoutId id="2147484098" r:id="rId7"/>
    <p:sldLayoutId id="2147484099" r:id="rId8"/>
    <p:sldLayoutId id="2147484100" r:id="rId9"/>
    <p:sldLayoutId id="2147484101" r:id="rId10"/>
    <p:sldLayoutId id="2147484102" r:id="rId11"/>
    <p:sldLayoutId id="2147484103" r:id="rId12"/>
    <p:sldLayoutId id="2147484104" r:id="rId13"/>
    <p:sldLayoutId id="2147484105" r:id="rId14"/>
    <p:sldLayoutId id="2147484106" r:id="rId15"/>
    <p:sldLayoutId id="2147484107" r:id="rId16"/>
    <p:sldLayoutId id="2147484108" r:id="rId17"/>
    <p:sldLayoutId id="2147484109" r:id="rId18"/>
    <p:sldLayoutId id="2147484110" r:id="rId19"/>
    <p:sldLayoutId id="2147484111" r:id="rId20"/>
    <p:sldLayoutId id="2147484112" r:id="rId21"/>
    <p:sldLayoutId id="2147484113" r:id="rId22"/>
    <p:sldLayoutId id="2147484114" r:id="rId23"/>
    <p:sldLayoutId id="2147484115" r:id="rId24"/>
    <p:sldLayoutId id="2147484116" r:id="rId25"/>
    <p:sldLayoutId id="2147484117" r:id="rId26"/>
    <p:sldLayoutId id="2147484118" r:id="rId27"/>
    <p:sldLayoutId id="2147484119" r:id="rId28"/>
    <p:sldLayoutId id="2147484120" r:id="rId29"/>
    <p:sldLayoutId id="2147484121" r:id="rId30"/>
    <p:sldLayoutId id="2147484123" r:id="rId31"/>
    <p:sldLayoutId id="2147484122" r:id="rId32"/>
    <p:sldLayoutId id="2147484124" r:id="rId33"/>
    <p:sldLayoutId id="2147484125" r:id="rId34"/>
    <p:sldLayoutId id="2147484126" r:id="rId35"/>
    <p:sldLayoutId id="2147484127" r:id="rId36"/>
    <p:sldLayoutId id="2147484128" r:id="rId37"/>
    <p:sldLayoutId id="2147484129" r:id="rId38"/>
    <p:sldLayoutId id="2147484130" r:id="rId39"/>
    <p:sldLayoutId id="2147484131" r:id="rId40"/>
    <p:sldLayoutId id="2147484132" r:id="rId41"/>
    <p:sldLayoutId id="2147484133" r:id="rId42"/>
  </p:sldLayoutIdLst>
  <p:hf hdr="0" dt="0"/>
  <p:txStyles>
    <p:titleStyle>
      <a:lvl1pPr algn="l" defTabSz="914400" rtl="0" eaLnBrk="1" latinLnBrk="0" hangingPunct="1">
        <a:lnSpc>
          <a:spcPct val="90000"/>
        </a:lnSpc>
        <a:spcBef>
          <a:spcPct val="0"/>
        </a:spcBef>
        <a:buNone/>
        <a:defRPr sz="4000" b="1" kern="1200">
          <a:solidFill>
            <a:schemeClr val="tx1"/>
          </a:solidFill>
          <a:latin typeface="+mj-lt"/>
          <a:ea typeface="Lora SemiBold" charset="0"/>
          <a:cs typeface="Lora SemiBold"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000" kern="1200">
          <a:solidFill>
            <a:schemeClr val="tx1"/>
          </a:solidFill>
          <a:latin typeface="+mn-lt"/>
          <a:ea typeface="Inter"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4020" userDrawn="1">
          <p15:clr>
            <a:srgbClr val="F26B43"/>
          </p15:clr>
        </p15:guide>
        <p15:guide id="2" pos="3840" userDrawn="1">
          <p15:clr>
            <a:srgbClr val="F26B43"/>
          </p15:clr>
        </p15:guide>
        <p15:guide id="3" orient="horz" pos="4088" userDrawn="1">
          <p15:clr>
            <a:srgbClr val="F26B43"/>
          </p15:clr>
        </p15:guide>
        <p15:guide id="4" orient="horz" pos="411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7.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14.xml.rels><?xml version="1.0" encoding="UTF-8" standalone="yes"?>
<Relationships xmlns="http://schemas.openxmlformats.org/package/2006/relationships"><Relationship Id="rId2" Type="http://schemas.openxmlformats.org/officeDocument/2006/relationships/hyperlink" Target="https://www.nice.org.uk/terms-and-conditions#notice-of-rights" TargetMode="External"/><Relationship Id="rId1" Type="http://schemas.openxmlformats.org/officeDocument/2006/relationships/slideLayout" Target="../slideLayouts/slideLayout4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4.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7.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7E045-7BF5-7703-32BB-921D15C20F1A}"/>
              </a:ext>
            </a:extLst>
          </p:cNvPr>
          <p:cNvSpPr>
            <a:spLocks noGrp="1"/>
          </p:cNvSpPr>
          <p:nvPr>
            <p:ph type="ctrTitle"/>
          </p:nvPr>
        </p:nvSpPr>
        <p:spPr>
          <a:xfrm>
            <a:off x="724987" y="722208"/>
            <a:ext cx="5912119" cy="1276350"/>
          </a:xfrm>
        </p:spPr>
        <p:txBody>
          <a:bodyPr>
            <a:normAutofit fontScale="90000"/>
          </a:bodyPr>
          <a:lstStyle/>
          <a:p>
            <a:r>
              <a:rPr lang="en-GB" dirty="0">
                <a:latin typeface="Lora SemiBold"/>
              </a:rPr>
              <a:t>Measurement update: identifying insight to improve uptake of NICE guidance</a:t>
            </a:r>
            <a:endParaRPr lang="en-US" dirty="0">
              <a:latin typeface="Lora SemiBold"/>
            </a:endParaRPr>
          </a:p>
        </p:txBody>
      </p:sp>
      <p:sp>
        <p:nvSpPr>
          <p:cNvPr id="3" name="Subtitle 2">
            <a:extLst>
              <a:ext uri="{FF2B5EF4-FFF2-40B4-BE49-F238E27FC236}">
                <a16:creationId xmlns:a16="http://schemas.microsoft.com/office/drawing/2014/main" id="{96652783-E6A5-EE8F-BFD3-B72DE4770087}"/>
              </a:ext>
            </a:extLst>
          </p:cNvPr>
          <p:cNvSpPr>
            <a:spLocks noGrp="1"/>
          </p:cNvSpPr>
          <p:nvPr>
            <p:ph type="subTitle" idx="1"/>
          </p:nvPr>
        </p:nvSpPr>
        <p:spPr>
          <a:xfrm>
            <a:off x="800100" y="3424472"/>
            <a:ext cx="3924300" cy="1047732"/>
          </a:xfrm>
        </p:spPr>
        <p:txBody>
          <a:bodyPr>
            <a:normAutofit/>
          </a:bodyPr>
          <a:lstStyle/>
          <a:p>
            <a:r>
              <a:rPr lang="en-US"/>
              <a:t>NICE Board Update</a:t>
            </a:r>
          </a:p>
          <a:p>
            <a:r>
              <a:rPr lang="en-US"/>
              <a:t>September 2024 </a:t>
            </a:r>
          </a:p>
        </p:txBody>
      </p:sp>
      <p:sp>
        <p:nvSpPr>
          <p:cNvPr id="9" name="Slide Number Placeholder 3">
            <a:extLst>
              <a:ext uri="{FF2B5EF4-FFF2-40B4-BE49-F238E27FC236}">
                <a16:creationId xmlns:a16="http://schemas.microsoft.com/office/drawing/2014/main" id="{94A79DC7-EE18-CEA0-2EE2-AC2C8D4A90E2}"/>
              </a:ext>
              <a:ext uri="{C183D7F6-B498-43B3-948B-1728B52AA6E4}">
                <adec:decorative xmlns:adec="http://schemas.microsoft.com/office/drawing/2017/decorative" val="1"/>
              </a:ext>
            </a:extLst>
          </p:cNvPr>
          <p:cNvSpPr txBox="1">
            <a:spLocks/>
          </p:cNvSpPr>
          <p:nvPr/>
        </p:nvSpPr>
        <p:spPr>
          <a:xfrm>
            <a:off x="4724400" y="6317744"/>
            <a:ext cx="274320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fld id="{1C04DF40-495D-ED41-91BB-C1D52B6AEB39}" type="slidenum">
              <a:rPr lang="en-US" sz="1200" smtClean="0">
                <a:solidFill>
                  <a:schemeClr val="bg1"/>
                </a:solidFill>
                <a:latin typeface="Inter" panose="02000503000000020004" pitchFamily="2" charset="0"/>
                <a:ea typeface="Inter" panose="02000503000000020004" pitchFamily="2" charset="0"/>
              </a:rPr>
              <a:pPr algn="ctr"/>
              <a:t>1</a:t>
            </a:fld>
            <a:endParaRPr lang="en-US" sz="1200">
              <a:solidFill>
                <a:schemeClr val="bg1"/>
              </a:solidFill>
              <a:latin typeface="Inter" panose="02000503000000020004" pitchFamily="2" charset="0"/>
              <a:ea typeface="Inter" panose="02000503000000020004" pitchFamily="2" charset="0"/>
            </a:endParaRPr>
          </a:p>
        </p:txBody>
      </p:sp>
      <p:pic>
        <p:nvPicPr>
          <p:cNvPr id="23" name="Picture Placeholder 22">
            <a:extLst>
              <a:ext uri="{FF2B5EF4-FFF2-40B4-BE49-F238E27FC236}">
                <a16:creationId xmlns:a16="http://schemas.microsoft.com/office/drawing/2014/main" id="{634C9E25-D621-41C3-B161-1039F4434A20}"/>
              </a:ext>
              <a:ext uri="{C183D7F6-B498-43B3-948B-1728B52AA6E4}">
                <adec:decorative xmlns:adec="http://schemas.microsoft.com/office/drawing/2017/decorative" val="1"/>
              </a:ext>
            </a:extLst>
          </p:cNvPr>
          <p:cNvPicPr>
            <a:picLocks noGrp="1" noChangeAspect="1"/>
          </p:cNvPicPr>
          <p:nvPr>
            <p:ph type="pic" sz="quarter" idx="10"/>
          </p:nvPr>
        </p:nvPicPr>
        <p:blipFill>
          <a:blip r:embed="rId2" cstate="email">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0249861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39666B0-8AA9-12C9-B46A-989544495380}"/>
              </a:ext>
            </a:extLst>
          </p:cNvPr>
          <p:cNvSpPr>
            <a:spLocks noGrp="1"/>
          </p:cNvSpPr>
          <p:nvPr>
            <p:ph type="ctrTitle"/>
          </p:nvPr>
        </p:nvSpPr>
        <p:spPr>
          <a:xfrm>
            <a:off x="439281" y="545526"/>
            <a:ext cx="11493632" cy="1160319"/>
          </a:xfrm>
        </p:spPr>
        <p:txBody>
          <a:bodyPr>
            <a:normAutofit/>
          </a:bodyPr>
          <a:lstStyle/>
          <a:p>
            <a:r>
              <a:rPr lang="en-GB" sz="3200">
                <a:latin typeface="Lora SemiBold"/>
              </a:rPr>
              <a:t>Key partners enabling implementation and improvement</a:t>
            </a:r>
          </a:p>
        </p:txBody>
      </p:sp>
      <p:sp>
        <p:nvSpPr>
          <p:cNvPr id="4" name="Rectangle: Rounded Corners 3">
            <a:extLst>
              <a:ext uri="{FF2B5EF4-FFF2-40B4-BE49-F238E27FC236}">
                <a16:creationId xmlns:a16="http://schemas.microsoft.com/office/drawing/2014/main" id="{FCCA9AFD-606D-86F5-E9BC-DFFBBE8FF2A4}"/>
              </a:ext>
            </a:extLst>
          </p:cNvPr>
          <p:cNvSpPr/>
          <p:nvPr/>
        </p:nvSpPr>
        <p:spPr>
          <a:xfrm>
            <a:off x="312286" y="1351213"/>
            <a:ext cx="2958552" cy="17871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600" b="1"/>
              <a:t>Care Quality Commission (CQC)</a:t>
            </a:r>
            <a:endParaRPr lang="en-US" sz="1600" b="1">
              <a:ea typeface="Inter"/>
            </a:endParaRPr>
          </a:p>
          <a:p>
            <a:pPr marL="285750" lvl="0" indent="-285750">
              <a:buFont typeface="Arial" panose="020B0604020202020204" pitchFamily="34" charset="0"/>
              <a:buChar char="•"/>
            </a:pPr>
            <a:r>
              <a:rPr lang="en-US" sz="1400"/>
              <a:t>Regulator of health and social care services</a:t>
            </a:r>
            <a:endParaRPr lang="en-US" sz="1400">
              <a:ea typeface="Inter"/>
            </a:endParaRPr>
          </a:p>
          <a:p>
            <a:pPr marL="285750" lvl="0" indent="-285750">
              <a:buFont typeface="Arial" panose="020B0604020202020204" pitchFamily="34" charset="0"/>
              <a:buChar char="•"/>
            </a:pPr>
            <a:r>
              <a:rPr lang="en-US" sz="1400"/>
              <a:t>Inspection frameworks and thematic reviews draw on and reference NICE guidance</a:t>
            </a:r>
            <a:endParaRPr lang="en-US" sz="1400">
              <a:ea typeface="Inter"/>
            </a:endParaRPr>
          </a:p>
        </p:txBody>
      </p:sp>
      <p:sp>
        <p:nvSpPr>
          <p:cNvPr id="5" name="Rectangle: Rounded Corners 4">
            <a:extLst>
              <a:ext uri="{FF2B5EF4-FFF2-40B4-BE49-F238E27FC236}">
                <a16:creationId xmlns:a16="http://schemas.microsoft.com/office/drawing/2014/main" id="{F08F978B-AD98-5C14-6C86-B198ABDEC0D5}"/>
              </a:ext>
            </a:extLst>
          </p:cNvPr>
          <p:cNvSpPr/>
          <p:nvPr/>
        </p:nvSpPr>
        <p:spPr>
          <a:xfrm>
            <a:off x="6131891" y="1340507"/>
            <a:ext cx="3153178" cy="17871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a:ea typeface="Inter"/>
            </a:endParaRPr>
          </a:p>
          <a:p>
            <a:pPr algn="ctr"/>
            <a:r>
              <a:rPr lang="en-US" sz="1600">
                <a:ea typeface="Inter"/>
              </a:rPr>
              <a:t> </a:t>
            </a:r>
            <a:r>
              <a:rPr lang="en-US" sz="1600" b="1">
                <a:ea typeface="Inter"/>
              </a:rPr>
              <a:t>Health Innovation Networks (HIN)</a:t>
            </a:r>
          </a:p>
          <a:p>
            <a:pPr marL="285750" indent="-285750">
              <a:buFont typeface="Arial" panose="020B0604020202020204" pitchFamily="34" charset="0"/>
              <a:buChar char="•"/>
            </a:pPr>
            <a:r>
              <a:rPr lang="en-US" sz="1400">
                <a:ea typeface="Inter"/>
              </a:rPr>
              <a:t>15 Networks to spread innovation</a:t>
            </a:r>
          </a:p>
          <a:p>
            <a:pPr marL="285750" indent="-285750">
              <a:buFont typeface="Arial" panose="020B0604020202020204" pitchFamily="34" charset="0"/>
              <a:buChar char="•"/>
            </a:pPr>
            <a:r>
              <a:rPr lang="en-US" sz="1400">
                <a:ea typeface="Inter"/>
              </a:rPr>
              <a:t>Support uptake in priority areas including medicines and technologies</a:t>
            </a:r>
          </a:p>
          <a:p>
            <a:pPr algn="ctr"/>
            <a:endParaRPr lang="en-US" sz="1600">
              <a:ea typeface="Inter"/>
            </a:endParaRPr>
          </a:p>
        </p:txBody>
      </p:sp>
      <p:sp>
        <p:nvSpPr>
          <p:cNvPr id="6" name="Rectangle: Rounded Corners 5">
            <a:extLst>
              <a:ext uri="{FF2B5EF4-FFF2-40B4-BE49-F238E27FC236}">
                <a16:creationId xmlns:a16="http://schemas.microsoft.com/office/drawing/2014/main" id="{A66DB906-B984-2346-7679-4555D0275AF5}"/>
              </a:ext>
            </a:extLst>
          </p:cNvPr>
          <p:cNvSpPr/>
          <p:nvPr/>
        </p:nvSpPr>
        <p:spPr>
          <a:xfrm>
            <a:off x="3351167" y="1355705"/>
            <a:ext cx="2665811" cy="178260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a:ea typeface="Inter"/>
            </a:endParaRPr>
          </a:p>
          <a:p>
            <a:pPr algn="ctr"/>
            <a:r>
              <a:rPr lang="en-US" sz="1600">
                <a:ea typeface="Inter"/>
              </a:rPr>
              <a:t> </a:t>
            </a:r>
            <a:r>
              <a:rPr lang="en-US" sz="1600" b="1">
                <a:ea typeface="Inter"/>
              </a:rPr>
              <a:t>Getting It Right First Time (GIRFT)</a:t>
            </a:r>
          </a:p>
          <a:p>
            <a:pPr marL="285750" indent="-285750">
              <a:buFont typeface="Arial" panose="020B0604020202020204" pitchFamily="34" charset="0"/>
              <a:buChar char="•"/>
            </a:pPr>
            <a:r>
              <a:rPr lang="en-US" sz="1400"/>
              <a:t>Clinically-led reviews of specialties</a:t>
            </a:r>
            <a:endParaRPr lang="en-US" sz="1400">
              <a:ea typeface="Inter"/>
            </a:endParaRPr>
          </a:p>
          <a:p>
            <a:pPr marL="285750" indent="-285750">
              <a:buFont typeface="Arial" panose="020B0604020202020204" pitchFamily="34" charset="0"/>
              <a:buChar char="•"/>
            </a:pPr>
            <a:r>
              <a:rPr lang="en-US" sz="1400" err="1"/>
              <a:t>Programmes</a:t>
            </a:r>
            <a:r>
              <a:rPr lang="en-US" sz="1400"/>
              <a:t> draw on NICE guidance and understand variation</a:t>
            </a:r>
            <a:endParaRPr lang="en-US" sz="1400">
              <a:ea typeface="Inter"/>
            </a:endParaRPr>
          </a:p>
          <a:p>
            <a:pPr marL="285750" indent="-285750" algn="ctr">
              <a:buFont typeface="Arial" panose="020B0604020202020204" pitchFamily="34" charset="0"/>
              <a:buChar char="•"/>
            </a:pPr>
            <a:endParaRPr lang="en-US" sz="1600">
              <a:ea typeface="Inter"/>
            </a:endParaRPr>
          </a:p>
        </p:txBody>
      </p:sp>
      <p:sp>
        <p:nvSpPr>
          <p:cNvPr id="7" name="TextBox 6">
            <a:extLst>
              <a:ext uri="{FF2B5EF4-FFF2-40B4-BE49-F238E27FC236}">
                <a16:creationId xmlns:a16="http://schemas.microsoft.com/office/drawing/2014/main" id="{1755B758-6330-508F-A445-2E9E8D2F1266}"/>
              </a:ext>
            </a:extLst>
          </p:cNvPr>
          <p:cNvSpPr txBox="1"/>
          <p:nvPr/>
        </p:nvSpPr>
        <p:spPr>
          <a:xfrm>
            <a:off x="322297" y="3430347"/>
            <a:ext cx="11707107" cy="3003771"/>
          </a:xfrm>
          <a:prstGeom prst="rect">
            <a:avLst/>
          </a:prstGeom>
          <a:noFill/>
        </p:spPr>
        <p:txBody>
          <a:bodyPr wrap="square" lIns="91440" tIns="45720" rIns="91440" bIns="45720" rtlCol="0" anchor="t">
            <a:spAutoFit/>
          </a:bodyPr>
          <a:lstStyle/>
          <a:p>
            <a:pPr marL="285750" indent="-285750">
              <a:lnSpc>
                <a:spcPct val="150000"/>
              </a:lnSpc>
              <a:buFont typeface="Arial" panose="020B0604020202020204" pitchFamily="34" charset="0"/>
              <a:buChar char="•"/>
            </a:pPr>
            <a:r>
              <a:rPr lang="en-GB" sz="1600">
                <a:ea typeface="Inter"/>
                <a:cs typeface="Calibri"/>
              </a:rPr>
              <a:t>We are being increasingly strategic in our choice of partnerships to measure and support implementation</a:t>
            </a:r>
            <a:endParaRPr lang="en-US" sz="1600">
              <a:solidFill>
                <a:srgbClr val="444444"/>
              </a:solidFill>
              <a:ea typeface="Inter"/>
              <a:cs typeface="Calibri"/>
            </a:endParaRPr>
          </a:p>
          <a:p>
            <a:pPr marL="285750" indent="-285750">
              <a:lnSpc>
                <a:spcPct val="150000"/>
              </a:lnSpc>
              <a:buFont typeface="Arial" panose="020B0604020202020204" pitchFamily="34" charset="0"/>
              <a:buChar char="•"/>
            </a:pPr>
            <a:r>
              <a:rPr lang="en-GB" sz="1600"/>
              <a:t>We need to work creatively, using regular routine sources of measurement of NICE guidance as well as insights and softer intelligence to support us working in partnership around implementation</a:t>
            </a:r>
            <a:endParaRPr lang="en-GB" sz="1600">
              <a:ea typeface="Inter"/>
            </a:endParaRPr>
          </a:p>
          <a:p>
            <a:pPr marL="285750" indent="-285750">
              <a:lnSpc>
                <a:spcPct val="150000"/>
              </a:lnSpc>
              <a:buFont typeface="Arial" panose="020B0604020202020204" pitchFamily="34" charset="0"/>
              <a:buChar char="•"/>
            </a:pPr>
            <a:r>
              <a:rPr lang="en-GB" sz="1600"/>
              <a:t>This will allow us to understand uptake in more depth, across a broader range of areas and understand where there is opportunity for improvement</a:t>
            </a:r>
            <a:endParaRPr lang="en-GB" sz="1600">
              <a:ea typeface="Inter"/>
            </a:endParaRPr>
          </a:p>
          <a:p>
            <a:pPr marL="285750" indent="-285750">
              <a:lnSpc>
                <a:spcPct val="150000"/>
              </a:lnSpc>
              <a:buFont typeface="Arial" panose="020B0604020202020204" pitchFamily="34" charset="0"/>
              <a:buChar char="•"/>
            </a:pPr>
            <a:r>
              <a:rPr lang="en-GB" sz="1600">
                <a:ea typeface="Inter"/>
                <a:cs typeface="Calibri"/>
              </a:rPr>
              <a:t>We will also work with partners to increase and improve the data available in the more formal approaches to understand uptake of NICE guidance</a:t>
            </a:r>
            <a:endParaRPr lang="en-GB" sz="1600">
              <a:ea typeface="Inter"/>
            </a:endParaRPr>
          </a:p>
          <a:p>
            <a:pPr>
              <a:lnSpc>
                <a:spcPct val="150000"/>
              </a:lnSpc>
            </a:pPr>
            <a:endParaRPr lang="en-GB" sz="1600">
              <a:ea typeface="Inter"/>
            </a:endParaRPr>
          </a:p>
        </p:txBody>
      </p:sp>
      <p:sp>
        <p:nvSpPr>
          <p:cNvPr id="2" name="Rectangle: Rounded Corners 1">
            <a:extLst>
              <a:ext uri="{FF2B5EF4-FFF2-40B4-BE49-F238E27FC236}">
                <a16:creationId xmlns:a16="http://schemas.microsoft.com/office/drawing/2014/main" id="{87A60E0F-640A-B47F-930B-2F255A4FD478}"/>
              </a:ext>
            </a:extLst>
          </p:cNvPr>
          <p:cNvSpPr/>
          <p:nvPr/>
        </p:nvSpPr>
        <p:spPr>
          <a:xfrm>
            <a:off x="9385604" y="1351214"/>
            <a:ext cx="2659929" cy="178710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600">
              <a:ea typeface="Inter"/>
            </a:endParaRPr>
          </a:p>
          <a:p>
            <a:pPr algn="ctr"/>
            <a:r>
              <a:rPr lang="en-US" sz="1600">
                <a:ea typeface="Inter"/>
              </a:rPr>
              <a:t> </a:t>
            </a:r>
            <a:r>
              <a:rPr lang="en-US" sz="1600" b="1">
                <a:ea typeface="Inter"/>
              </a:rPr>
              <a:t>NHS England</a:t>
            </a:r>
          </a:p>
          <a:p>
            <a:pPr algn="ctr"/>
            <a:r>
              <a:rPr lang="en-US" sz="1600" b="1">
                <a:ea typeface="Inter"/>
              </a:rPr>
              <a:t>(NHSE)</a:t>
            </a:r>
          </a:p>
          <a:p>
            <a:pPr marL="285750" indent="-285750">
              <a:buFont typeface="Arial" panose="020B0604020202020204" pitchFamily="34" charset="0"/>
              <a:buChar char="•"/>
            </a:pPr>
            <a:r>
              <a:rPr lang="en-US" sz="1400">
                <a:ea typeface="Inter"/>
              </a:rPr>
              <a:t>Support medicines uptake </a:t>
            </a:r>
          </a:p>
          <a:p>
            <a:pPr marL="285750" indent="-285750">
              <a:buFont typeface="Arial" panose="020B0604020202020204" pitchFamily="34" charset="0"/>
              <a:buChar char="•"/>
            </a:pPr>
            <a:r>
              <a:rPr lang="en-US" sz="1400">
                <a:ea typeface="Inter"/>
              </a:rPr>
              <a:t>Uptake of MedTech as part of rules-based pathway</a:t>
            </a:r>
            <a:endParaRPr lang="en-US" sz="1600">
              <a:ea typeface="Inter"/>
            </a:endParaRPr>
          </a:p>
          <a:p>
            <a:pPr marL="285750" indent="-285750">
              <a:buFont typeface="Arial" panose="020B0604020202020204" pitchFamily="34" charset="0"/>
              <a:buChar char="•"/>
            </a:pPr>
            <a:r>
              <a:rPr lang="en-US" sz="1400">
                <a:ea typeface="Inter"/>
              </a:rPr>
              <a:t>Health inequalities</a:t>
            </a:r>
          </a:p>
          <a:p>
            <a:pPr algn="ctr"/>
            <a:endParaRPr lang="en-US" sz="1600">
              <a:ea typeface="Inter"/>
            </a:endParaRPr>
          </a:p>
        </p:txBody>
      </p:sp>
    </p:spTree>
    <p:extLst>
      <p:ext uri="{BB962C8B-B14F-4D97-AF65-F5344CB8AC3E}">
        <p14:creationId xmlns:p14="http://schemas.microsoft.com/office/powerpoint/2010/main" val="2004974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1">
            <a:extLst>
              <a:ext uri="{FF2B5EF4-FFF2-40B4-BE49-F238E27FC236}">
                <a16:creationId xmlns:a16="http://schemas.microsoft.com/office/drawing/2014/main" id="{37FCCA84-7E7D-7469-5265-602030282191}"/>
              </a:ext>
            </a:extLst>
          </p:cNvPr>
          <p:cNvSpPr txBox="1">
            <a:spLocks/>
          </p:cNvSpPr>
          <p:nvPr/>
        </p:nvSpPr>
        <p:spPr>
          <a:xfrm>
            <a:off x="3962185" y="2166420"/>
            <a:ext cx="7536187" cy="3456143"/>
          </a:xfrm>
          <a:prstGeom prst="rect">
            <a:avLst/>
          </a:prstGeom>
          <a:noFill/>
        </p:spPr>
        <p:txBody>
          <a:bodyPr vert="horz" lIns="91440" tIns="45720" rIns="91440" bIns="45720" rtlCol="0" anchor="t">
            <a:noAutofit/>
          </a:bodyPr>
          <a:lstStyle>
            <a:lvl1pPr marL="0" indent="0" algn="l" defTabSz="914400" rtl="0" eaLnBrk="1" latinLnBrk="0" hangingPunct="1">
              <a:lnSpc>
                <a:spcPct val="90000"/>
              </a:lnSpc>
              <a:spcBef>
                <a:spcPts val="1000"/>
              </a:spcBef>
              <a:buFont typeface="Arial" panose="020B0604020202020204" pitchFamily="34" charset="0"/>
              <a:buNone/>
              <a:defRPr lang="en-GB" sz="1800" kern="1200" dirty="0">
                <a:solidFill>
                  <a:srgbClr val="0E0E0E"/>
                </a:solidFill>
                <a:latin typeface="+mn-lt"/>
                <a:ea typeface="Inter SemiBold" panose="02000503000000020004" pitchFamily="2" charset="0"/>
                <a:cs typeface="Inter"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buFont typeface="Arial" panose="020B0604020202020204" pitchFamily="34" charset="0"/>
              <a:buChar char="•"/>
            </a:pPr>
            <a:r>
              <a:rPr lang="en-GB" sz="1600" dirty="0">
                <a:latin typeface="Inter"/>
                <a:ea typeface="Inter"/>
                <a:cs typeface="Calibri"/>
              </a:rPr>
              <a:t>To maximise the impact of measurement to insight, to drive system improvement we have prioritised topics that are aligned to system priorities</a:t>
            </a:r>
          </a:p>
          <a:p>
            <a:pPr marL="285750" indent="-285750">
              <a:buFont typeface="Arial" panose="020B0604020202020204" pitchFamily="34" charset="0"/>
              <a:buChar char="•"/>
            </a:pPr>
            <a:r>
              <a:rPr lang="en-GB" sz="1600" dirty="0">
                <a:latin typeface="Inter"/>
                <a:ea typeface="Inter"/>
                <a:cs typeface="Calibri"/>
              </a:rPr>
              <a:t>Align with NHS planning guidance and Core20Plus5 priorities, areas of health inequalities, geographical variation and new pathways of care. </a:t>
            </a:r>
          </a:p>
          <a:p>
            <a:pPr marL="285750" indent="-285750">
              <a:buFont typeface="Arial" panose="020B0604020202020204" pitchFamily="34" charset="0"/>
              <a:buChar char="•"/>
            </a:pPr>
            <a:r>
              <a:rPr lang="en-GB" sz="1600" dirty="0">
                <a:latin typeface="Inter"/>
                <a:ea typeface="Inter"/>
                <a:cs typeface="Calibri"/>
              </a:rPr>
              <a:t>Areas we know it will be important to work with the health and care system on implementation challenges, and where there is appropriate data to understand the nature of the issue and assess progress.</a:t>
            </a:r>
            <a:endParaRPr lang="en-GB" sz="1600" dirty="0">
              <a:cs typeface="Calibri"/>
            </a:endParaRPr>
          </a:p>
          <a:p>
            <a:pPr marL="285750" indent="-285750">
              <a:buFont typeface="Arial" panose="020B0604020202020204" pitchFamily="34" charset="0"/>
              <a:buChar char="•"/>
            </a:pPr>
            <a:r>
              <a:rPr lang="en-GB" sz="1600" dirty="0">
                <a:latin typeface="Inter"/>
                <a:ea typeface="Inter"/>
                <a:cs typeface="Calibri"/>
              </a:rPr>
              <a:t>Focus on developing insights that show how we can work with partners with other responsibilities in the system to optimise the impact for patients</a:t>
            </a:r>
          </a:p>
          <a:p>
            <a:pPr marL="285750" indent="-285750">
              <a:buFont typeface="Arial" panose="020B0604020202020204" pitchFamily="34" charset="0"/>
              <a:buChar char="•"/>
            </a:pPr>
            <a:r>
              <a:rPr lang="en-GB" sz="1600" dirty="0">
                <a:latin typeface="Inter"/>
                <a:ea typeface="Inter"/>
                <a:cs typeface="Calibri"/>
              </a:rPr>
              <a:t>Within the priority topics we will identify a small number of measures reflecting priorities and monitor the proportion showing an improvement in national uptake, with benchmark data published by year end</a:t>
            </a:r>
          </a:p>
          <a:p>
            <a:pPr marL="285750" indent="-285750">
              <a:buFont typeface="Arial" panose="020B0604020202020204" pitchFamily="34" charset="0"/>
              <a:buChar char="•"/>
            </a:pPr>
            <a:r>
              <a:rPr lang="en-GB" sz="1600" dirty="0">
                <a:latin typeface="Inter"/>
                <a:ea typeface="Inter"/>
                <a:cs typeface="Calibri"/>
              </a:rPr>
              <a:t>Topics will be used to guide, but not constrain, our activity</a:t>
            </a:r>
            <a:endParaRPr lang="en-GB" sz="1600" dirty="0">
              <a:solidFill>
                <a:srgbClr val="444444"/>
              </a:solidFill>
              <a:latin typeface="Inter"/>
              <a:ea typeface="Inter"/>
              <a:cs typeface="Calibri"/>
            </a:endParaRPr>
          </a:p>
          <a:p>
            <a:endParaRPr lang="en-GB" sz="1500" dirty="0">
              <a:latin typeface="Inter"/>
              <a:ea typeface="Inter"/>
            </a:endParaRPr>
          </a:p>
        </p:txBody>
      </p:sp>
      <p:sp>
        <p:nvSpPr>
          <p:cNvPr id="10" name="Title 2">
            <a:extLst>
              <a:ext uri="{FF2B5EF4-FFF2-40B4-BE49-F238E27FC236}">
                <a16:creationId xmlns:a16="http://schemas.microsoft.com/office/drawing/2014/main" id="{A60C72F9-C1B0-0F4B-B3A0-32F96EB560C1}"/>
              </a:ext>
            </a:extLst>
          </p:cNvPr>
          <p:cNvSpPr txBox="1">
            <a:spLocks noGrp="1"/>
          </p:cNvSpPr>
          <p:nvPr>
            <p:ph type="title" idx="4294967295"/>
          </p:nvPr>
        </p:nvSpPr>
        <p:spPr>
          <a:xfrm>
            <a:off x="4214132" y="331654"/>
            <a:ext cx="7844518" cy="1640021"/>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l" defTabSz="914400" rtl="0" eaLnBrk="1" latinLnBrk="0" hangingPunct="1">
              <a:lnSpc>
                <a:spcPct val="90000"/>
              </a:lnSpc>
              <a:spcBef>
                <a:spcPct val="0"/>
              </a:spcBef>
              <a:buNone/>
              <a:defRPr sz="4000" b="1" i="0" kern="1200">
                <a:solidFill>
                  <a:schemeClr val="bg1"/>
                </a:solidFill>
                <a:latin typeface="Lora SemiBold" pitchFamily="2" charset="77"/>
                <a:ea typeface="Lora SemiBold" charset="0"/>
                <a:cs typeface="Lora SemiBold" charset="0"/>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3600" b="1" i="0" u="none" strike="noStrike" kern="1200" cap="none" spc="0" normalizeH="0" baseline="0" noProof="0" dirty="0">
                <a:ln>
                  <a:noFill/>
                </a:ln>
                <a:solidFill>
                  <a:schemeClr val="tx1"/>
                </a:solidFill>
                <a:effectLst/>
                <a:uLnTx/>
                <a:uFillTx/>
                <a:latin typeface="Lora SemiBold"/>
                <a:ea typeface="Lora SemiBold" charset="0"/>
                <a:cs typeface="Lora SemiBold" charset="0"/>
              </a:rPr>
              <a:t>Prioritised topics aligned to system priorities to support improvement in 2024/25 </a:t>
            </a:r>
          </a:p>
        </p:txBody>
      </p:sp>
      <p:sp>
        <p:nvSpPr>
          <p:cNvPr id="11" name="TextBox 10">
            <a:extLst>
              <a:ext uri="{FF2B5EF4-FFF2-40B4-BE49-F238E27FC236}">
                <a16:creationId xmlns:a16="http://schemas.microsoft.com/office/drawing/2014/main" id="{9FC080A4-728D-631A-F044-27FC7B9667C9}"/>
              </a:ext>
            </a:extLst>
          </p:cNvPr>
          <p:cNvSpPr txBox="1"/>
          <p:nvPr/>
        </p:nvSpPr>
        <p:spPr>
          <a:xfrm>
            <a:off x="1286173" y="552390"/>
            <a:ext cx="2076151" cy="5324535"/>
          </a:xfrm>
          <a:prstGeom prst="rect">
            <a:avLst/>
          </a:prstGeom>
          <a:noFill/>
        </p:spPr>
        <p:txBody>
          <a:bodyPr wrap="square" rtlCol="0">
            <a:spAutoFit/>
          </a:bodyPr>
          <a:lstStyle/>
          <a:p>
            <a:r>
              <a:rPr lang="en-GB" sz="2000" b="1">
                <a:solidFill>
                  <a:srgbClr val="FFFFFF"/>
                </a:solidFill>
              </a:rPr>
              <a:t>Maternity and neonatal</a:t>
            </a:r>
          </a:p>
          <a:p>
            <a:endParaRPr lang="en-GB" sz="2000" b="1">
              <a:solidFill>
                <a:srgbClr val="FFFFFF"/>
              </a:solidFill>
            </a:endParaRPr>
          </a:p>
          <a:p>
            <a:endParaRPr lang="en-GB" sz="2000" b="1">
              <a:solidFill>
                <a:srgbClr val="FFFFFF"/>
              </a:solidFill>
            </a:endParaRPr>
          </a:p>
          <a:p>
            <a:r>
              <a:rPr lang="en-GB" sz="2000" b="1">
                <a:solidFill>
                  <a:srgbClr val="FFFFFF"/>
                </a:solidFill>
              </a:rPr>
              <a:t>CVD and lipids</a:t>
            </a:r>
          </a:p>
          <a:p>
            <a:endParaRPr lang="en-GB" sz="2000" b="1">
              <a:solidFill>
                <a:srgbClr val="FFFFFF"/>
              </a:solidFill>
            </a:endParaRPr>
          </a:p>
          <a:p>
            <a:endParaRPr lang="en-GB" sz="2000" b="1">
              <a:solidFill>
                <a:srgbClr val="FFFFFF"/>
              </a:solidFill>
            </a:endParaRPr>
          </a:p>
          <a:p>
            <a:endParaRPr lang="en-GB" sz="2000" b="1">
              <a:solidFill>
                <a:srgbClr val="FFFFFF"/>
              </a:solidFill>
            </a:endParaRPr>
          </a:p>
          <a:p>
            <a:r>
              <a:rPr lang="en-GB" sz="2000" b="1">
                <a:solidFill>
                  <a:srgbClr val="FFFFFF"/>
                </a:solidFill>
              </a:rPr>
              <a:t>Obesity</a:t>
            </a:r>
          </a:p>
          <a:p>
            <a:endParaRPr lang="en-GB" sz="2000" b="1">
              <a:solidFill>
                <a:srgbClr val="FFFFFF"/>
              </a:solidFill>
            </a:endParaRPr>
          </a:p>
          <a:p>
            <a:endParaRPr lang="en-GB" sz="2000" b="1">
              <a:solidFill>
                <a:srgbClr val="FFFFFF"/>
              </a:solidFill>
            </a:endParaRPr>
          </a:p>
          <a:p>
            <a:endParaRPr lang="en-GB" sz="2000" b="1">
              <a:solidFill>
                <a:srgbClr val="FFFFFF"/>
              </a:solidFill>
            </a:endParaRPr>
          </a:p>
          <a:p>
            <a:r>
              <a:rPr lang="en-GB" sz="2000" b="1">
                <a:solidFill>
                  <a:srgbClr val="FFFFFF"/>
                </a:solidFill>
              </a:rPr>
              <a:t>Respiratory</a:t>
            </a:r>
          </a:p>
          <a:p>
            <a:endParaRPr lang="en-GB" sz="2000" b="1">
              <a:solidFill>
                <a:srgbClr val="FFFFFF"/>
              </a:solidFill>
            </a:endParaRPr>
          </a:p>
          <a:p>
            <a:endParaRPr lang="en-GB" sz="2000" b="1">
              <a:solidFill>
                <a:srgbClr val="FFFFFF"/>
              </a:solidFill>
            </a:endParaRPr>
          </a:p>
          <a:p>
            <a:endParaRPr lang="en-GB" sz="2000" b="1">
              <a:solidFill>
                <a:srgbClr val="FFFFFF"/>
              </a:solidFill>
            </a:endParaRPr>
          </a:p>
          <a:p>
            <a:r>
              <a:rPr lang="en-GB" sz="2000" b="1">
                <a:solidFill>
                  <a:srgbClr val="FFFFFF"/>
                </a:solidFill>
              </a:rPr>
              <a:t>Mental health</a:t>
            </a:r>
          </a:p>
        </p:txBody>
      </p:sp>
      <p:pic>
        <p:nvPicPr>
          <p:cNvPr id="12" name="Picture 11">
            <a:extLst>
              <a:ext uri="{FF2B5EF4-FFF2-40B4-BE49-F238E27FC236}">
                <a16:creationId xmlns:a16="http://schemas.microsoft.com/office/drawing/2014/main" id="{6572462C-FBA2-064C-8ECC-19F7560A171D}"/>
              </a:ext>
              <a:ext uri="{C183D7F6-B498-43B3-948B-1728B52AA6E4}">
                <adec:decorative xmlns:adec="http://schemas.microsoft.com/office/drawing/2017/decorative" val="1"/>
              </a:ext>
            </a:extLst>
          </p:cNvPr>
          <p:cNvPicPr>
            <a:picLocks noChangeAspect="1"/>
          </p:cNvPicPr>
          <p:nvPr/>
        </p:nvPicPr>
        <p:blipFill rotWithShape="1">
          <a:blip r:embed="rId2"/>
          <a:srcRect l="15953" t="4207" r="14892" b="4207"/>
          <a:stretch/>
        </p:blipFill>
        <p:spPr>
          <a:xfrm>
            <a:off x="417237" y="5262563"/>
            <a:ext cx="720000" cy="720000"/>
          </a:xfrm>
          <a:prstGeom prst="rect">
            <a:avLst/>
          </a:prstGeom>
        </p:spPr>
      </p:pic>
      <p:pic>
        <p:nvPicPr>
          <p:cNvPr id="13" name="Picture 12">
            <a:extLst>
              <a:ext uri="{FF2B5EF4-FFF2-40B4-BE49-F238E27FC236}">
                <a16:creationId xmlns:a16="http://schemas.microsoft.com/office/drawing/2014/main" id="{05017C6E-ADC6-95EC-97D3-386A95C77F32}"/>
              </a:ext>
              <a:ext uri="{C183D7F6-B498-43B3-948B-1728B52AA6E4}">
                <adec:decorative xmlns:adec="http://schemas.microsoft.com/office/drawing/2017/decorative" val="1"/>
              </a:ext>
            </a:extLst>
          </p:cNvPr>
          <p:cNvPicPr>
            <a:picLocks noChangeAspect="1"/>
          </p:cNvPicPr>
          <p:nvPr/>
        </p:nvPicPr>
        <p:blipFill rotWithShape="1">
          <a:blip r:embed="rId3"/>
          <a:srcRect l="15828" t="3960" r="14467" b="3726"/>
          <a:stretch/>
        </p:blipFill>
        <p:spPr>
          <a:xfrm>
            <a:off x="430742" y="4054577"/>
            <a:ext cx="720000" cy="720000"/>
          </a:xfrm>
          <a:prstGeom prst="rect">
            <a:avLst/>
          </a:prstGeom>
        </p:spPr>
      </p:pic>
      <p:pic>
        <p:nvPicPr>
          <p:cNvPr id="14" name="Picture 13">
            <a:extLst>
              <a:ext uri="{FF2B5EF4-FFF2-40B4-BE49-F238E27FC236}">
                <a16:creationId xmlns:a16="http://schemas.microsoft.com/office/drawing/2014/main" id="{44415A3D-E709-1CF1-8547-17CB1D5DFA53}"/>
              </a:ext>
              <a:ext uri="{C183D7F6-B498-43B3-948B-1728B52AA6E4}">
                <adec:decorative xmlns:adec="http://schemas.microsoft.com/office/drawing/2017/decorative" val="1"/>
              </a:ext>
            </a:extLst>
          </p:cNvPr>
          <p:cNvPicPr>
            <a:picLocks noChangeAspect="1"/>
          </p:cNvPicPr>
          <p:nvPr/>
        </p:nvPicPr>
        <p:blipFill rotWithShape="1">
          <a:blip r:embed="rId4"/>
          <a:srcRect l="15993" t="4282" r="15155" b="4535"/>
          <a:stretch/>
        </p:blipFill>
        <p:spPr>
          <a:xfrm>
            <a:off x="417237" y="552390"/>
            <a:ext cx="720000" cy="720000"/>
          </a:xfrm>
          <a:prstGeom prst="rect">
            <a:avLst/>
          </a:prstGeom>
        </p:spPr>
      </p:pic>
      <p:pic>
        <p:nvPicPr>
          <p:cNvPr id="15" name="Picture 14">
            <a:extLst>
              <a:ext uri="{FF2B5EF4-FFF2-40B4-BE49-F238E27FC236}">
                <a16:creationId xmlns:a16="http://schemas.microsoft.com/office/drawing/2014/main" id="{7F416C31-7E6E-94B1-B53F-EA225354EAAD}"/>
              </a:ext>
              <a:ext uri="{C183D7F6-B498-43B3-948B-1728B52AA6E4}">
                <adec:decorative xmlns:adec="http://schemas.microsoft.com/office/drawing/2017/decorative" val="1"/>
              </a:ext>
            </a:extLst>
          </p:cNvPr>
          <p:cNvPicPr>
            <a:picLocks noChangeAspect="1"/>
          </p:cNvPicPr>
          <p:nvPr/>
        </p:nvPicPr>
        <p:blipFill rotWithShape="1">
          <a:blip r:embed="rId5"/>
          <a:srcRect l="15861" t="4365" r="14813" b="3825"/>
          <a:stretch/>
        </p:blipFill>
        <p:spPr>
          <a:xfrm>
            <a:off x="417237" y="1672207"/>
            <a:ext cx="720000" cy="720000"/>
          </a:xfrm>
          <a:prstGeom prst="rect">
            <a:avLst/>
          </a:prstGeom>
        </p:spPr>
      </p:pic>
      <p:pic>
        <p:nvPicPr>
          <p:cNvPr id="17" name="Picture 16">
            <a:extLst>
              <a:ext uri="{FF2B5EF4-FFF2-40B4-BE49-F238E27FC236}">
                <a16:creationId xmlns:a16="http://schemas.microsoft.com/office/drawing/2014/main" id="{D61F78A7-EFD1-F162-F469-0820B16CDC93}"/>
              </a:ext>
              <a:ext uri="{C183D7F6-B498-43B3-948B-1728B52AA6E4}">
                <adec:decorative xmlns:adec="http://schemas.microsoft.com/office/drawing/2017/decorative" val="1"/>
              </a:ext>
            </a:extLst>
          </p:cNvPr>
          <p:cNvPicPr>
            <a:picLocks noChangeAspect="1"/>
          </p:cNvPicPr>
          <p:nvPr/>
        </p:nvPicPr>
        <p:blipFill rotWithShape="1">
          <a:blip r:embed="rId6"/>
          <a:srcRect l="15453" t="4318" r="14911" b="3461"/>
          <a:stretch/>
        </p:blipFill>
        <p:spPr>
          <a:xfrm>
            <a:off x="430909" y="2846591"/>
            <a:ext cx="720000" cy="720000"/>
          </a:xfrm>
          <a:prstGeom prst="rect">
            <a:avLst/>
          </a:prstGeom>
        </p:spPr>
      </p:pic>
    </p:spTree>
    <p:extLst>
      <p:ext uri="{BB962C8B-B14F-4D97-AF65-F5344CB8AC3E}">
        <p14:creationId xmlns:p14="http://schemas.microsoft.com/office/powerpoint/2010/main" val="4363519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501E02-109B-2256-3627-FE8366356499}"/>
              </a:ext>
            </a:extLst>
          </p:cNvPr>
          <p:cNvSpPr>
            <a:spLocks noGrp="1"/>
          </p:cNvSpPr>
          <p:nvPr>
            <p:ph type="ctrTitle"/>
          </p:nvPr>
        </p:nvSpPr>
        <p:spPr/>
        <p:txBody>
          <a:bodyPr/>
          <a:lstStyle/>
          <a:p>
            <a:r>
              <a:rPr lang="en-US" sz="4000">
                <a:latin typeface="Lora SemiBold"/>
              </a:rPr>
              <a:t>Some practical examples</a:t>
            </a:r>
            <a:endParaRPr lang="en-GB"/>
          </a:p>
        </p:txBody>
      </p:sp>
      <p:sp>
        <p:nvSpPr>
          <p:cNvPr id="3" name="Text Placeholder 2">
            <a:extLst>
              <a:ext uri="{FF2B5EF4-FFF2-40B4-BE49-F238E27FC236}">
                <a16:creationId xmlns:a16="http://schemas.microsoft.com/office/drawing/2014/main" id="{7E70D9F5-DB43-273F-C85C-9C6028BBAB39}"/>
              </a:ext>
            </a:extLst>
          </p:cNvPr>
          <p:cNvSpPr>
            <a:spLocks noGrp="1"/>
          </p:cNvSpPr>
          <p:nvPr>
            <p:ph type="body" sz="quarter" idx="11"/>
          </p:nvPr>
        </p:nvSpPr>
        <p:spPr>
          <a:xfrm>
            <a:off x="4522788" y="531813"/>
            <a:ext cx="6226175" cy="679450"/>
          </a:xfrm>
        </p:spPr>
        <p:txBody>
          <a:bodyPr/>
          <a:lstStyle/>
          <a:p>
            <a:r>
              <a:rPr lang="en-US" sz="2800" b="1">
                <a:latin typeface="Inter"/>
                <a:ea typeface="Inter"/>
              </a:rPr>
              <a:t>CVD risk and lipid management</a:t>
            </a:r>
            <a:endParaRPr lang="en-GB"/>
          </a:p>
        </p:txBody>
      </p:sp>
      <p:sp>
        <p:nvSpPr>
          <p:cNvPr id="4" name="Text Placeholder 3">
            <a:extLst>
              <a:ext uri="{FF2B5EF4-FFF2-40B4-BE49-F238E27FC236}">
                <a16:creationId xmlns:a16="http://schemas.microsoft.com/office/drawing/2014/main" id="{5D48F479-0552-F7F0-F681-D6A487074F53}"/>
              </a:ext>
            </a:extLst>
          </p:cNvPr>
          <p:cNvSpPr>
            <a:spLocks noGrp="1"/>
          </p:cNvSpPr>
          <p:nvPr>
            <p:ph type="body" sz="quarter" idx="10"/>
          </p:nvPr>
        </p:nvSpPr>
        <p:spPr>
          <a:xfrm>
            <a:off x="4523343" y="1226521"/>
            <a:ext cx="7496175" cy="1117600"/>
          </a:xfrm>
        </p:spPr>
        <p:txBody>
          <a:bodyPr>
            <a:normAutofit fontScale="85000" lnSpcReduction="10000"/>
          </a:bodyPr>
          <a:lstStyle/>
          <a:p>
            <a:r>
              <a:rPr lang="en-US" sz="1800">
                <a:latin typeface="Inter"/>
                <a:ea typeface="Inter"/>
              </a:rPr>
              <a:t>NICE quality standards incorporated in </a:t>
            </a:r>
            <a:r>
              <a:rPr lang="en-US" sz="1800" err="1">
                <a:latin typeface="Inter"/>
                <a:ea typeface="Inter"/>
              </a:rPr>
              <a:t>CVDPrevent</a:t>
            </a:r>
            <a:r>
              <a:rPr lang="en-US" sz="1800">
                <a:latin typeface="Inter"/>
                <a:ea typeface="Inter"/>
              </a:rPr>
              <a:t> (national audit), which highlights variations in uptake. We worked with NHS England </a:t>
            </a:r>
            <a:r>
              <a:rPr lang="en-GB" sz="1800">
                <a:latin typeface="Inter"/>
                <a:ea typeface="Inter"/>
              </a:rPr>
              <a:t>to update summaries of national guidance, GP Evidence to link to infographics supporting communication and messaging, Health Innovation Network to explain rationale behind recommendations to the system.</a:t>
            </a:r>
          </a:p>
          <a:p>
            <a:endParaRPr lang="en-GB"/>
          </a:p>
        </p:txBody>
      </p:sp>
      <p:sp>
        <p:nvSpPr>
          <p:cNvPr id="5" name="Text Placeholder 4">
            <a:extLst>
              <a:ext uri="{FF2B5EF4-FFF2-40B4-BE49-F238E27FC236}">
                <a16:creationId xmlns:a16="http://schemas.microsoft.com/office/drawing/2014/main" id="{C51D0DD0-D0B6-A280-8BEA-5AB49EFB9C09}"/>
              </a:ext>
            </a:extLst>
          </p:cNvPr>
          <p:cNvSpPr>
            <a:spLocks noGrp="1"/>
          </p:cNvSpPr>
          <p:nvPr>
            <p:ph type="body" sz="quarter" idx="13"/>
          </p:nvPr>
        </p:nvSpPr>
        <p:spPr>
          <a:xfrm>
            <a:off x="4522788" y="2460676"/>
            <a:ext cx="6226175" cy="679450"/>
          </a:xfrm>
        </p:spPr>
        <p:txBody>
          <a:bodyPr/>
          <a:lstStyle/>
          <a:p>
            <a:r>
              <a:rPr lang="en-GB" sz="2800" b="1">
                <a:latin typeface="Inter"/>
                <a:ea typeface="Inter"/>
              </a:rPr>
              <a:t>Maternity</a:t>
            </a:r>
            <a:endParaRPr lang="en-GB"/>
          </a:p>
        </p:txBody>
      </p:sp>
      <p:sp>
        <p:nvSpPr>
          <p:cNvPr id="6" name="Text Placeholder 5">
            <a:extLst>
              <a:ext uri="{FF2B5EF4-FFF2-40B4-BE49-F238E27FC236}">
                <a16:creationId xmlns:a16="http://schemas.microsoft.com/office/drawing/2014/main" id="{D2994083-D858-5943-7D38-1107E37AD49D}"/>
              </a:ext>
            </a:extLst>
          </p:cNvPr>
          <p:cNvSpPr>
            <a:spLocks noGrp="1"/>
          </p:cNvSpPr>
          <p:nvPr>
            <p:ph type="body" sz="quarter" idx="12"/>
          </p:nvPr>
        </p:nvSpPr>
        <p:spPr>
          <a:xfrm>
            <a:off x="4523343" y="3155384"/>
            <a:ext cx="7496175" cy="1117600"/>
          </a:xfrm>
        </p:spPr>
        <p:txBody>
          <a:bodyPr>
            <a:normAutofit fontScale="92500" lnSpcReduction="10000"/>
          </a:bodyPr>
          <a:lstStyle/>
          <a:p>
            <a:r>
              <a:rPr lang="en-GB" sz="1600">
                <a:latin typeface="Inter"/>
                <a:ea typeface="Inter"/>
              </a:rPr>
              <a:t>NICE quality standards can be assessed using the Maternity Services Data Set (MSDS) which shows variation in uptake of antenatal appointments and particular health inequalities. We are working with key partners such as the NHS Race and Health Observatory and NHSE national clinical director to shape work to address this.</a:t>
            </a:r>
          </a:p>
          <a:p>
            <a:endParaRPr lang="en-GB"/>
          </a:p>
        </p:txBody>
      </p:sp>
      <p:sp>
        <p:nvSpPr>
          <p:cNvPr id="7" name="Text Placeholder 6">
            <a:extLst>
              <a:ext uri="{FF2B5EF4-FFF2-40B4-BE49-F238E27FC236}">
                <a16:creationId xmlns:a16="http://schemas.microsoft.com/office/drawing/2014/main" id="{2699C0E1-A2CC-B56D-EECC-D9C9B896BEDF}"/>
              </a:ext>
            </a:extLst>
          </p:cNvPr>
          <p:cNvSpPr>
            <a:spLocks noGrp="1"/>
          </p:cNvSpPr>
          <p:nvPr>
            <p:ph type="body" sz="quarter" idx="15"/>
          </p:nvPr>
        </p:nvSpPr>
        <p:spPr>
          <a:xfrm>
            <a:off x="4522233" y="4377642"/>
            <a:ext cx="6226175" cy="679450"/>
          </a:xfrm>
        </p:spPr>
        <p:txBody>
          <a:bodyPr/>
          <a:lstStyle/>
          <a:p>
            <a:r>
              <a:rPr lang="en-GB" sz="2800" b="1">
                <a:latin typeface="Inter"/>
                <a:ea typeface="Inter"/>
              </a:rPr>
              <a:t>Medicines</a:t>
            </a:r>
            <a:endParaRPr lang="en-GB"/>
          </a:p>
        </p:txBody>
      </p:sp>
      <p:sp>
        <p:nvSpPr>
          <p:cNvPr id="8" name="Text Placeholder 7">
            <a:extLst>
              <a:ext uri="{FF2B5EF4-FFF2-40B4-BE49-F238E27FC236}">
                <a16:creationId xmlns:a16="http://schemas.microsoft.com/office/drawing/2014/main" id="{B4E9846C-060D-5DEF-92A2-543FF8DE367B}"/>
              </a:ext>
            </a:extLst>
          </p:cNvPr>
          <p:cNvSpPr>
            <a:spLocks noGrp="1"/>
          </p:cNvSpPr>
          <p:nvPr>
            <p:ph type="body" sz="quarter" idx="14"/>
          </p:nvPr>
        </p:nvSpPr>
        <p:spPr>
          <a:xfrm>
            <a:off x="4522788" y="5072350"/>
            <a:ext cx="7496175" cy="1117600"/>
          </a:xfrm>
        </p:spPr>
        <p:txBody>
          <a:bodyPr>
            <a:normAutofit fontScale="85000" lnSpcReduction="10000"/>
          </a:bodyPr>
          <a:lstStyle/>
          <a:p>
            <a:r>
              <a:rPr lang="en-GB" sz="1800">
                <a:latin typeface="Inter"/>
                <a:ea typeface="Inter"/>
              </a:rPr>
              <a:t>Innovation scorecard published with system partners provides uptake data on </a:t>
            </a:r>
            <a:r>
              <a:rPr lang="en-GB" sz="1800" b="1">
                <a:latin typeface="Inter"/>
                <a:ea typeface="Inter"/>
              </a:rPr>
              <a:t>190 medicines </a:t>
            </a:r>
            <a:r>
              <a:rPr lang="en-GB" sz="1800">
                <a:latin typeface="Inter"/>
                <a:ea typeface="Inter"/>
              </a:rPr>
              <a:t>which have been positively appraised by NICE. We are working with the Office for Life Sciences, NHS England, NHS Business Services Authority and Association of British Pharmaceutical Industry to agree key audiences for this work and ways to move to delivering actionable insights</a:t>
            </a:r>
          </a:p>
          <a:p>
            <a:endParaRPr lang="en-GB"/>
          </a:p>
        </p:txBody>
      </p:sp>
      <p:pic>
        <p:nvPicPr>
          <p:cNvPr id="9" name="Picture 8">
            <a:extLst>
              <a:ext uri="{FF2B5EF4-FFF2-40B4-BE49-F238E27FC236}">
                <a16:creationId xmlns:a16="http://schemas.microsoft.com/office/drawing/2014/main" id="{5FB4A62B-BEE7-C065-E9D8-2F3D8D23F91C}"/>
              </a:ext>
              <a:ext uri="{C183D7F6-B498-43B3-948B-1728B52AA6E4}">
                <adec:decorative xmlns:adec="http://schemas.microsoft.com/office/drawing/2017/decorative" val="1"/>
              </a:ext>
            </a:extLst>
          </p:cNvPr>
          <p:cNvPicPr>
            <a:picLocks noChangeAspect="1"/>
          </p:cNvPicPr>
          <p:nvPr/>
        </p:nvPicPr>
        <p:blipFill rotWithShape="1">
          <a:blip r:embed="rId2"/>
          <a:srcRect l="16151" t="2884" r="14734" b="3786"/>
          <a:stretch/>
        </p:blipFill>
        <p:spPr>
          <a:xfrm>
            <a:off x="3802233" y="2444622"/>
            <a:ext cx="720000" cy="720000"/>
          </a:xfrm>
          <a:prstGeom prst="rect">
            <a:avLst/>
          </a:prstGeom>
          <a:noFill/>
        </p:spPr>
      </p:pic>
      <p:pic>
        <p:nvPicPr>
          <p:cNvPr id="10" name="Picture 9">
            <a:extLst>
              <a:ext uri="{FF2B5EF4-FFF2-40B4-BE49-F238E27FC236}">
                <a16:creationId xmlns:a16="http://schemas.microsoft.com/office/drawing/2014/main" id="{BCAB7FBC-0504-56B2-9A1D-7FF900F3170F}"/>
              </a:ext>
              <a:ext uri="{C183D7F6-B498-43B3-948B-1728B52AA6E4}">
                <adec:decorative xmlns:adec="http://schemas.microsoft.com/office/drawing/2017/decorative" val="1"/>
              </a:ext>
            </a:extLst>
          </p:cNvPr>
          <p:cNvPicPr>
            <a:picLocks noChangeAspect="1"/>
          </p:cNvPicPr>
          <p:nvPr/>
        </p:nvPicPr>
        <p:blipFill rotWithShape="1">
          <a:blip r:embed="rId3"/>
          <a:srcRect l="16470" t="3189" r="14609" b="3741"/>
          <a:stretch/>
        </p:blipFill>
        <p:spPr>
          <a:xfrm>
            <a:off x="3802233" y="4352350"/>
            <a:ext cx="720000" cy="720000"/>
          </a:xfrm>
          <a:prstGeom prst="rect">
            <a:avLst/>
          </a:prstGeom>
        </p:spPr>
      </p:pic>
      <p:pic>
        <p:nvPicPr>
          <p:cNvPr id="11" name="Picture 10">
            <a:extLst>
              <a:ext uri="{FF2B5EF4-FFF2-40B4-BE49-F238E27FC236}">
                <a16:creationId xmlns:a16="http://schemas.microsoft.com/office/drawing/2014/main" id="{E228EE3F-BA85-D0A3-FA14-811374B8621E}"/>
              </a:ext>
              <a:ext uri="{C183D7F6-B498-43B3-948B-1728B52AA6E4}">
                <adec:decorative xmlns:adec="http://schemas.microsoft.com/office/drawing/2017/decorative" val="1"/>
              </a:ext>
            </a:extLst>
          </p:cNvPr>
          <p:cNvPicPr>
            <a:picLocks noChangeAspect="1"/>
          </p:cNvPicPr>
          <p:nvPr/>
        </p:nvPicPr>
        <p:blipFill rotWithShape="1">
          <a:blip r:embed="rId4"/>
          <a:srcRect l="16029" t="3231" r="14958" b="3576"/>
          <a:stretch/>
        </p:blipFill>
        <p:spPr>
          <a:xfrm>
            <a:off x="3802233" y="549541"/>
            <a:ext cx="720000" cy="720000"/>
          </a:xfrm>
          <a:prstGeom prst="rect">
            <a:avLst/>
          </a:prstGeom>
        </p:spPr>
      </p:pic>
    </p:spTree>
    <p:extLst>
      <p:ext uri="{BB962C8B-B14F-4D97-AF65-F5344CB8AC3E}">
        <p14:creationId xmlns:p14="http://schemas.microsoft.com/office/powerpoint/2010/main" val="38177947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9277A-F683-C152-9FF1-958B8B18B0BE}"/>
              </a:ext>
            </a:extLst>
          </p:cNvPr>
          <p:cNvSpPr>
            <a:spLocks noGrp="1"/>
          </p:cNvSpPr>
          <p:nvPr>
            <p:ph type="ctrTitle"/>
          </p:nvPr>
        </p:nvSpPr>
        <p:spPr/>
        <p:txBody>
          <a:bodyPr/>
          <a:lstStyle/>
          <a:p>
            <a:r>
              <a:rPr lang="en-US" dirty="0">
                <a:latin typeface="Lora SemiBold"/>
              </a:rPr>
              <a:t>Next steps</a:t>
            </a:r>
            <a:endParaRPr lang="en-US" dirty="0"/>
          </a:p>
        </p:txBody>
      </p:sp>
      <p:graphicFrame>
        <p:nvGraphicFramePr>
          <p:cNvPr id="3" name="Diagram 2">
            <a:extLst>
              <a:ext uri="{FF2B5EF4-FFF2-40B4-BE49-F238E27FC236}">
                <a16:creationId xmlns:a16="http://schemas.microsoft.com/office/drawing/2014/main" id="{8492308B-6D59-1449-54F3-CC252A21F30D}"/>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025384183"/>
              </p:ext>
            </p:extLst>
          </p:nvPr>
        </p:nvGraphicFramePr>
        <p:xfrm>
          <a:off x="4102783" y="365955"/>
          <a:ext cx="7807448" cy="61239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87821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EE8606-EE3B-4162-BCBC-3B9A47EEE8A5}"/>
              </a:ext>
            </a:extLst>
          </p:cNvPr>
          <p:cNvSpPr>
            <a:spLocks noGrp="1"/>
          </p:cNvSpPr>
          <p:nvPr>
            <p:ph type="ctrTitle"/>
          </p:nvPr>
        </p:nvSpPr>
        <p:spPr>
          <a:xfrm>
            <a:off x="548396" y="3046412"/>
            <a:ext cx="7531197" cy="765175"/>
          </a:xfrm>
        </p:spPr>
        <p:txBody>
          <a:bodyPr/>
          <a:lstStyle/>
          <a:p>
            <a:r>
              <a:rPr lang="en-GB"/>
              <a:t>Thank you</a:t>
            </a:r>
          </a:p>
        </p:txBody>
      </p:sp>
      <p:sp>
        <p:nvSpPr>
          <p:cNvPr id="4" name="Text Placeholder 3">
            <a:extLst>
              <a:ext uri="{FF2B5EF4-FFF2-40B4-BE49-F238E27FC236}">
                <a16:creationId xmlns:a16="http://schemas.microsoft.com/office/drawing/2014/main" id="{0EA6E378-22B6-4860-A243-AB91A658EF0D}"/>
              </a:ext>
            </a:extLst>
          </p:cNvPr>
          <p:cNvSpPr txBox="1">
            <a:spLocks/>
          </p:cNvSpPr>
          <p:nvPr/>
        </p:nvSpPr>
        <p:spPr>
          <a:xfrm>
            <a:off x="548396" y="5881231"/>
            <a:ext cx="7713662" cy="477838"/>
          </a:xfrm>
          <a:prstGeom prst="rect">
            <a:avLst/>
          </a:prstGeom>
        </p:spPr>
        <p:txBody>
          <a:bodyPr lIns="91440" tIns="45720" rIns="91440" bIns="45720" anchor="t"/>
          <a:lstStyle>
            <a:lvl1pPr marL="0" indent="0" algn="l" defTabSz="914400" rtl="0" eaLnBrk="1" latinLnBrk="0" hangingPunct="1">
              <a:lnSpc>
                <a:spcPct val="90000"/>
              </a:lnSpc>
              <a:spcBef>
                <a:spcPts val="1000"/>
              </a:spcBef>
              <a:buFontTx/>
              <a:buNone/>
              <a:defRPr sz="1800" kern="1200">
                <a:solidFill>
                  <a:schemeClr val="bg1">
                    <a:lumMod val="95000"/>
                  </a:schemeClr>
                </a:solidFill>
                <a:latin typeface="Lato" panose="020F0502020204030203" pitchFamily="34" charset="0"/>
                <a:ea typeface="Lato" panose="020F0502020204030203" pitchFamily="34" charset="0"/>
                <a:cs typeface="Lato" panose="020F0502020204030203" pitchFamily="34" charset="0"/>
              </a:defRPr>
            </a:lvl1pPr>
            <a:lvl2pPr marL="685800" indent="-22860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a:latin typeface="+mn-lt"/>
                <a:ea typeface="Times New Roman" panose="02020603050405020304" pitchFamily="18" charset="0"/>
                <a:cs typeface="Lato"/>
              </a:rPr>
              <a:t>© NICE 2024. All rights reserved. Subject to </a:t>
            </a:r>
            <a:r>
              <a:rPr lang="en-GB">
                <a:latin typeface="+mn-lt"/>
                <a:ea typeface="Times New Roman" panose="02020603050405020304" pitchFamily="18" charset="0"/>
                <a:cs typeface="Lato"/>
                <a:hlinkClick r:id="rId2">
                  <a:extLst>
                    <a:ext uri="{A12FA001-AC4F-418D-AE19-62706E023703}">
                      <ahyp:hlinkClr xmlns:ahyp="http://schemas.microsoft.com/office/drawing/2018/hyperlinkcolor" val="tx"/>
                    </a:ext>
                  </a:extLst>
                </a:hlinkClick>
              </a:rPr>
              <a:t>notice of rights</a:t>
            </a:r>
            <a:r>
              <a:rPr lang="en-GB">
                <a:latin typeface="+mn-lt"/>
                <a:ea typeface="Times New Roman" panose="02020603050405020304" pitchFamily="18" charset="0"/>
                <a:cs typeface="Lato"/>
              </a:rPr>
              <a:t>.</a:t>
            </a:r>
            <a:r>
              <a:rPr lang="en-GB">
                <a:latin typeface="+mn-lt"/>
                <a:ea typeface="Inter"/>
                <a:cs typeface="Lato"/>
              </a:rPr>
              <a:t> </a:t>
            </a:r>
            <a:endParaRPr lang="en-US">
              <a:latin typeface="+mn-lt"/>
              <a:ea typeface="Inter"/>
              <a:cs typeface="Lato"/>
            </a:endParaRPr>
          </a:p>
        </p:txBody>
      </p:sp>
    </p:spTree>
    <p:extLst>
      <p:ext uri="{BB962C8B-B14F-4D97-AF65-F5344CB8AC3E}">
        <p14:creationId xmlns:p14="http://schemas.microsoft.com/office/powerpoint/2010/main" val="40271571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E06DF-E825-7AC4-3945-1804BF8272BD}"/>
              </a:ext>
            </a:extLst>
          </p:cNvPr>
          <p:cNvSpPr>
            <a:spLocks noGrp="1"/>
          </p:cNvSpPr>
          <p:nvPr>
            <p:ph type="ctrTitle"/>
          </p:nvPr>
        </p:nvSpPr>
        <p:spPr/>
        <p:txBody>
          <a:bodyPr>
            <a:normAutofit fontScale="90000"/>
          </a:bodyPr>
          <a:lstStyle/>
          <a:p>
            <a:r>
              <a:rPr lang="en-US">
                <a:latin typeface="Lora SemiBold"/>
              </a:rPr>
              <a:t>Key considerations and questions for the Board</a:t>
            </a:r>
            <a:endParaRPr lang="en-US"/>
          </a:p>
        </p:txBody>
      </p:sp>
      <p:sp>
        <p:nvSpPr>
          <p:cNvPr id="3" name="Text Placeholder 2">
            <a:extLst>
              <a:ext uri="{FF2B5EF4-FFF2-40B4-BE49-F238E27FC236}">
                <a16:creationId xmlns:a16="http://schemas.microsoft.com/office/drawing/2014/main" id="{D5778ED5-653E-FFDF-7B31-3B052E2A6D1E}"/>
              </a:ext>
            </a:extLst>
          </p:cNvPr>
          <p:cNvSpPr>
            <a:spLocks noGrp="1"/>
          </p:cNvSpPr>
          <p:nvPr>
            <p:ph type="body" sz="quarter" idx="12"/>
          </p:nvPr>
        </p:nvSpPr>
        <p:spPr>
          <a:xfrm>
            <a:off x="539922" y="1781696"/>
            <a:ext cx="11076689" cy="3945308"/>
          </a:xfrm>
        </p:spPr>
        <p:txBody>
          <a:bodyPr vert="horz" lIns="91440" tIns="45720" rIns="91440" bIns="45720" rtlCol="0" anchor="t">
            <a:normAutofit lnSpcReduction="10000"/>
          </a:bodyPr>
          <a:lstStyle/>
          <a:p>
            <a:r>
              <a:rPr lang="en-US" dirty="0">
                <a:latin typeface="Inter"/>
                <a:ea typeface="Inter"/>
              </a:rPr>
              <a:t>The Board requested a summary and update on measurement, in relation to identifying insight to improve uptake of NICE guidance</a:t>
            </a:r>
          </a:p>
          <a:p>
            <a:r>
              <a:rPr lang="en-US" dirty="0">
                <a:latin typeface="Inter"/>
                <a:ea typeface="Inter"/>
              </a:rPr>
              <a:t>This update provides an overview on NICE’s place in the system in supporting the uptake of its guidance and describes how measurement and insight can support the system to improve uptake to get the best care to people fast.</a:t>
            </a:r>
          </a:p>
          <a:p>
            <a:r>
              <a:rPr lang="en-GB" sz="1800" dirty="0">
                <a:effectLst/>
                <a:latin typeface="Arial" panose="020B0604020202020204" pitchFamily="34" charset="0"/>
                <a:ea typeface="Times New Roman" panose="02020603050405020304" pitchFamily="18" charset="0"/>
                <a:cs typeface="Times New Roman" panose="02020603050405020304" pitchFamily="18" charset="0"/>
              </a:rPr>
              <a:t>This work is informing development of an implementation strategy for NICE which will be discussed with the Board in early 2025.</a:t>
            </a:r>
          </a:p>
          <a:p>
            <a:r>
              <a:rPr lang="en-US" dirty="0">
                <a:latin typeface="Inter"/>
                <a:ea typeface="Inter"/>
              </a:rPr>
              <a:t>The Board is asked to note this update and provide any insight on further opportunities for development of the </a:t>
            </a:r>
            <a:r>
              <a:rPr lang="en-US" dirty="0" err="1">
                <a:latin typeface="Inter"/>
                <a:ea typeface="Inter"/>
              </a:rPr>
              <a:t>programme</a:t>
            </a:r>
            <a:r>
              <a:rPr lang="en-US" dirty="0">
                <a:latin typeface="Inter"/>
                <a:ea typeface="Inter"/>
              </a:rPr>
              <a:t> of work.</a:t>
            </a:r>
            <a:endParaRPr lang="en-US" dirty="0"/>
          </a:p>
        </p:txBody>
      </p:sp>
    </p:spTree>
    <p:extLst>
      <p:ext uri="{BB962C8B-B14F-4D97-AF65-F5344CB8AC3E}">
        <p14:creationId xmlns:p14="http://schemas.microsoft.com/office/powerpoint/2010/main" val="5543247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3B500252-1EB4-4AB3-090D-5A9FEC1979E4}"/>
              </a:ext>
              <a:ext uri="{C183D7F6-B498-43B3-948B-1728B52AA6E4}">
                <adec:decorative xmlns:adec="http://schemas.microsoft.com/office/drawing/2017/decorative" val="1"/>
              </a:ext>
            </a:extLst>
          </p:cNvPr>
          <p:cNvPicPr>
            <a:picLocks noGrp="1" noChangeAspect="1"/>
          </p:cNvPicPr>
          <p:nvPr>
            <p:ph type="pic" sz="quarter" idx="10"/>
          </p:nvPr>
        </p:nvPicPr>
        <p:blipFill rotWithShape="1">
          <a:blip r:embed="rId2"/>
          <a:srcRect l="38363" r="34735"/>
          <a:stretch/>
        </p:blipFill>
        <p:spPr>
          <a:xfrm>
            <a:off x="9569545" y="0"/>
            <a:ext cx="2767312" cy="6858000"/>
          </a:xfrm>
        </p:spPr>
      </p:pic>
      <p:sp>
        <p:nvSpPr>
          <p:cNvPr id="2" name="Text Placeholder 1">
            <a:extLst>
              <a:ext uri="{FF2B5EF4-FFF2-40B4-BE49-F238E27FC236}">
                <a16:creationId xmlns:a16="http://schemas.microsoft.com/office/drawing/2014/main" id="{D675805C-7C6D-C00F-A456-C1377822ABEF}"/>
              </a:ext>
            </a:extLst>
          </p:cNvPr>
          <p:cNvSpPr>
            <a:spLocks noGrp="1"/>
          </p:cNvSpPr>
          <p:nvPr>
            <p:ph type="body" sz="quarter" idx="12"/>
          </p:nvPr>
        </p:nvSpPr>
        <p:spPr/>
        <p:txBody>
          <a:bodyPr vert="horz" lIns="91440" tIns="45720" rIns="91440" bIns="45720" rtlCol="0" anchor="t">
            <a:normAutofit/>
          </a:bodyPr>
          <a:lstStyle/>
          <a:p>
            <a:r>
              <a:rPr lang="en-GB" dirty="0">
                <a:ea typeface="Inter"/>
              </a:rPr>
              <a:t>Our approach to implementation and increasing uptake</a:t>
            </a:r>
            <a:endParaRPr lang="en-GB" dirty="0"/>
          </a:p>
          <a:p>
            <a:r>
              <a:rPr lang="en-GB" dirty="0">
                <a:ea typeface="Inter"/>
              </a:rPr>
              <a:t>Targeting our efforts and measuring uptake</a:t>
            </a:r>
          </a:p>
          <a:p>
            <a:r>
              <a:rPr lang="en-GB" dirty="0">
                <a:solidFill>
                  <a:srgbClr val="000000"/>
                </a:solidFill>
                <a:latin typeface="Inter"/>
                <a:ea typeface="Inter"/>
              </a:rPr>
              <a:t>Some examples of progress using this methodology</a:t>
            </a:r>
            <a:endParaRPr lang="en-GB" dirty="0"/>
          </a:p>
          <a:p>
            <a:r>
              <a:rPr lang="en-GB" dirty="0">
                <a:latin typeface="Inter"/>
                <a:ea typeface="Inter"/>
              </a:rPr>
              <a:t>Next steps</a:t>
            </a:r>
          </a:p>
          <a:p>
            <a:pPr lvl="1"/>
            <a:endParaRPr lang="en-GB"/>
          </a:p>
        </p:txBody>
      </p:sp>
      <p:sp>
        <p:nvSpPr>
          <p:cNvPr id="3" name="Title 2">
            <a:extLst>
              <a:ext uri="{FF2B5EF4-FFF2-40B4-BE49-F238E27FC236}">
                <a16:creationId xmlns:a16="http://schemas.microsoft.com/office/drawing/2014/main" id="{485CC291-3265-C162-B74C-BF6D743E7590}"/>
              </a:ext>
            </a:extLst>
          </p:cNvPr>
          <p:cNvSpPr>
            <a:spLocks noGrp="1"/>
          </p:cNvSpPr>
          <p:nvPr>
            <p:ph type="ctrTitle"/>
          </p:nvPr>
        </p:nvSpPr>
        <p:spPr/>
        <p:txBody>
          <a:bodyPr/>
          <a:lstStyle/>
          <a:p>
            <a:r>
              <a:rPr lang="en-GB" dirty="0"/>
              <a:t>Content</a:t>
            </a:r>
          </a:p>
        </p:txBody>
      </p:sp>
    </p:spTree>
    <p:extLst>
      <p:ext uri="{BB962C8B-B14F-4D97-AF65-F5344CB8AC3E}">
        <p14:creationId xmlns:p14="http://schemas.microsoft.com/office/powerpoint/2010/main" val="30974011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27C22F-F911-A72E-FB29-95F9B818C475}"/>
              </a:ext>
            </a:extLst>
          </p:cNvPr>
          <p:cNvSpPr>
            <a:spLocks noGrp="1"/>
          </p:cNvSpPr>
          <p:nvPr>
            <p:ph type="ctrTitle"/>
          </p:nvPr>
        </p:nvSpPr>
        <p:spPr>
          <a:xfrm>
            <a:off x="496384" y="618971"/>
            <a:ext cx="2433083" cy="4190385"/>
          </a:xfrm>
        </p:spPr>
        <p:txBody>
          <a:bodyPr/>
          <a:lstStyle/>
          <a:p>
            <a:r>
              <a:rPr lang="en-GB" dirty="0">
                <a:latin typeface="Lora SemiBold"/>
              </a:rPr>
              <a:t>How does this fit in NICE's overall purpose?</a:t>
            </a:r>
            <a:endParaRPr lang="en-GB" dirty="0"/>
          </a:p>
        </p:txBody>
      </p:sp>
      <p:sp>
        <p:nvSpPr>
          <p:cNvPr id="7" name="Text Placeholder 6">
            <a:extLst>
              <a:ext uri="{FF2B5EF4-FFF2-40B4-BE49-F238E27FC236}">
                <a16:creationId xmlns:a16="http://schemas.microsoft.com/office/drawing/2014/main" id="{C29DC05B-9534-806F-55CD-6D1A9ED58004}"/>
              </a:ext>
            </a:extLst>
          </p:cNvPr>
          <p:cNvSpPr>
            <a:spLocks noGrp="1"/>
          </p:cNvSpPr>
          <p:nvPr>
            <p:ph type="body" sz="quarter" idx="11"/>
          </p:nvPr>
        </p:nvSpPr>
        <p:spPr>
          <a:xfrm>
            <a:off x="4004013" y="2088024"/>
            <a:ext cx="7544633" cy="4558482"/>
          </a:xfrm>
          <a:noFill/>
        </p:spPr>
        <p:txBody>
          <a:bodyPr vert="horz" lIns="91440" tIns="45720" rIns="91440" bIns="45720" rtlCol="0" anchor="t">
            <a:normAutofit/>
          </a:bodyPr>
          <a:lstStyle/>
          <a:p>
            <a:pPr marL="1252220" indent="-806450">
              <a:lnSpc>
                <a:spcPct val="100000"/>
              </a:lnSpc>
              <a:spcAft>
                <a:spcPts val="2400"/>
              </a:spcAft>
              <a:buFont typeface="Arial" panose="020B0604020202020204" pitchFamily="34" charset="0"/>
              <a:buChar char="•"/>
            </a:pPr>
            <a:r>
              <a:rPr lang="en-GB" sz="1800" b="0" dirty="0">
                <a:latin typeface="+mn-lt"/>
                <a:ea typeface="Inter SemiBold" panose="02000503000000020004" pitchFamily="2" charset="0"/>
              </a:rPr>
              <a:t>Producing useful and usable guidance for health and care practitioners.</a:t>
            </a:r>
          </a:p>
          <a:p>
            <a:pPr marL="1252220" indent="-806450">
              <a:lnSpc>
                <a:spcPct val="100000"/>
              </a:lnSpc>
              <a:spcAft>
                <a:spcPts val="2400"/>
              </a:spcAft>
              <a:buFont typeface="Arial" panose="020B0604020202020204" pitchFamily="34" charset="0"/>
              <a:buChar char="•"/>
            </a:pPr>
            <a:r>
              <a:rPr lang="en-GB" sz="1800" b="0" dirty="0">
                <a:latin typeface="+mn-lt"/>
                <a:ea typeface="Inter SemiBold" panose="02000503000000020004" pitchFamily="2" charset="0"/>
              </a:rPr>
              <a:t>Focusing on what matters most by prioritising topics that are most important to the health and care system or address an unmet need.</a:t>
            </a:r>
            <a:endParaRPr lang="en-GB" sz="1800" b="0" dirty="0">
              <a:effectLst/>
              <a:latin typeface="+mn-lt"/>
              <a:ea typeface="Inter SemiBold" panose="02000503000000020004" pitchFamily="2" charset="0"/>
            </a:endParaRPr>
          </a:p>
          <a:p>
            <a:pPr marL="1252220" lvl="0" indent="-806450">
              <a:lnSpc>
                <a:spcPct val="100000"/>
              </a:lnSpc>
              <a:spcAft>
                <a:spcPts val="2400"/>
              </a:spcAft>
              <a:buFont typeface="Arial" panose="020B0604020202020204" pitchFamily="34" charset="0"/>
              <a:buChar char="•"/>
            </a:pPr>
            <a:r>
              <a:rPr lang="en-GB" sz="1800" b="0" dirty="0">
                <a:effectLst/>
                <a:latin typeface="+mn-lt"/>
                <a:ea typeface="Inter SemiBold" panose="02000503000000020004" pitchFamily="2" charset="0"/>
              </a:rPr>
              <a:t>Providing rigorous, independent assessment of complex evidence for new health technologies.</a:t>
            </a:r>
          </a:p>
          <a:p>
            <a:pPr marL="1252220" lvl="0" indent="-806450">
              <a:lnSpc>
                <a:spcPct val="100000"/>
              </a:lnSpc>
              <a:spcAft>
                <a:spcPts val="2400"/>
              </a:spcAft>
              <a:buFont typeface="Arial" panose="020B0604020202020204" pitchFamily="34" charset="0"/>
              <a:buChar char="•"/>
            </a:pPr>
            <a:r>
              <a:rPr lang="en-GB" sz="1800" b="0" dirty="0">
                <a:effectLst/>
                <a:latin typeface="+mn-lt"/>
                <a:ea typeface="Inter SemiBold" panose="02000503000000020004" pitchFamily="2" charset="0"/>
              </a:rPr>
              <a:t>Encouraging the uptake of best practice to improve outcomes for everyone.</a:t>
            </a:r>
          </a:p>
        </p:txBody>
      </p:sp>
      <p:sp>
        <p:nvSpPr>
          <p:cNvPr id="5" name="Text Placeholder 4">
            <a:extLst>
              <a:ext uri="{FF2B5EF4-FFF2-40B4-BE49-F238E27FC236}">
                <a16:creationId xmlns:a16="http://schemas.microsoft.com/office/drawing/2014/main" id="{50677E74-0917-E48D-3178-0550147350E5}"/>
              </a:ext>
            </a:extLst>
          </p:cNvPr>
          <p:cNvSpPr>
            <a:spLocks noGrp="1"/>
          </p:cNvSpPr>
          <p:nvPr>
            <p:ph type="body" sz="quarter" idx="10"/>
          </p:nvPr>
        </p:nvSpPr>
        <p:spPr>
          <a:xfrm>
            <a:off x="3620958" y="537472"/>
            <a:ext cx="8266244" cy="1523598"/>
          </a:xfrm>
        </p:spPr>
        <p:txBody>
          <a:bodyPr>
            <a:normAutofit/>
          </a:bodyPr>
          <a:lstStyle/>
          <a:p>
            <a:pPr>
              <a:lnSpc>
                <a:spcPct val="120000"/>
              </a:lnSpc>
            </a:pPr>
            <a:r>
              <a:rPr lang="en-GB" sz="2000" dirty="0">
                <a:effectLst/>
                <a:latin typeface="Inter SemiBold" panose="02000503000000020004" pitchFamily="2" charset="0"/>
                <a:ea typeface="Inter SemiBold" panose="02000503000000020004" pitchFamily="2" charset="0"/>
              </a:rPr>
              <a:t>NICE helps practitioners and commissioners get the best care to people, fast, while ensuring value for the taxpayer. </a:t>
            </a:r>
          </a:p>
          <a:p>
            <a:pPr>
              <a:lnSpc>
                <a:spcPct val="120000"/>
              </a:lnSpc>
            </a:pPr>
            <a:r>
              <a:rPr lang="en-GB" dirty="0">
                <a:effectLst/>
                <a:latin typeface="Inter" panose="02000503000000020004" pitchFamily="2" charset="0"/>
                <a:ea typeface="Inter" panose="02000503000000020004" pitchFamily="2" charset="0"/>
              </a:rPr>
              <a:t>We do this by:</a:t>
            </a:r>
          </a:p>
        </p:txBody>
      </p:sp>
      <p:pic>
        <p:nvPicPr>
          <p:cNvPr id="3" name="Picture 2">
            <a:extLst>
              <a:ext uri="{FF2B5EF4-FFF2-40B4-BE49-F238E27FC236}">
                <a16:creationId xmlns:a16="http://schemas.microsoft.com/office/drawing/2014/main" id="{3D410145-789E-87A6-EBDF-03632343B51E}"/>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l="16031" t="2604" r="14969" b="4222"/>
          <a:stretch/>
        </p:blipFill>
        <p:spPr>
          <a:xfrm>
            <a:off x="4211624" y="5297312"/>
            <a:ext cx="720000" cy="720000"/>
          </a:xfrm>
          <a:prstGeom prst="rect">
            <a:avLst/>
          </a:prstGeom>
        </p:spPr>
      </p:pic>
      <p:pic>
        <p:nvPicPr>
          <p:cNvPr id="10" name="Picture 9">
            <a:extLst>
              <a:ext uri="{FF2B5EF4-FFF2-40B4-BE49-F238E27FC236}">
                <a16:creationId xmlns:a16="http://schemas.microsoft.com/office/drawing/2014/main" id="{FDA29AEC-FD32-08CC-C510-11773B486DC8}"/>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l="16356" t="3472" r="14750" b="3855"/>
          <a:stretch/>
        </p:blipFill>
        <p:spPr>
          <a:xfrm>
            <a:off x="4211624" y="3181100"/>
            <a:ext cx="720000" cy="720000"/>
          </a:xfrm>
          <a:prstGeom prst="rect">
            <a:avLst/>
          </a:prstGeom>
          <a:noFill/>
        </p:spPr>
      </p:pic>
      <p:pic>
        <p:nvPicPr>
          <p:cNvPr id="11" name="Picture 10">
            <a:extLst>
              <a:ext uri="{FF2B5EF4-FFF2-40B4-BE49-F238E27FC236}">
                <a16:creationId xmlns:a16="http://schemas.microsoft.com/office/drawing/2014/main" id="{0AFFFDE6-1D3D-8C3C-2344-449288B333DE}"/>
              </a:ex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a:ext>
            </a:extLst>
          </a:blip>
          <a:srcRect l="16029" t="3231" r="14958" b="3576"/>
          <a:stretch/>
        </p:blipFill>
        <p:spPr>
          <a:xfrm>
            <a:off x="4211624" y="4259862"/>
            <a:ext cx="720000" cy="720000"/>
          </a:xfrm>
          <a:prstGeom prst="rect">
            <a:avLst/>
          </a:prstGeom>
        </p:spPr>
      </p:pic>
      <p:pic>
        <p:nvPicPr>
          <p:cNvPr id="12" name="Picture 11">
            <a:extLst>
              <a:ext uri="{FF2B5EF4-FFF2-40B4-BE49-F238E27FC236}">
                <a16:creationId xmlns:a16="http://schemas.microsoft.com/office/drawing/2014/main" id="{18332018-3B67-A0B7-FC45-142D08288E45}"/>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a:ext>
            </a:extLst>
          </a:blip>
          <a:srcRect l="16147" t="3369" r="14837" b="3431"/>
          <a:stretch/>
        </p:blipFill>
        <p:spPr>
          <a:xfrm>
            <a:off x="4211624" y="2072644"/>
            <a:ext cx="720000" cy="720000"/>
          </a:xfrm>
          <a:prstGeom prst="rect">
            <a:avLst/>
          </a:prstGeom>
        </p:spPr>
      </p:pic>
    </p:spTree>
    <p:extLst>
      <p:ext uri="{BB962C8B-B14F-4D97-AF65-F5344CB8AC3E}">
        <p14:creationId xmlns:p14="http://schemas.microsoft.com/office/powerpoint/2010/main" val="35669118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a:extLst>
              <a:ext uri="{FF2B5EF4-FFF2-40B4-BE49-F238E27FC236}">
                <a16:creationId xmlns:a16="http://schemas.microsoft.com/office/drawing/2014/main" id="{AFD98393-794B-38FD-A4B6-0C5FE796BB5D}"/>
              </a:ext>
              <a:ext uri="{C183D7F6-B498-43B3-948B-1728B52AA6E4}">
                <adec:decorative xmlns:adec="http://schemas.microsoft.com/office/drawing/2017/decorative" val="1"/>
              </a:ext>
            </a:extLst>
          </p:cNvPr>
          <p:cNvSpPr/>
          <p:nvPr/>
        </p:nvSpPr>
        <p:spPr>
          <a:xfrm>
            <a:off x="3950370" y="366828"/>
            <a:ext cx="749654" cy="721881"/>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0" name="Title 9">
            <a:extLst>
              <a:ext uri="{FF2B5EF4-FFF2-40B4-BE49-F238E27FC236}">
                <a16:creationId xmlns:a16="http://schemas.microsoft.com/office/drawing/2014/main" id="{2C6F8E83-317C-D2AE-44DF-74093CD56527}"/>
              </a:ext>
            </a:extLst>
          </p:cNvPr>
          <p:cNvSpPr>
            <a:spLocks noGrp="1"/>
          </p:cNvSpPr>
          <p:nvPr>
            <p:ph type="ctrTitle"/>
          </p:nvPr>
        </p:nvSpPr>
        <p:spPr>
          <a:xfrm>
            <a:off x="172535" y="706553"/>
            <a:ext cx="3223248" cy="4180860"/>
          </a:xfrm>
        </p:spPr>
        <p:txBody>
          <a:bodyPr>
            <a:normAutofit/>
          </a:bodyPr>
          <a:lstStyle/>
          <a:p>
            <a:r>
              <a:rPr lang="en-US">
                <a:latin typeface="Lora SemiBold"/>
              </a:rPr>
              <a:t>What is our approach to increasing the uptake of NICE guidance?</a:t>
            </a:r>
            <a:endParaRPr lang="en-US"/>
          </a:p>
        </p:txBody>
      </p:sp>
      <p:sp>
        <p:nvSpPr>
          <p:cNvPr id="12" name="Text Placeholder 11">
            <a:extLst>
              <a:ext uri="{FF2B5EF4-FFF2-40B4-BE49-F238E27FC236}">
                <a16:creationId xmlns:a16="http://schemas.microsoft.com/office/drawing/2014/main" id="{2CC27656-79E4-C97C-E5ED-915C2BCD5E9A}"/>
              </a:ext>
            </a:extLst>
          </p:cNvPr>
          <p:cNvSpPr>
            <a:spLocks noGrp="1"/>
          </p:cNvSpPr>
          <p:nvPr>
            <p:ph type="body" sz="quarter" idx="11"/>
          </p:nvPr>
        </p:nvSpPr>
        <p:spPr>
          <a:xfrm>
            <a:off x="4804767" y="366828"/>
            <a:ext cx="7055273" cy="679450"/>
          </a:xfrm>
        </p:spPr>
        <p:txBody>
          <a:bodyPr vert="horz" lIns="91440" tIns="45720" rIns="91440" bIns="45720" rtlCol="0" anchor="t">
            <a:noAutofit/>
          </a:bodyPr>
          <a:lstStyle/>
          <a:p>
            <a:r>
              <a:rPr lang="en-US" sz="2600"/>
              <a:t>Targeting our efforts and measuring uptake</a:t>
            </a:r>
          </a:p>
        </p:txBody>
      </p:sp>
      <p:sp>
        <p:nvSpPr>
          <p:cNvPr id="11" name="Text Placeholder 10">
            <a:extLst>
              <a:ext uri="{FF2B5EF4-FFF2-40B4-BE49-F238E27FC236}">
                <a16:creationId xmlns:a16="http://schemas.microsoft.com/office/drawing/2014/main" id="{3043048C-4858-9435-4571-49DBBE2C09A8}"/>
              </a:ext>
            </a:extLst>
          </p:cNvPr>
          <p:cNvSpPr>
            <a:spLocks noGrp="1"/>
          </p:cNvSpPr>
          <p:nvPr>
            <p:ph type="body" sz="quarter" idx="10"/>
          </p:nvPr>
        </p:nvSpPr>
        <p:spPr>
          <a:xfrm>
            <a:off x="4834944" y="883430"/>
            <a:ext cx="7496175" cy="1117600"/>
          </a:xfrm>
        </p:spPr>
        <p:txBody>
          <a:bodyPr>
            <a:normAutofit/>
          </a:bodyPr>
          <a:lstStyle/>
          <a:p>
            <a:r>
              <a:rPr lang="en-US" sz="1600" b="1"/>
              <a:t>Can’t measure everything </a:t>
            </a:r>
            <a:r>
              <a:rPr lang="en-US" sz="1600"/>
              <a:t>– capacity and data limitations</a:t>
            </a:r>
          </a:p>
          <a:p>
            <a:r>
              <a:rPr lang="en-US" sz="1600" b="1"/>
              <a:t>Prioritisation</a:t>
            </a:r>
            <a:r>
              <a:rPr lang="en-US" sz="1600"/>
              <a:t> – where can we have the most impact?</a:t>
            </a:r>
          </a:p>
          <a:p>
            <a:r>
              <a:rPr lang="en-US" sz="1600"/>
              <a:t>Uptake gap, health inequalities, system priorities all factored in</a:t>
            </a:r>
            <a:endParaRPr lang="en-GB" sz="1600"/>
          </a:p>
        </p:txBody>
      </p:sp>
      <p:sp>
        <p:nvSpPr>
          <p:cNvPr id="14" name="Text Placeholder 13">
            <a:extLst>
              <a:ext uri="{FF2B5EF4-FFF2-40B4-BE49-F238E27FC236}">
                <a16:creationId xmlns:a16="http://schemas.microsoft.com/office/drawing/2014/main" id="{73E30D48-A968-6B7B-0DB6-CD4600954021}"/>
              </a:ext>
            </a:extLst>
          </p:cNvPr>
          <p:cNvSpPr>
            <a:spLocks noGrp="1"/>
          </p:cNvSpPr>
          <p:nvPr>
            <p:ph type="body" sz="quarter" idx="13"/>
          </p:nvPr>
        </p:nvSpPr>
        <p:spPr>
          <a:xfrm>
            <a:off x="4804767" y="2429393"/>
            <a:ext cx="6991898" cy="679450"/>
          </a:xfrm>
        </p:spPr>
        <p:txBody>
          <a:bodyPr>
            <a:normAutofit fontScale="92500"/>
          </a:bodyPr>
          <a:lstStyle/>
          <a:p>
            <a:r>
              <a:rPr lang="en-US"/>
              <a:t>Evidence-based implementation strategies</a:t>
            </a:r>
            <a:endParaRPr lang="en-GB"/>
          </a:p>
        </p:txBody>
      </p:sp>
      <p:sp>
        <p:nvSpPr>
          <p:cNvPr id="13" name="Text Placeholder 12">
            <a:extLst>
              <a:ext uri="{FF2B5EF4-FFF2-40B4-BE49-F238E27FC236}">
                <a16:creationId xmlns:a16="http://schemas.microsoft.com/office/drawing/2014/main" id="{46C00EA5-E8F6-3434-C724-B1362BEE0BCA}"/>
              </a:ext>
            </a:extLst>
          </p:cNvPr>
          <p:cNvSpPr>
            <a:spLocks noGrp="1"/>
          </p:cNvSpPr>
          <p:nvPr>
            <p:ph type="body" sz="quarter" idx="12"/>
          </p:nvPr>
        </p:nvSpPr>
        <p:spPr>
          <a:xfrm>
            <a:off x="4834944" y="2927237"/>
            <a:ext cx="7496175" cy="1117600"/>
          </a:xfrm>
        </p:spPr>
        <p:txBody>
          <a:bodyPr>
            <a:normAutofit/>
          </a:bodyPr>
          <a:lstStyle/>
          <a:p>
            <a:r>
              <a:rPr lang="en-US" sz="1600" b="1" dirty="0"/>
              <a:t>Cognitive load </a:t>
            </a:r>
            <a:r>
              <a:rPr lang="en-US" sz="1600" dirty="0"/>
              <a:t>– keep things simple, practical, relevant to their problems</a:t>
            </a:r>
          </a:p>
          <a:p>
            <a:r>
              <a:rPr lang="en-US" sz="1600" b="1" dirty="0"/>
              <a:t>Multiplicity of logics </a:t>
            </a:r>
            <a:r>
              <a:rPr lang="en-US" sz="1600" dirty="0"/>
              <a:t>– different types of support for different types of user</a:t>
            </a:r>
          </a:p>
          <a:p>
            <a:r>
              <a:rPr lang="en-GB" sz="1600" b="1" dirty="0"/>
              <a:t>Keep it human</a:t>
            </a:r>
          </a:p>
        </p:txBody>
      </p:sp>
      <p:sp>
        <p:nvSpPr>
          <p:cNvPr id="16" name="Text Placeholder 15">
            <a:extLst>
              <a:ext uri="{FF2B5EF4-FFF2-40B4-BE49-F238E27FC236}">
                <a16:creationId xmlns:a16="http://schemas.microsoft.com/office/drawing/2014/main" id="{02D248D3-D17D-95B2-624D-7CE765DB8604}"/>
              </a:ext>
            </a:extLst>
          </p:cNvPr>
          <p:cNvSpPr>
            <a:spLocks noGrp="1"/>
          </p:cNvSpPr>
          <p:nvPr>
            <p:ph type="body" sz="quarter" idx="15"/>
          </p:nvPr>
        </p:nvSpPr>
        <p:spPr>
          <a:xfrm>
            <a:off x="4804767" y="4558668"/>
            <a:ext cx="6226175" cy="679450"/>
          </a:xfrm>
        </p:spPr>
        <p:txBody>
          <a:bodyPr>
            <a:normAutofit/>
          </a:bodyPr>
          <a:lstStyle/>
          <a:p>
            <a:r>
              <a:rPr lang="en-US" sz="2400"/>
              <a:t>Strategic partnerships</a:t>
            </a:r>
            <a:endParaRPr lang="en-GB" sz="2400"/>
          </a:p>
        </p:txBody>
      </p:sp>
      <p:sp>
        <p:nvSpPr>
          <p:cNvPr id="15" name="Text Placeholder 14">
            <a:extLst>
              <a:ext uri="{FF2B5EF4-FFF2-40B4-BE49-F238E27FC236}">
                <a16:creationId xmlns:a16="http://schemas.microsoft.com/office/drawing/2014/main" id="{AF017561-9F84-B7CF-183F-91A4D0AD3D82}"/>
              </a:ext>
            </a:extLst>
          </p:cNvPr>
          <p:cNvSpPr>
            <a:spLocks noGrp="1"/>
          </p:cNvSpPr>
          <p:nvPr>
            <p:ph type="body" sz="quarter" idx="14"/>
          </p:nvPr>
        </p:nvSpPr>
        <p:spPr>
          <a:xfrm>
            <a:off x="4804767" y="5073036"/>
            <a:ext cx="7496175" cy="1117600"/>
          </a:xfrm>
        </p:spPr>
        <p:txBody>
          <a:bodyPr vert="horz" lIns="91440" tIns="45720" rIns="91440" bIns="45720" rtlCol="0" anchor="t">
            <a:normAutofit fontScale="85000" lnSpcReduction="10000"/>
          </a:bodyPr>
          <a:lstStyle/>
          <a:p>
            <a:r>
              <a:rPr lang="en-US" sz="1600" b="1" dirty="0" err="1"/>
              <a:t>Recognise</a:t>
            </a:r>
            <a:r>
              <a:rPr lang="en-US" sz="1600" b="1" dirty="0"/>
              <a:t> NICE role and contribution </a:t>
            </a:r>
            <a:r>
              <a:rPr lang="en-US" sz="1600" dirty="0"/>
              <a:t>– shouldn’t and couldn’t do everything ourselves</a:t>
            </a:r>
          </a:p>
          <a:p>
            <a:r>
              <a:rPr lang="en-US" sz="1600" dirty="0"/>
              <a:t>Partnerships can bring other skills and have complementary role</a:t>
            </a:r>
          </a:p>
          <a:p>
            <a:r>
              <a:rPr lang="en-US" sz="1600" b="1" dirty="0">
                <a:ea typeface="Inter"/>
              </a:rPr>
              <a:t>No partnerships for the sake of partnership </a:t>
            </a:r>
            <a:r>
              <a:rPr lang="en-US" sz="1600">
                <a:ea typeface="Inter"/>
              </a:rPr>
              <a:t>– selected by opportunity to amplify impact</a:t>
            </a:r>
            <a:endParaRPr lang="en-GB" sz="1600">
              <a:ea typeface="Inter"/>
            </a:endParaRPr>
          </a:p>
        </p:txBody>
      </p:sp>
      <p:sp>
        <p:nvSpPr>
          <p:cNvPr id="5" name="TextBox 4">
            <a:extLst>
              <a:ext uri="{FF2B5EF4-FFF2-40B4-BE49-F238E27FC236}">
                <a16:creationId xmlns:a16="http://schemas.microsoft.com/office/drawing/2014/main" id="{CD36A4A0-2FFF-04D8-C2FE-C415574F05C5}"/>
              </a:ext>
            </a:extLst>
          </p:cNvPr>
          <p:cNvSpPr txBox="1"/>
          <p:nvPr/>
        </p:nvSpPr>
        <p:spPr>
          <a:xfrm>
            <a:off x="4027293" y="380823"/>
            <a:ext cx="551736" cy="70788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4000" b="1">
                <a:solidFill>
                  <a:schemeClr val="bg1"/>
                </a:solidFill>
                <a:ea typeface="Inter"/>
              </a:rPr>
              <a:t>1</a:t>
            </a:r>
          </a:p>
        </p:txBody>
      </p:sp>
      <p:sp>
        <p:nvSpPr>
          <p:cNvPr id="8" name="Oval 7">
            <a:extLst>
              <a:ext uri="{FF2B5EF4-FFF2-40B4-BE49-F238E27FC236}">
                <a16:creationId xmlns:a16="http://schemas.microsoft.com/office/drawing/2014/main" id="{880B67AC-216D-C2D9-B711-65E9EE34978E}"/>
              </a:ext>
              <a:ext uri="{C183D7F6-B498-43B3-948B-1728B52AA6E4}">
                <adec:decorative xmlns:adec="http://schemas.microsoft.com/office/drawing/2017/decorative" val="1"/>
              </a:ext>
            </a:extLst>
          </p:cNvPr>
          <p:cNvSpPr/>
          <p:nvPr/>
        </p:nvSpPr>
        <p:spPr>
          <a:xfrm>
            <a:off x="3930236" y="2406447"/>
            <a:ext cx="749654" cy="721881"/>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5C2F9E5B-FC85-884B-2285-42C9AB7E4F3D}"/>
              </a:ext>
            </a:extLst>
          </p:cNvPr>
          <p:cNvSpPr txBox="1"/>
          <p:nvPr/>
        </p:nvSpPr>
        <p:spPr>
          <a:xfrm>
            <a:off x="4015268" y="2420442"/>
            <a:ext cx="551736" cy="70788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4000" b="1">
                <a:solidFill>
                  <a:schemeClr val="bg1"/>
                </a:solidFill>
                <a:ea typeface="Inter"/>
              </a:rPr>
              <a:t>2</a:t>
            </a:r>
          </a:p>
        </p:txBody>
      </p:sp>
      <p:sp>
        <p:nvSpPr>
          <p:cNvPr id="17" name="Oval 16">
            <a:extLst>
              <a:ext uri="{FF2B5EF4-FFF2-40B4-BE49-F238E27FC236}">
                <a16:creationId xmlns:a16="http://schemas.microsoft.com/office/drawing/2014/main" id="{54648BEC-AD7F-F24D-3F99-DF0FDB20EA80}"/>
              </a:ext>
              <a:ext uri="{C183D7F6-B498-43B3-948B-1728B52AA6E4}">
                <adec:decorative xmlns:adec="http://schemas.microsoft.com/office/drawing/2017/decorative" val="1"/>
              </a:ext>
            </a:extLst>
          </p:cNvPr>
          <p:cNvSpPr/>
          <p:nvPr/>
        </p:nvSpPr>
        <p:spPr>
          <a:xfrm>
            <a:off x="3950370" y="4551253"/>
            <a:ext cx="749654" cy="721881"/>
          </a:xfrm>
          <a:prstGeom prst="ellipse">
            <a:avLst/>
          </a:prstGeom>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18" name="TextBox 17">
            <a:extLst>
              <a:ext uri="{FF2B5EF4-FFF2-40B4-BE49-F238E27FC236}">
                <a16:creationId xmlns:a16="http://schemas.microsoft.com/office/drawing/2014/main" id="{D7D96410-1012-41FF-90F9-2B2BD0ED5FEC}"/>
              </a:ext>
            </a:extLst>
          </p:cNvPr>
          <p:cNvSpPr txBox="1"/>
          <p:nvPr/>
        </p:nvSpPr>
        <p:spPr>
          <a:xfrm>
            <a:off x="4036346" y="4565248"/>
            <a:ext cx="551736" cy="70788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4000" b="1">
                <a:solidFill>
                  <a:schemeClr val="bg1"/>
                </a:solidFill>
                <a:ea typeface="Inter"/>
              </a:rPr>
              <a:t>3</a:t>
            </a:r>
          </a:p>
        </p:txBody>
      </p:sp>
    </p:spTree>
    <p:extLst>
      <p:ext uri="{BB962C8B-B14F-4D97-AF65-F5344CB8AC3E}">
        <p14:creationId xmlns:p14="http://schemas.microsoft.com/office/powerpoint/2010/main" val="21426177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36C259CE-6EC7-CD5A-8FA3-7B8B88114C2F}"/>
              </a:ext>
            </a:extLst>
          </p:cNvPr>
          <p:cNvSpPr>
            <a:spLocks noGrp="1"/>
          </p:cNvSpPr>
          <p:nvPr>
            <p:ph type="ctrTitle"/>
          </p:nvPr>
        </p:nvSpPr>
        <p:spPr>
          <a:xfrm>
            <a:off x="2081237" y="2165335"/>
            <a:ext cx="5153298" cy="1276350"/>
          </a:xfrm>
        </p:spPr>
        <p:txBody>
          <a:bodyPr>
            <a:noAutofit/>
          </a:bodyPr>
          <a:lstStyle/>
          <a:p>
            <a:r>
              <a:rPr lang="en-US" sz="3600">
                <a:solidFill>
                  <a:srgbClr val="FFFFFF"/>
                </a:solidFill>
                <a:latin typeface="Lora SemiBold"/>
              </a:rPr>
              <a:t>Targeting our efforts and measuring uptake</a:t>
            </a:r>
            <a:endParaRPr lang="en-US" sz="3600">
              <a:solidFill>
                <a:srgbClr val="FFFFFF"/>
              </a:solidFill>
            </a:endParaRPr>
          </a:p>
        </p:txBody>
      </p:sp>
      <p:sp>
        <p:nvSpPr>
          <p:cNvPr id="2" name="Oval 1">
            <a:extLst>
              <a:ext uri="{FF2B5EF4-FFF2-40B4-BE49-F238E27FC236}">
                <a16:creationId xmlns:a16="http://schemas.microsoft.com/office/drawing/2014/main" id="{83917970-2875-00FB-65FA-A8D7ACFC3451}"/>
              </a:ext>
              <a:ext uri="{C183D7F6-B498-43B3-948B-1728B52AA6E4}">
                <adec:decorative xmlns:adec="http://schemas.microsoft.com/office/drawing/2017/decorative" val="1"/>
              </a:ext>
            </a:extLst>
          </p:cNvPr>
          <p:cNvSpPr/>
          <p:nvPr/>
        </p:nvSpPr>
        <p:spPr>
          <a:xfrm>
            <a:off x="1134743" y="2304270"/>
            <a:ext cx="749654" cy="721881"/>
          </a:xfrm>
          <a:prstGeom prst="ellipse">
            <a:avLst/>
          </a:prstGeom>
          <a:ln>
            <a:noFill/>
          </a:ln>
        </p:spPr>
        <p:style>
          <a:lnRef idx="2">
            <a:schemeClr val="accent2">
              <a:shade val="15000"/>
            </a:schemeClr>
          </a:lnRef>
          <a:fillRef idx="1">
            <a:schemeClr val="accent2"/>
          </a:fillRef>
          <a:effectRef idx="0">
            <a:schemeClr val="accent2"/>
          </a:effectRef>
          <a:fontRef idx="minor">
            <a:schemeClr val="lt1"/>
          </a:fontRef>
        </p:style>
        <p:txBody>
          <a:bodyPr rtlCol="0" anchor="ctr"/>
          <a:lstStyle/>
          <a:p>
            <a:pPr algn="ctr"/>
            <a:endParaRPr lang="en-GB"/>
          </a:p>
        </p:txBody>
      </p:sp>
      <p:sp>
        <p:nvSpPr>
          <p:cNvPr id="3" name="TextBox 2">
            <a:extLst>
              <a:ext uri="{FF2B5EF4-FFF2-40B4-BE49-F238E27FC236}">
                <a16:creationId xmlns:a16="http://schemas.microsoft.com/office/drawing/2014/main" id="{0E061371-B122-5F62-18C5-C0F36AF4CAB0}"/>
              </a:ext>
            </a:extLst>
          </p:cNvPr>
          <p:cNvSpPr txBox="1"/>
          <p:nvPr/>
        </p:nvSpPr>
        <p:spPr>
          <a:xfrm>
            <a:off x="1211666" y="2318265"/>
            <a:ext cx="551736" cy="707886"/>
          </a:xfrm>
          <a:prstGeom prst="rect">
            <a:avLst/>
          </a:prstGeom>
          <a:noFill/>
        </p:spPr>
        <p:txBody>
          <a:bodyPr rot="0" spcFirstLastPara="0" vertOverflow="overflow" horzOverflow="overflow" vert="horz" wrap="square" lIns="91440" tIns="45720" rIns="91440" bIns="45720" numCol="1" spcCol="0" rtlCol="0" fromWordArt="0" anchor="ctr" anchorCtr="0" forceAA="0" compatLnSpc="1">
            <a:prstTxWarp prst="textNoShape">
              <a:avLst/>
            </a:prstTxWarp>
            <a:spAutoFit/>
          </a:bodyPr>
          <a:lstStyle/>
          <a:p>
            <a:pPr algn="ctr"/>
            <a:r>
              <a:rPr lang="en-US" sz="4000" b="1">
                <a:solidFill>
                  <a:schemeClr val="bg1"/>
                </a:solidFill>
                <a:ea typeface="Inter"/>
              </a:rPr>
              <a:t>1</a:t>
            </a:r>
          </a:p>
        </p:txBody>
      </p:sp>
    </p:spTree>
    <p:extLst>
      <p:ext uri="{BB962C8B-B14F-4D97-AF65-F5344CB8AC3E}">
        <p14:creationId xmlns:p14="http://schemas.microsoft.com/office/powerpoint/2010/main" val="34833757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155A5C5-217B-1A9F-2D10-7320B5D67D2D}"/>
              </a:ext>
            </a:extLst>
          </p:cNvPr>
          <p:cNvSpPr>
            <a:spLocks noGrp="1"/>
          </p:cNvSpPr>
          <p:nvPr>
            <p:ph type="ctrTitle"/>
          </p:nvPr>
        </p:nvSpPr>
        <p:spPr>
          <a:xfrm>
            <a:off x="539922" y="159198"/>
            <a:ext cx="11500892" cy="1160319"/>
          </a:xfrm>
        </p:spPr>
        <p:txBody>
          <a:bodyPr vert="horz" lIns="91440" tIns="45720" rIns="91440" bIns="45720" rtlCol="0" anchor="t" anchorCtr="0">
            <a:noAutofit/>
          </a:bodyPr>
          <a:lstStyle/>
          <a:p>
            <a:r>
              <a:rPr lang="en-US" sz="2700">
                <a:latin typeface="Lora SemiBold"/>
              </a:rPr>
              <a:t>Our core role is producing guidance and assessment of evidence for technologies but we work as part of a wider system to encourage uptake of our guidance.</a:t>
            </a:r>
            <a:endParaRPr lang="en-US" sz="2700"/>
          </a:p>
        </p:txBody>
      </p:sp>
      <p:graphicFrame>
        <p:nvGraphicFramePr>
          <p:cNvPr id="4" name="Diagram 3">
            <a:extLst>
              <a:ext uri="{FF2B5EF4-FFF2-40B4-BE49-F238E27FC236}">
                <a16:creationId xmlns:a16="http://schemas.microsoft.com/office/drawing/2014/main" id="{EE9CC0C4-123C-3312-0A38-9033417B33B7}"/>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353336795"/>
              </p:ext>
            </p:extLst>
          </p:nvPr>
        </p:nvGraphicFramePr>
        <p:xfrm>
          <a:off x="1513872" y="1308951"/>
          <a:ext cx="8128000"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a:extLst>
              <a:ext uri="{FF2B5EF4-FFF2-40B4-BE49-F238E27FC236}">
                <a16:creationId xmlns:a16="http://schemas.microsoft.com/office/drawing/2014/main" id="{952100A5-E02E-3934-0112-B7E93CDACFF1}"/>
              </a:ext>
            </a:extLst>
          </p:cNvPr>
          <p:cNvSpPr txBox="1"/>
          <p:nvPr/>
        </p:nvSpPr>
        <p:spPr>
          <a:xfrm>
            <a:off x="492231" y="4209673"/>
            <a:ext cx="3169596" cy="584775"/>
          </a:xfrm>
          <a:prstGeom prst="rect">
            <a:avLst/>
          </a:prstGeom>
          <a:noFill/>
        </p:spPr>
        <p:txBody>
          <a:bodyPr wrap="square" lIns="91440" tIns="45720" rIns="91440" bIns="45720" rtlCol="0" anchor="t">
            <a:spAutoFit/>
          </a:bodyPr>
          <a:lstStyle/>
          <a:p>
            <a:r>
              <a:rPr lang="en-US" sz="1600"/>
              <a:t>Getting It Right First Time (GIRFT)</a:t>
            </a:r>
            <a:endParaRPr lang="en-GB" sz="1600">
              <a:ea typeface="Inter"/>
            </a:endParaRPr>
          </a:p>
        </p:txBody>
      </p:sp>
      <p:sp>
        <p:nvSpPr>
          <p:cNvPr id="6" name="TextBox 5">
            <a:extLst>
              <a:ext uri="{FF2B5EF4-FFF2-40B4-BE49-F238E27FC236}">
                <a16:creationId xmlns:a16="http://schemas.microsoft.com/office/drawing/2014/main" id="{36CDE068-1F99-54B0-F191-4DEC4A098E35}"/>
              </a:ext>
            </a:extLst>
          </p:cNvPr>
          <p:cNvSpPr txBox="1"/>
          <p:nvPr/>
        </p:nvSpPr>
        <p:spPr>
          <a:xfrm>
            <a:off x="1294014" y="2532758"/>
            <a:ext cx="2392001" cy="338554"/>
          </a:xfrm>
          <a:prstGeom prst="rect">
            <a:avLst/>
          </a:prstGeom>
          <a:noFill/>
        </p:spPr>
        <p:txBody>
          <a:bodyPr wrap="none" rtlCol="0">
            <a:spAutoFit/>
          </a:bodyPr>
          <a:lstStyle/>
          <a:p>
            <a:r>
              <a:rPr lang="en-US" sz="1600"/>
              <a:t>NHSE and OLS (VPAG)</a:t>
            </a:r>
            <a:endParaRPr lang="en-GB" sz="1600"/>
          </a:p>
        </p:txBody>
      </p:sp>
      <p:sp>
        <p:nvSpPr>
          <p:cNvPr id="9" name="TextBox 8">
            <a:extLst>
              <a:ext uri="{FF2B5EF4-FFF2-40B4-BE49-F238E27FC236}">
                <a16:creationId xmlns:a16="http://schemas.microsoft.com/office/drawing/2014/main" id="{F4863060-A829-B80C-2118-AA4DDD4CBBAA}"/>
              </a:ext>
            </a:extLst>
          </p:cNvPr>
          <p:cNvSpPr txBox="1"/>
          <p:nvPr/>
        </p:nvSpPr>
        <p:spPr>
          <a:xfrm>
            <a:off x="279923" y="3766760"/>
            <a:ext cx="2940401" cy="338554"/>
          </a:xfrm>
          <a:prstGeom prst="rect">
            <a:avLst/>
          </a:prstGeom>
          <a:noFill/>
        </p:spPr>
        <p:txBody>
          <a:bodyPr wrap="square" rtlCol="0">
            <a:spAutoFit/>
          </a:bodyPr>
          <a:lstStyle/>
          <a:p>
            <a:r>
              <a:rPr lang="en-US" sz="1600"/>
              <a:t>Health Innovation Networks</a:t>
            </a:r>
            <a:endParaRPr lang="en-GB" sz="1600"/>
          </a:p>
        </p:txBody>
      </p:sp>
      <p:sp>
        <p:nvSpPr>
          <p:cNvPr id="11" name="TextBox 10">
            <a:extLst>
              <a:ext uri="{FF2B5EF4-FFF2-40B4-BE49-F238E27FC236}">
                <a16:creationId xmlns:a16="http://schemas.microsoft.com/office/drawing/2014/main" id="{A6935A67-5C3D-D509-A779-DC1CB8060E3E}"/>
              </a:ext>
            </a:extLst>
          </p:cNvPr>
          <p:cNvSpPr txBox="1"/>
          <p:nvPr/>
        </p:nvSpPr>
        <p:spPr>
          <a:xfrm>
            <a:off x="9016887" y="4926423"/>
            <a:ext cx="1414170" cy="338554"/>
          </a:xfrm>
          <a:prstGeom prst="rect">
            <a:avLst/>
          </a:prstGeom>
          <a:noFill/>
        </p:spPr>
        <p:txBody>
          <a:bodyPr wrap="none" lIns="91440" tIns="45720" rIns="91440" bIns="45720" rtlCol="0" anchor="t">
            <a:spAutoFit/>
          </a:bodyPr>
          <a:lstStyle/>
          <a:p>
            <a:r>
              <a:rPr lang="en-US" sz="1600">
                <a:ea typeface="Inter"/>
              </a:rPr>
              <a:t>Practitioners</a:t>
            </a:r>
          </a:p>
        </p:txBody>
      </p:sp>
      <p:sp>
        <p:nvSpPr>
          <p:cNvPr id="12" name="TextBox 11">
            <a:extLst>
              <a:ext uri="{FF2B5EF4-FFF2-40B4-BE49-F238E27FC236}">
                <a16:creationId xmlns:a16="http://schemas.microsoft.com/office/drawing/2014/main" id="{5C235479-3C0D-FD07-3247-A8990E306BA9}"/>
              </a:ext>
            </a:extLst>
          </p:cNvPr>
          <p:cNvSpPr txBox="1"/>
          <p:nvPr/>
        </p:nvSpPr>
        <p:spPr>
          <a:xfrm>
            <a:off x="8940606" y="5404740"/>
            <a:ext cx="2023311" cy="338554"/>
          </a:xfrm>
          <a:prstGeom prst="rect">
            <a:avLst/>
          </a:prstGeom>
          <a:noFill/>
        </p:spPr>
        <p:txBody>
          <a:bodyPr wrap="none" lIns="91440" tIns="45720" rIns="91440" bIns="45720" rtlCol="0" anchor="t">
            <a:spAutoFit/>
          </a:bodyPr>
          <a:lstStyle/>
          <a:p>
            <a:r>
              <a:rPr lang="en-US" sz="1600"/>
              <a:t>VCS </a:t>
            </a:r>
            <a:r>
              <a:rPr lang="en-US" sz="1600" err="1"/>
              <a:t>organisations</a:t>
            </a:r>
            <a:r>
              <a:rPr lang="en-US" sz="1600"/>
              <a:t> </a:t>
            </a:r>
          </a:p>
        </p:txBody>
      </p:sp>
      <p:sp>
        <p:nvSpPr>
          <p:cNvPr id="13" name="TextBox 12">
            <a:extLst>
              <a:ext uri="{FF2B5EF4-FFF2-40B4-BE49-F238E27FC236}">
                <a16:creationId xmlns:a16="http://schemas.microsoft.com/office/drawing/2014/main" id="{BAA76DC3-CFED-2462-B378-EF24A90C3D73}"/>
              </a:ext>
            </a:extLst>
          </p:cNvPr>
          <p:cNvSpPr txBox="1"/>
          <p:nvPr/>
        </p:nvSpPr>
        <p:spPr>
          <a:xfrm>
            <a:off x="8773252" y="5923623"/>
            <a:ext cx="1919115" cy="338554"/>
          </a:xfrm>
          <a:prstGeom prst="rect">
            <a:avLst/>
          </a:prstGeom>
          <a:noFill/>
        </p:spPr>
        <p:txBody>
          <a:bodyPr wrap="none" rtlCol="0">
            <a:spAutoFit/>
          </a:bodyPr>
          <a:lstStyle/>
          <a:p>
            <a:r>
              <a:rPr lang="en-US" sz="1600"/>
              <a:t>Patient advocacy </a:t>
            </a:r>
            <a:endParaRPr lang="en-GB" sz="1600"/>
          </a:p>
        </p:txBody>
      </p:sp>
      <p:sp>
        <p:nvSpPr>
          <p:cNvPr id="2" name="TextBox 1">
            <a:extLst>
              <a:ext uri="{FF2B5EF4-FFF2-40B4-BE49-F238E27FC236}">
                <a16:creationId xmlns:a16="http://schemas.microsoft.com/office/drawing/2014/main" id="{A14C4CEA-E5E0-E9C4-AED1-85E49AAE8836}"/>
              </a:ext>
            </a:extLst>
          </p:cNvPr>
          <p:cNvSpPr txBox="1"/>
          <p:nvPr/>
        </p:nvSpPr>
        <p:spPr>
          <a:xfrm>
            <a:off x="8917140" y="4423107"/>
            <a:ext cx="1601721" cy="338554"/>
          </a:xfrm>
          <a:prstGeom prst="rect">
            <a:avLst/>
          </a:prstGeom>
          <a:noFill/>
        </p:spPr>
        <p:txBody>
          <a:bodyPr wrap="none" lIns="91440" tIns="45720" rIns="91440" bIns="45720" rtlCol="0" anchor="t">
            <a:spAutoFit/>
          </a:bodyPr>
          <a:lstStyle/>
          <a:p>
            <a:r>
              <a:rPr lang="en-US" sz="1600" dirty="0"/>
              <a:t>NHS Providers</a:t>
            </a:r>
            <a:endParaRPr lang="en-GB" sz="1600" dirty="0"/>
          </a:p>
        </p:txBody>
      </p:sp>
      <p:sp>
        <p:nvSpPr>
          <p:cNvPr id="14" name="TextBox 13">
            <a:extLst>
              <a:ext uri="{FF2B5EF4-FFF2-40B4-BE49-F238E27FC236}">
                <a16:creationId xmlns:a16="http://schemas.microsoft.com/office/drawing/2014/main" id="{D9B9F9FA-17EF-0E04-5030-B283F19418D3}"/>
              </a:ext>
            </a:extLst>
          </p:cNvPr>
          <p:cNvSpPr txBox="1"/>
          <p:nvPr/>
        </p:nvSpPr>
        <p:spPr>
          <a:xfrm>
            <a:off x="8686858" y="3958098"/>
            <a:ext cx="1669047" cy="338554"/>
          </a:xfrm>
          <a:prstGeom prst="rect">
            <a:avLst/>
          </a:prstGeom>
          <a:noFill/>
        </p:spPr>
        <p:txBody>
          <a:bodyPr wrap="none" rtlCol="0">
            <a:spAutoFit/>
          </a:bodyPr>
          <a:lstStyle/>
          <a:p>
            <a:r>
              <a:rPr lang="en-US" sz="1600"/>
              <a:t>Commissioners</a:t>
            </a:r>
            <a:endParaRPr lang="en-GB" sz="1600"/>
          </a:p>
        </p:txBody>
      </p:sp>
      <p:sp>
        <p:nvSpPr>
          <p:cNvPr id="28" name="TextBox 27">
            <a:extLst>
              <a:ext uri="{FF2B5EF4-FFF2-40B4-BE49-F238E27FC236}">
                <a16:creationId xmlns:a16="http://schemas.microsoft.com/office/drawing/2014/main" id="{878885B7-5F80-7810-0709-28C31816A9EE}"/>
              </a:ext>
            </a:extLst>
          </p:cNvPr>
          <p:cNvSpPr txBox="1"/>
          <p:nvPr/>
        </p:nvSpPr>
        <p:spPr>
          <a:xfrm>
            <a:off x="2618396" y="2905537"/>
            <a:ext cx="638316" cy="338554"/>
          </a:xfrm>
          <a:prstGeom prst="rect">
            <a:avLst/>
          </a:prstGeom>
          <a:noFill/>
        </p:spPr>
        <p:txBody>
          <a:bodyPr wrap="none" lIns="91440" tIns="45720" rIns="91440" bIns="45720" rtlCol="0" anchor="t">
            <a:spAutoFit/>
          </a:bodyPr>
          <a:lstStyle/>
          <a:p>
            <a:r>
              <a:rPr lang="en-US" sz="1600"/>
              <a:t>CQC</a:t>
            </a:r>
          </a:p>
        </p:txBody>
      </p:sp>
      <p:sp>
        <p:nvSpPr>
          <p:cNvPr id="29" name="TextBox 28">
            <a:extLst>
              <a:ext uri="{FF2B5EF4-FFF2-40B4-BE49-F238E27FC236}">
                <a16:creationId xmlns:a16="http://schemas.microsoft.com/office/drawing/2014/main" id="{9F322553-A40D-00E5-CF5F-2EC2A53A2722}"/>
              </a:ext>
            </a:extLst>
          </p:cNvPr>
          <p:cNvSpPr txBox="1"/>
          <p:nvPr/>
        </p:nvSpPr>
        <p:spPr>
          <a:xfrm>
            <a:off x="8018008" y="3162701"/>
            <a:ext cx="745717" cy="338554"/>
          </a:xfrm>
          <a:prstGeom prst="rect">
            <a:avLst/>
          </a:prstGeom>
          <a:noFill/>
        </p:spPr>
        <p:txBody>
          <a:bodyPr wrap="none" lIns="91440" tIns="45720" rIns="91440" bIns="45720" rtlCol="0" anchor="t">
            <a:spAutoFit/>
          </a:bodyPr>
          <a:lstStyle/>
          <a:p>
            <a:r>
              <a:rPr lang="en-US" sz="1600"/>
              <a:t>NHSE</a:t>
            </a:r>
            <a:endParaRPr lang="en-GB" sz="1600"/>
          </a:p>
        </p:txBody>
      </p:sp>
      <p:sp>
        <p:nvSpPr>
          <p:cNvPr id="37" name="TextBox 36">
            <a:extLst>
              <a:ext uri="{FF2B5EF4-FFF2-40B4-BE49-F238E27FC236}">
                <a16:creationId xmlns:a16="http://schemas.microsoft.com/office/drawing/2014/main" id="{557650F1-936A-8D69-F6E2-D2736A078550}"/>
              </a:ext>
            </a:extLst>
          </p:cNvPr>
          <p:cNvSpPr txBox="1"/>
          <p:nvPr/>
        </p:nvSpPr>
        <p:spPr>
          <a:xfrm>
            <a:off x="1750123" y="3306141"/>
            <a:ext cx="1342034" cy="338554"/>
          </a:xfrm>
          <a:prstGeom prst="rect">
            <a:avLst/>
          </a:prstGeom>
          <a:noFill/>
        </p:spPr>
        <p:txBody>
          <a:bodyPr wrap="none" lIns="91440" tIns="45720" rIns="91440" bIns="45720" rtlCol="0" anchor="t">
            <a:spAutoFit/>
          </a:bodyPr>
          <a:lstStyle/>
          <a:p>
            <a:r>
              <a:rPr lang="en-US" sz="1600"/>
              <a:t>NHS Impact</a:t>
            </a:r>
          </a:p>
        </p:txBody>
      </p:sp>
      <p:sp>
        <p:nvSpPr>
          <p:cNvPr id="38" name="TextBox 37">
            <a:extLst>
              <a:ext uri="{FF2B5EF4-FFF2-40B4-BE49-F238E27FC236}">
                <a16:creationId xmlns:a16="http://schemas.microsoft.com/office/drawing/2014/main" id="{E20817D7-1EB0-1A0A-512B-D02A6CAC39BC}"/>
              </a:ext>
            </a:extLst>
          </p:cNvPr>
          <p:cNvSpPr txBox="1"/>
          <p:nvPr/>
        </p:nvSpPr>
        <p:spPr>
          <a:xfrm>
            <a:off x="8437682" y="3536057"/>
            <a:ext cx="1035861" cy="338554"/>
          </a:xfrm>
          <a:prstGeom prst="rect">
            <a:avLst/>
          </a:prstGeom>
          <a:noFill/>
        </p:spPr>
        <p:txBody>
          <a:bodyPr wrap="none" lIns="91440" tIns="45720" rIns="91440" bIns="45720" rtlCol="0" anchor="t">
            <a:spAutoFit/>
          </a:bodyPr>
          <a:lstStyle/>
          <a:p>
            <a:r>
              <a:rPr lang="en-US" sz="1600"/>
              <a:t>Industry </a:t>
            </a:r>
          </a:p>
        </p:txBody>
      </p:sp>
      <p:sp>
        <p:nvSpPr>
          <p:cNvPr id="39" name="Arrow: Left 38">
            <a:extLst>
              <a:ext uri="{FF2B5EF4-FFF2-40B4-BE49-F238E27FC236}">
                <a16:creationId xmlns:a16="http://schemas.microsoft.com/office/drawing/2014/main" id="{558D205D-E2A5-D99C-094F-5C66CBAD789B}"/>
              </a:ext>
              <a:ext uri="{C183D7F6-B498-43B3-948B-1728B52AA6E4}">
                <adec:decorative xmlns:adec="http://schemas.microsoft.com/office/drawing/2017/decorative" val="1"/>
              </a:ext>
            </a:extLst>
          </p:cNvPr>
          <p:cNvSpPr/>
          <p:nvPr/>
        </p:nvSpPr>
        <p:spPr>
          <a:xfrm rot="20481085">
            <a:off x="4079078" y="5577119"/>
            <a:ext cx="1076127" cy="532858"/>
          </a:xfrm>
          <a:prstGeom prst="lef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5A2F6BD0-4645-C525-0B1C-D8B74AE61BBC}"/>
              </a:ext>
            </a:extLst>
          </p:cNvPr>
          <p:cNvSpPr txBox="1"/>
          <p:nvPr/>
        </p:nvSpPr>
        <p:spPr>
          <a:xfrm>
            <a:off x="1325273" y="5581770"/>
            <a:ext cx="2587567" cy="787780"/>
          </a:xfrm>
          <a:prstGeom prst="rect">
            <a:avLst/>
          </a:prstGeom>
          <a:noFill/>
        </p:spPr>
        <p:txBody>
          <a:bodyPr wrap="none" lIns="91440" tIns="45720" rIns="91440" bIns="45720" rtlCol="0" anchor="t">
            <a:spAutoFit/>
          </a:bodyPr>
          <a:lstStyle/>
          <a:p>
            <a:pPr algn="r">
              <a:lnSpc>
                <a:spcPct val="150000"/>
              </a:lnSpc>
            </a:pPr>
            <a:r>
              <a:rPr lang="en-US" sz="1600" b="1"/>
              <a:t>Best care to patients fast</a:t>
            </a:r>
          </a:p>
          <a:p>
            <a:pPr algn="r">
              <a:lnSpc>
                <a:spcPct val="150000"/>
              </a:lnSpc>
            </a:pPr>
            <a:r>
              <a:rPr lang="en-US" sz="1600" b="1">
                <a:ea typeface="Inter"/>
              </a:rPr>
              <a:t>Outcome improvement</a:t>
            </a:r>
          </a:p>
        </p:txBody>
      </p:sp>
      <p:sp>
        <p:nvSpPr>
          <p:cNvPr id="10" name="Arrow: Circular 9">
            <a:extLst>
              <a:ext uri="{FF2B5EF4-FFF2-40B4-BE49-F238E27FC236}">
                <a16:creationId xmlns:a16="http://schemas.microsoft.com/office/drawing/2014/main" id="{9EF0347C-0DA8-70C2-3551-D8B654ED6FA5}"/>
              </a:ext>
              <a:ext uri="{C183D7F6-B498-43B3-948B-1728B52AA6E4}">
                <adec:decorative xmlns:adec="http://schemas.microsoft.com/office/drawing/2017/decorative" val="1"/>
              </a:ext>
            </a:extLst>
          </p:cNvPr>
          <p:cNvSpPr/>
          <p:nvPr/>
        </p:nvSpPr>
        <p:spPr>
          <a:xfrm>
            <a:off x="5909552" y="1670665"/>
            <a:ext cx="1503080" cy="2137621"/>
          </a:xfrm>
          <a:prstGeom prst="circularArrow">
            <a:avLst>
              <a:gd name="adj1" fmla="val 12500"/>
              <a:gd name="adj2" fmla="val 1142319"/>
              <a:gd name="adj3" fmla="val 20457681"/>
              <a:gd name="adj4" fmla="val 17229923"/>
              <a:gd name="adj5" fmla="val 12500"/>
            </a:avLst>
          </a:prstGeom>
          <a:solidFill>
            <a:srgbClr val="A3A3AB"/>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5" name="Arrow: Circular 14">
            <a:extLst>
              <a:ext uri="{FF2B5EF4-FFF2-40B4-BE49-F238E27FC236}">
                <a16:creationId xmlns:a16="http://schemas.microsoft.com/office/drawing/2014/main" id="{3155C965-22EA-8228-314C-F95C19690232}"/>
              </a:ext>
              <a:ext uri="{C183D7F6-B498-43B3-948B-1728B52AA6E4}">
                <adec:decorative xmlns:adec="http://schemas.microsoft.com/office/drawing/2017/decorative" val="1"/>
              </a:ext>
            </a:extLst>
          </p:cNvPr>
          <p:cNvSpPr/>
          <p:nvPr/>
        </p:nvSpPr>
        <p:spPr>
          <a:xfrm rot="220070" flipH="1">
            <a:off x="4334427" y="1576884"/>
            <a:ext cx="1439406" cy="2187602"/>
          </a:xfrm>
          <a:prstGeom prst="circularArrow">
            <a:avLst>
              <a:gd name="adj1" fmla="val 12500"/>
              <a:gd name="adj2" fmla="val 1142319"/>
              <a:gd name="adj3" fmla="val 20457681"/>
              <a:gd name="adj4" fmla="val 17436080"/>
              <a:gd name="adj5" fmla="val 12500"/>
            </a:avLst>
          </a:prstGeom>
          <a:solidFill>
            <a:srgbClr val="A3A3AB"/>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Tree>
    <p:extLst>
      <p:ext uri="{BB962C8B-B14F-4D97-AF65-F5344CB8AC3E}">
        <p14:creationId xmlns:p14="http://schemas.microsoft.com/office/powerpoint/2010/main" val="28128021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5CC291-3265-C162-B74C-BF6D743E7590}"/>
              </a:ext>
            </a:extLst>
          </p:cNvPr>
          <p:cNvSpPr>
            <a:spLocks noGrp="1"/>
          </p:cNvSpPr>
          <p:nvPr>
            <p:ph type="ctrTitle"/>
          </p:nvPr>
        </p:nvSpPr>
        <p:spPr/>
        <p:txBody>
          <a:bodyPr>
            <a:noAutofit/>
          </a:bodyPr>
          <a:lstStyle/>
          <a:p>
            <a:r>
              <a:rPr lang="en-GB" sz="3600">
                <a:latin typeface="Lora SemiBold"/>
              </a:rPr>
              <a:t>Targeting uptake measurement: guideline recommendations</a:t>
            </a:r>
          </a:p>
        </p:txBody>
      </p:sp>
      <p:graphicFrame>
        <p:nvGraphicFramePr>
          <p:cNvPr id="5" name="Diagram 4">
            <a:extLst>
              <a:ext uri="{FF2B5EF4-FFF2-40B4-BE49-F238E27FC236}">
                <a16:creationId xmlns:a16="http://schemas.microsoft.com/office/drawing/2014/main" id="{28E1B9F8-D2CD-FE6F-C0C5-5E282D10A4A4}"/>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3908213013"/>
              </p:ext>
            </p:extLst>
          </p:nvPr>
        </p:nvGraphicFramePr>
        <p:xfrm>
          <a:off x="2611340" y="2555452"/>
          <a:ext cx="5480692" cy="378299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Arrow: Right 13">
            <a:extLst>
              <a:ext uri="{FF2B5EF4-FFF2-40B4-BE49-F238E27FC236}">
                <a16:creationId xmlns:a16="http://schemas.microsoft.com/office/drawing/2014/main" id="{9556CEE4-505A-157B-76F8-86ED4FBB90B6}"/>
              </a:ext>
            </a:extLst>
          </p:cNvPr>
          <p:cNvSpPr/>
          <p:nvPr/>
        </p:nvSpPr>
        <p:spPr>
          <a:xfrm>
            <a:off x="124314" y="2799514"/>
            <a:ext cx="2758377" cy="1031599"/>
          </a:xfrm>
          <a:prstGeom prst="right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solidFill>
                  <a:schemeClr val="bg1"/>
                </a:solidFill>
                <a:ea typeface="Inter"/>
              </a:rPr>
              <a:t>All recommendations </a:t>
            </a:r>
          </a:p>
          <a:p>
            <a:pPr algn="ctr"/>
            <a:r>
              <a:rPr lang="en-US" sz="1200" b="1">
                <a:solidFill>
                  <a:schemeClr val="bg1"/>
                </a:solidFill>
                <a:ea typeface="Inter"/>
              </a:rPr>
              <a:t>(majority not measurable)</a:t>
            </a:r>
            <a:endParaRPr lang="en-US" sz="1200" b="1">
              <a:solidFill>
                <a:schemeClr val="bg1"/>
              </a:solidFill>
            </a:endParaRPr>
          </a:p>
        </p:txBody>
      </p:sp>
      <p:sp>
        <p:nvSpPr>
          <p:cNvPr id="15" name="Arrow: Right 14">
            <a:extLst>
              <a:ext uri="{FF2B5EF4-FFF2-40B4-BE49-F238E27FC236}">
                <a16:creationId xmlns:a16="http://schemas.microsoft.com/office/drawing/2014/main" id="{70A86477-C17B-9FF3-1C74-289FE3CE9032}"/>
              </a:ext>
            </a:extLst>
          </p:cNvPr>
          <p:cNvSpPr/>
          <p:nvPr/>
        </p:nvSpPr>
        <p:spPr>
          <a:xfrm>
            <a:off x="751529" y="3966130"/>
            <a:ext cx="2898470" cy="1069074"/>
          </a:xfrm>
          <a:prstGeom prst="right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err="1">
                <a:solidFill>
                  <a:schemeClr val="bg1"/>
                </a:solidFill>
                <a:ea typeface="Inter"/>
              </a:rPr>
              <a:t>Prioritised</a:t>
            </a:r>
            <a:r>
              <a:rPr lang="en-US" sz="1200" b="1">
                <a:solidFill>
                  <a:schemeClr val="bg1"/>
                </a:solidFill>
                <a:ea typeface="Inter"/>
              </a:rPr>
              <a:t> by partners and stakeholders to support quality improvement and measurement </a:t>
            </a:r>
          </a:p>
        </p:txBody>
      </p:sp>
      <p:sp>
        <p:nvSpPr>
          <p:cNvPr id="24" name="Arrow: Right 23">
            <a:extLst>
              <a:ext uri="{FF2B5EF4-FFF2-40B4-BE49-F238E27FC236}">
                <a16:creationId xmlns:a16="http://schemas.microsoft.com/office/drawing/2014/main" id="{AB92182C-C729-7E80-F56B-5BFE422C6275}"/>
              </a:ext>
            </a:extLst>
          </p:cNvPr>
          <p:cNvSpPr/>
          <p:nvPr/>
        </p:nvSpPr>
        <p:spPr>
          <a:xfrm>
            <a:off x="1503502" y="5094990"/>
            <a:ext cx="2898470" cy="1069074"/>
          </a:xfrm>
          <a:prstGeom prst="right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200" b="1">
                <a:solidFill>
                  <a:schemeClr val="bg1"/>
                </a:solidFill>
                <a:ea typeface="Inter"/>
              </a:rPr>
              <a:t>Key system priorities with nationally available data </a:t>
            </a:r>
          </a:p>
        </p:txBody>
      </p:sp>
      <p:sp>
        <p:nvSpPr>
          <p:cNvPr id="6" name="Rectangle: Rounded Corners 5">
            <a:extLst>
              <a:ext uri="{FF2B5EF4-FFF2-40B4-BE49-F238E27FC236}">
                <a16:creationId xmlns:a16="http://schemas.microsoft.com/office/drawing/2014/main" id="{7885454D-EA4A-B7BC-B311-F7305450F3E0}"/>
              </a:ext>
            </a:extLst>
          </p:cNvPr>
          <p:cNvSpPr/>
          <p:nvPr/>
        </p:nvSpPr>
        <p:spPr>
          <a:xfrm>
            <a:off x="8844005" y="3998255"/>
            <a:ext cx="3211331" cy="2460171"/>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chemeClr val="bg1"/>
                </a:solidFill>
              </a:rPr>
              <a:t>NHS England National Clinical Audit &amp; Outcomes Programme (NCAPOP)</a:t>
            </a:r>
            <a:endParaRPr lang="en-US" sz="1400" b="1">
              <a:solidFill>
                <a:schemeClr val="bg1"/>
              </a:solidFill>
              <a:ea typeface="Inter"/>
            </a:endParaRPr>
          </a:p>
          <a:p>
            <a:pPr marL="285750" indent="-285750">
              <a:buFont typeface="Arial" panose="020B0604020202020204" pitchFamily="34" charset="0"/>
              <a:buChar char="•"/>
            </a:pPr>
            <a:r>
              <a:rPr lang="en-US" sz="1400" b="0" i="0" u="none" strike="noStrike" baseline="0" noProof="0">
                <a:solidFill>
                  <a:schemeClr val="bg1"/>
                </a:solidFill>
                <a:latin typeface="Inter"/>
              </a:rPr>
              <a:t>National audits commissioned in 30+ clinical areas</a:t>
            </a:r>
            <a:endParaRPr lang="en-US" sz="1400" b="0" i="0" u="none" strike="noStrike" baseline="0" noProof="0">
              <a:solidFill>
                <a:schemeClr val="bg1"/>
              </a:solidFill>
              <a:latin typeface="Inter"/>
              <a:ea typeface="Inter"/>
            </a:endParaRPr>
          </a:p>
          <a:p>
            <a:pPr marL="285750" indent="-285750">
              <a:buFont typeface="Arial" panose="020B0604020202020204" pitchFamily="34" charset="0"/>
              <a:buChar char="•"/>
            </a:pPr>
            <a:r>
              <a:rPr lang="en-US" sz="1400">
                <a:solidFill>
                  <a:schemeClr val="bg1"/>
                </a:solidFill>
              </a:rPr>
              <a:t>Requirement in audit specifications to consider measures from NICE quality standards where possible</a:t>
            </a:r>
            <a:endParaRPr lang="en-US" sz="1400" b="0" i="0" u="none" strike="noStrike" baseline="0" noProof="0">
              <a:solidFill>
                <a:schemeClr val="bg1"/>
              </a:solidFill>
              <a:latin typeface="Inter"/>
            </a:endParaRPr>
          </a:p>
        </p:txBody>
      </p:sp>
      <p:sp>
        <p:nvSpPr>
          <p:cNvPr id="8" name="Rectangle: Rounded Corners 7">
            <a:extLst>
              <a:ext uri="{FF2B5EF4-FFF2-40B4-BE49-F238E27FC236}">
                <a16:creationId xmlns:a16="http://schemas.microsoft.com/office/drawing/2014/main" id="{647CC626-63B6-3927-5BBB-E76C393562B6}"/>
              </a:ext>
            </a:extLst>
          </p:cNvPr>
          <p:cNvSpPr/>
          <p:nvPr/>
        </p:nvSpPr>
        <p:spPr>
          <a:xfrm>
            <a:off x="8844005" y="2558204"/>
            <a:ext cx="3211331" cy="1336307"/>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chemeClr val="bg1"/>
                </a:solidFill>
              </a:rPr>
              <a:t>NHS England, DHSC</a:t>
            </a:r>
          </a:p>
          <a:p>
            <a:pPr marL="285750" indent="-285750">
              <a:buFont typeface="Arial" panose="020B0604020202020204" pitchFamily="34" charset="0"/>
              <a:buChar char="•"/>
            </a:pPr>
            <a:r>
              <a:rPr lang="en-GB" sz="1400" b="0" i="0" u="none" strike="noStrike" baseline="0" noProof="0">
                <a:solidFill>
                  <a:schemeClr val="bg1"/>
                </a:solidFill>
                <a:latin typeface="Inter"/>
              </a:rPr>
              <a:t>Support access to routine national data sources such as Hospital Episode Statistics (HES) and the Maternity Services Data Set (MSDS)</a:t>
            </a:r>
            <a:endParaRPr lang="en-US" sz="1400" b="0" i="0" u="none" strike="noStrike" baseline="0" noProof="0">
              <a:solidFill>
                <a:schemeClr val="bg1"/>
              </a:solidFill>
              <a:latin typeface="Inter"/>
              <a:ea typeface="Inter"/>
            </a:endParaRPr>
          </a:p>
        </p:txBody>
      </p:sp>
      <p:sp>
        <p:nvSpPr>
          <p:cNvPr id="9" name="TextBox 8">
            <a:extLst>
              <a:ext uri="{FF2B5EF4-FFF2-40B4-BE49-F238E27FC236}">
                <a16:creationId xmlns:a16="http://schemas.microsoft.com/office/drawing/2014/main" id="{A4743B41-9F43-1ADB-940E-88E749DC283D}"/>
              </a:ext>
            </a:extLst>
          </p:cNvPr>
          <p:cNvSpPr txBox="1"/>
          <p:nvPr/>
        </p:nvSpPr>
        <p:spPr>
          <a:xfrm>
            <a:off x="539923" y="1661564"/>
            <a:ext cx="10790392" cy="646331"/>
          </a:xfrm>
          <a:prstGeom prst="rect">
            <a:avLst/>
          </a:prstGeom>
          <a:noFill/>
        </p:spPr>
        <p:txBody>
          <a:bodyPr wrap="square" lIns="91440" tIns="45720" rIns="91440" bIns="45720" rtlCol="0" anchor="t">
            <a:spAutoFit/>
          </a:bodyPr>
          <a:lstStyle/>
          <a:p>
            <a:r>
              <a:rPr lang="en-GB"/>
              <a:t>There are agreed approaches to measurement of NICE guidelines and quality standards across the health and care system involving partners.</a:t>
            </a:r>
          </a:p>
        </p:txBody>
      </p:sp>
      <p:sp>
        <p:nvSpPr>
          <p:cNvPr id="4" name="Arrow: Right 3">
            <a:extLst>
              <a:ext uri="{FF2B5EF4-FFF2-40B4-BE49-F238E27FC236}">
                <a16:creationId xmlns:a16="http://schemas.microsoft.com/office/drawing/2014/main" id="{AE5C3803-5731-2836-D6E8-3C466008BFCA}"/>
              </a:ext>
              <a:ext uri="{C183D7F6-B498-43B3-948B-1728B52AA6E4}">
                <adec:decorative xmlns:adec="http://schemas.microsoft.com/office/drawing/2017/decorative" val="1"/>
              </a:ext>
            </a:extLst>
          </p:cNvPr>
          <p:cNvSpPr/>
          <p:nvPr/>
        </p:nvSpPr>
        <p:spPr>
          <a:xfrm rot="10800000">
            <a:off x="7244591" y="4446950"/>
            <a:ext cx="1297412" cy="1170215"/>
          </a:xfrm>
          <a:prstGeom prst="rightArrow">
            <a:avLst>
              <a:gd name="adj1" fmla="val 32847"/>
              <a:gd name="adj2"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000" b="0" i="0" u="none" strike="noStrike" baseline="0" noProof="0">
              <a:solidFill>
                <a:schemeClr val="tx1"/>
              </a:solidFill>
              <a:latin typeface="Inter"/>
            </a:endParaRPr>
          </a:p>
        </p:txBody>
      </p:sp>
      <p:sp>
        <p:nvSpPr>
          <p:cNvPr id="422" name="Arrow: Right 421">
            <a:extLst>
              <a:ext uri="{FF2B5EF4-FFF2-40B4-BE49-F238E27FC236}">
                <a16:creationId xmlns:a16="http://schemas.microsoft.com/office/drawing/2014/main" id="{62E4B31B-BF2B-E6BB-DE55-32EF26751361}"/>
              </a:ext>
              <a:ext uri="{C183D7F6-B498-43B3-948B-1728B52AA6E4}">
                <adec:decorative xmlns:adec="http://schemas.microsoft.com/office/drawing/2017/decorative" val="1"/>
              </a:ext>
            </a:extLst>
          </p:cNvPr>
          <p:cNvSpPr/>
          <p:nvPr/>
        </p:nvSpPr>
        <p:spPr>
          <a:xfrm rot="10800000" flipH="1">
            <a:off x="7324724" y="3399837"/>
            <a:ext cx="1297879" cy="1132586"/>
          </a:xfrm>
          <a:prstGeom prst="rightArrow">
            <a:avLst>
              <a:gd name="adj1" fmla="val 32847"/>
              <a:gd name="adj2"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000" b="0" i="0" u="none" strike="noStrike" baseline="0" noProof="0">
              <a:solidFill>
                <a:schemeClr val="tx1"/>
              </a:solidFill>
              <a:latin typeface="Inter"/>
            </a:endParaRPr>
          </a:p>
        </p:txBody>
      </p:sp>
      <p:sp>
        <p:nvSpPr>
          <p:cNvPr id="2" name="TextBox 1">
            <a:extLst>
              <a:ext uri="{FF2B5EF4-FFF2-40B4-BE49-F238E27FC236}">
                <a16:creationId xmlns:a16="http://schemas.microsoft.com/office/drawing/2014/main" id="{89A9D49D-56D3-0629-852E-6442E661CFFC}"/>
              </a:ext>
            </a:extLst>
          </p:cNvPr>
          <p:cNvSpPr txBox="1"/>
          <p:nvPr/>
        </p:nvSpPr>
        <p:spPr>
          <a:xfrm>
            <a:off x="4613884" y="5113155"/>
            <a:ext cx="1475603" cy="584775"/>
          </a:xfrm>
          <a:prstGeom prst="rect">
            <a:avLst/>
          </a:prstGeom>
          <a:noFill/>
        </p:spPr>
        <p:txBody>
          <a:bodyPr wrap="square" rtlCol="0">
            <a:spAutoFit/>
          </a:bodyPr>
          <a:lstStyle/>
          <a:p>
            <a:pPr algn="ctr"/>
            <a:r>
              <a:rPr lang="en-GB" sz="1600" b="1">
                <a:solidFill>
                  <a:schemeClr val="bg1"/>
                </a:solidFill>
                <a:latin typeface="+mj-lt"/>
              </a:rPr>
              <a:t>14 topics, 150 measures</a:t>
            </a:r>
          </a:p>
        </p:txBody>
      </p:sp>
      <p:sp>
        <p:nvSpPr>
          <p:cNvPr id="7" name="Oval 6">
            <a:extLst>
              <a:ext uri="{FF2B5EF4-FFF2-40B4-BE49-F238E27FC236}">
                <a16:creationId xmlns:a16="http://schemas.microsoft.com/office/drawing/2014/main" id="{3173049B-23D2-0061-470D-86666C9541CC}"/>
              </a:ext>
              <a:ext uri="{C183D7F6-B498-43B3-948B-1728B52AA6E4}">
                <adec:decorative xmlns:adec="http://schemas.microsoft.com/office/drawing/2017/decorative" val="1"/>
              </a:ext>
            </a:extLst>
          </p:cNvPr>
          <p:cNvSpPr/>
          <p:nvPr/>
        </p:nvSpPr>
        <p:spPr>
          <a:xfrm>
            <a:off x="4027190" y="4943007"/>
            <a:ext cx="2712377" cy="164299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627663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85CC291-3265-C162-B74C-BF6D743E7590}"/>
              </a:ext>
            </a:extLst>
          </p:cNvPr>
          <p:cNvSpPr>
            <a:spLocks noGrp="1"/>
          </p:cNvSpPr>
          <p:nvPr>
            <p:ph type="ctrTitle"/>
          </p:nvPr>
        </p:nvSpPr>
        <p:spPr/>
        <p:txBody>
          <a:bodyPr>
            <a:noAutofit/>
          </a:bodyPr>
          <a:lstStyle/>
          <a:p>
            <a:r>
              <a:rPr lang="en-GB" sz="3600">
                <a:latin typeface="Lora SemiBold"/>
              </a:rPr>
              <a:t>Targeting uptake measurement: technology appraisal recommendations</a:t>
            </a:r>
          </a:p>
        </p:txBody>
      </p:sp>
      <p:sp>
        <p:nvSpPr>
          <p:cNvPr id="4" name="Rectangle: Rounded Corners 3">
            <a:extLst>
              <a:ext uri="{FF2B5EF4-FFF2-40B4-BE49-F238E27FC236}">
                <a16:creationId xmlns:a16="http://schemas.microsoft.com/office/drawing/2014/main" id="{826E610E-70EA-2631-DA67-B89613ED601A}"/>
              </a:ext>
            </a:extLst>
          </p:cNvPr>
          <p:cNvSpPr/>
          <p:nvPr/>
        </p:nvSpPr>
        <p:spPr>
          <a:xfrm>
            <a:off x="8957621" y="3613627"/>
            <a:ext cx="2888776" cy="2792442"/>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chemeClr val="bg1"/>
                </a:solidFill>
                <a:ea typeface="Inter"/>
              </a:rPr>
              <a:t>NHS England, NHSBSA, OLS, NICE, ABPI and industry colleagues</a:t>
            </a:r>
          </a:p>
          <a:p>
            <a:pPr marL="285750" indent="-285750">
              <a:buFont typeface="Arial" panose="020B0604020202020204" pitchFamily="34" charset="0"/>
              <a:buChar char="•"/>
            </a:pPr>
            <a:r>
              <a:rPr lang="en-US" sz="1400">
                <a:solidFill>
                  <a:schemeClr val="bg1"/>
                </a:solidFill>
                <a:ea typeface="Inter"/>
              </a:rPr>
              <a:t>Innovation scorecard </a:t>
            </a:r>
            <a:r>
              <a:rPr lang="en-GB" sz="1400">
                <a:solidFill>
                  <a:schemeClr val="bg1"/>
                </a:solidFill>
                <a:ea typeface="Inter"/>
              </a:rPr>
              <a:t>reports on the use of medicines in the NHS in England, which have been positively appraised by NICE.</a:t>
            </a:r>
          </a:p>
          <a:p>
            <a:pPr marL="285750" indent="-285750">
              <a:buFont typeface="Arial" panose="020B0604020202020204" pitchFamily="34" charset="0"/>
              <a:buChar char="•"/>
            </a:pPr>
            <a:r>
              <a:rPr lang="en-US" sz="1400">
                <a:solidFill>
                  <a:schemeClr val="bg1"/>
                </a:solidFill>
                <a:ea typeface="Inter"/>
              </a:rPr>
              <a:t>Published 6 monthly</a:t>
            </a:r>
          </a:p>
        </p:txBody>
      </p:sp>
      <p:graphicFrame>
        <p:nvGraphicFramePr>
          <p:cNvPr id="8" name="Diagram 7">
            <a:extLst>
              <a:ext uri="{FF2B5EF4-FFF2-40B4-BE49-F238E27FC236}">
                <a16:creationId xmlns:a16="http://schemas.microsoft.com/office/drawing/2014/main" id="{1BB1BC64-7CE7-F1AF-3252-9BB80C4F649A}"/>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1405117226"/>
              </p:ext>
            </p:extLst>
          </p:nvPr>
        </p:nvGraphicFramePr>
        <p:xfrm>
          <a:off x="2814110" y="2563044"/>
          <a:ext cx="5310295" cy="38245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4" name="Arrow: Right 13">
            <a:extLst>
              <a:ext uri="{FF2B5EF4-FFF2-40B4-BE49-F238E27FC236}">
                <a16:creationId xmlns:a16="http://schemas.microsoft.com/office/drawing/2014/main" id="{DA7362AE-13C3-1FAE-C027-DBD4A47CE916}"/>
              </a:ext>
            </a:extLst>
          </p:cNvPr>
          <p:cNvSpPr/>
          <p:nvPr/>
        </p:nvSpPr>
        <p:spPr>
          <a:xfrm>
            <a:off x="149142" y="2829152"/>
            <a:ext cx="2772761" cy="1069074"/>
          </a:xfrm>
          <a:prstGeom prst="right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chemeClr val="bg1"/>
                </a:solidFill>
                <a:ea typeface="Inter"/>
              </a:rPr>
              <a:t>All NICE technology appraisals</a:t>
            </a:r>
          </a:p>
        </p:txBody>
      </p:sp>
      <p:sp>
        <p:nvSpPr>
          <p:cNvPr id="16" name="Arrow: Right 15">
            <a:extLst>
              <a:ext uri="{FF2B5EF4-FFF2-40B4-BE49-F238E27FC236}">
                <a16:creationId xmlns:a16="http://schemas.microsoft.com/office/drawing/2014/main" id="{0E14A8F9-7549-FE3B-8302-226D12BCFEB5}"/>
              </a:ext>
            </a:extLst>
          </p:cNvPr>
          <p:cNvSpPr/>
          <p:nvPr/>
        </p:nvSpPr>
        <p:spPr>
          <a:xfrm>
            <a:off x="948837" y="4026460"/>
            <a:ext cx="2779908" cy="1069074"/>
          </a:xfrm>
          <a:prstGeom prst="right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chemeClr val="bg1"/>
                </a:solidFill>
                <a:ea typeface="Inter"/>
              </a:rPr>
              <a:t>Number of medicines </a:t>
            </a:r>
            <a:endParaRPr lang="en-US" sz="1400" b="1">
              <a:solidFill>
                <a:schemeClr val="bg1"/>
              </a:solidFill>
            </a:endParaRPr>
          </a:p>
        </p:txBody>
      </p:sp>
      <p:sp>
        <p:nvSpPr>
          <p:cNvPr id="18" name="Arrow: Right 17">
            <a:extLst>
              <a:ext uri="{FF2B5EF4-FFF2-40B4-BE49-F238E27FC236}">
                <a16:creationId xmlns:a16="http://schemas.microsoft.com/office/drawing/2014/main" id="{50388BC7-3C91-0A59-26C0-223C461F5C51}"/>
              </a:ext>
            </a:extLst>
          </p:cNvPr>
          <p:cNvSpPr/>
          <p:nvPr/>
        </p:nvSpPr>
        <p:spPr>
          <a:xfrm>
            <a:off x="1782053" y="5226592"/>
            <a:ext cx="2779908" cy="1069074"/>
          </a:xfrm>
          <a:prstGeom prst="rightArrow">
            <a:avLst/>
          </a:prstGeom>
          <a:solidFill>
            <a:schemeClr val="tx2"/>
          </a:solidFill>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400" b="1">
                <a:solidFill>
                  <a:schemeClr val="bg1"/>
                </a:solidFill>
                <a:ea typeface="Inter"/>
              </a:rPr>
              <a:t>Medicines measured in the innovation scorecard</a:t>
            </a:r>
            <a:endParaRPr lang="en-US" sz="1400" b="1">
              <a:solidFill>
                <a:schemeClr val="bg1"/>
              </a:solidFill>
              <a:ea typeface="Inter"/>
            </a:endParaRPr>
          </a:p>
        </p:txBody>
      </p:sp>
      <p:sp>
        <p:nvSpPr>
          <p:cNvPr id="2" name="Rectangle: Rounded Corners 1">
            <a:extLst>
              <a:ext uri="{FF2B5EF4-FFF2-40B4-BE49-F238E27FC236}">
                <a16:creationId xmlns:a16="http://schemas.microsoft.com/office/drawing/2014/main" id="{B7E4E1AD-1B03-1DAE-CA85-A3D13C3CB6E7}"/>
              </a:ext>
            </a:extLst>
          </p:cNvPr>
          <p:cNvSpPr/>
          <p:nvPr/>
        </p:nvSpPr>
        <p:spPr>
          <a:xfrm>
            <a:off x="8957621" y="2568239"/>
            <a:ext cx="2888776" cy="923330"/>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US" sz="1400" b="1">
                <a:solidFill>
                  <a:schemeClr val="bg1"/>
                </a:solidFill>
              </a:rPr>
              <a:t>NHS Business Service Authority (NHSBSA)</a:t>
            </a:r>
            <a:endParaRPr lang="en-US" sz="1400" b="1">
              <a:solidFill>
                <a:schemeClr val="bg1"/>
              </a:solidFill>
              <a:ea typeface="Inter"/>
            </a:endParaRPr>
          </a:p>
          <a:p>
            <a:pPr marL="285750" indent="-285750">
              <a:buFont typeface="Arial" panose="020B0604020202020204" pitchFamily="34" charset="0"/>
              <a:buChar char="•"/>
            </a:pPr>
            <a:r>
              <a:rPr lang="en-US" sz="1400" b="0" i="0" u="none" strike="noStrike" baseline="0" noProof="0">
                <a:solidFill>
                  <a:schemeClr val="bg1"/>
                </a:solidFill>
                <a:latin typeface="Inter"/>
              </a:rPr>
              <a:t>Responsible for dat</a:t>
            </a:r>
            <a:r>
              <a:rPr lang="en-US" sz="1400">
                <a:solidFill>
                  <a:schemeClr val="bg1"/>
                </a:solidFill>
                <a:latin typeface="Inter"/>
              </a:rPr>
              <a:t>a about prescribing in the NHS</a:t>
            </a:r>
            <a:endParaRPr lang="en-US" sz="1400" b="0" i="0" u="none" strike="noStrike" baseline="0" noProof="0">
              <a:solidFill>
                <a:schemeClr val="bg1"/>
              </a:solidFill>
              <a:latin typeface="Inter"/>
              <a:ea typeface="Inter"/>
            </a:endParaRPr>
          </a:p>
        </p:txBody>
      </p:sp>
      <p:sp>
        <p:nvSpPr>
          <p:cNvPr id="5" name="TextBox 4">
            <a:extLst>
              <a:ext uri="{FF2B5EF4-FFF2-40B4-BE49-F238E27FC236}">
                <a16:creationId xmlns:a16="http://schemas.microsoft.com/office/drawing/2014/main" id="{B6762060-83ED-4FBC-226F-C25F5025C1B3}"/>
              </a:ext>
            </a:extLst>
          </p:cNvPr>
          <p:cNvSpPr txBox="1"/>
          <p:nvPr/>
        </p:nvSpPr>
        <p:spPr>
          <a:xfrm>
            <a:off x="539923" y="1774617"/>
            <a:ext cx="11169360" cy="923330"/>
          </a:xfrm>
          <a:prstGeom prst="rect">
            <a:avLst/>
          </a:prstGeom>
          <a:noFill/>
        </p:spPr>
        <p:txBody>
          <a:bodyPr wrap="square" lIns="91440" tIns="45720" rIns="91440" bIns="45720" rtlCol="0" anchor="t">
            <a:spAutoFit/>
          </a:bodyPr>
          <a:lstStyle/>
          <a:p>
            <a:r>
              <a:rPr lang="en-GB"/>
              <a:t>There are agreed approaches to measurement of NICE appraised medicines across the health system involving partners.</a:t>
            </a:r>
          </a:p>
          <a:p>
            <a:endParaRPr lang="en-GB"/>
          </a:p>
        </p:txBody>
      </p:sp>
      <p:sp>
        <p:nvSpPr>
          <p:cNvPr id="246" name="Arrow: Right 245">
            <a:extLst>
              <a:ext uri="{FF2B5EF4-FFF2-40B4-BE49-F238E27FC236}">
                <a16:creationId xmlns:a16="http://schemas.microsoft.com/office/drawing/2014/main" id="{25553728-666D-86F6-2203-53D68C9C2310}"/>
              </a:ext>
              <a:ext uri="{C183D7F6-B498-43B3-948B-1728B52AA6E4}">
                <adec:decorative xmlns:adec="http://schemas.microsoft.com/office/drawing/2017/decorative" val="1"/>
              </a:ext>
            </a:extLst>
          </p:cNvPr>
          <p:cNvSpPr/>
          <p:nvPr/>
        </p:nvSpPr>
        <p:spPr>
          <a:xfrm rot="10800000">
            <a:off x="7423288" y="4406227"/>
            <a:ext cx="1322402" cy="1170215"/>
          </a:xfrm>
          <a:prstGeom prst="rightArrow">
            <a:avLst>
              <a:gd name="adj1" fmla="val 32847"/>
              <a:gd name="adj2"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000" b="0" i="0" u="none" strike="noStrike" baseline="0" noProof="0">
              <a:solidFill>
                <a:schemeClr val="tx1"/>
              </a:solidFill>
              <a:latin typeface="Inter"/>
            </a:endParaRPr>
          </a:p>
        </p:txBody>
      </p:sp>
      <p:sp>
        <p:nvSpPr>
          <p:cNvPr id="248" name="Arrow: Right 247">
            <a:extLst>
              <a:ext uri="{FF2B5EF4-FFF2-40B4-BE49-F238E27FC236}">
                <a16:creationId xmlns:a16="http://schemas.microsoft.com/office/drawing/2014/main" id="{8D1953A7-B28B-CBC8-6F2C-65E1D75A34B9}"/>
              </a:ext>
              <a:ext uri="{C183D7F6-B498-43B3-948B-1728B52AA6E4}">
                <adec:decorative xmlns:adec="http://schemas.microsoft.com/office/drawing/2017/decorative" val="1"/>
              </a:ext>
            </a:extLst>
          </p:cNvPr>
          <p:cNvSpPr/>
          <p:nvPr/>
        </p:nvSpPr>
        <p:spPr>
          <a:xfrm rot="10800000" flipH="1">
            <a:off x="7560402" y="3285207"/>
            <a:ext cx="1185288" cy="1132586"/>
          </a:xfrm>
          <a:prstGeom prst="rightArrow">
            <a:avLst>
              <a:gd name="adj1" fmla="val 32847"/>
              <a:gd name="adj2"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lIns="91440" tIns="45720" rIns="91440" bIns="45720" rtlCol="0" anchor="ctr"/>
          <a:lstStyle/>
          <a:p>
            <a:pPr algn="ctr"/>
            <a:endParaRPr lang="en-US" sz="1000" b="0" i="0" u="none" strike="noStrike" baseline="0" noProof="0">
              <a:solidFill>
                <a:schemeClr val="tx1"/>
              </a:solidFill>
              <a:latin typeface="Inter"/>
            </a:endParaRPr>
          </a:p>
        </p:txBody>
      </p:sp>
      <p:sp>
        <p:nvSpPr>
          <p:cNvPr id="6" name="TextBox 5">
            <a:extLst>
              <a:ext uri="{FF2B5EF4-FFF2-40B4-BE49-F238E27FC236}">
                <a16:creationId xmlns:a16="http://schemas.microsoft.com/office/drawing/2014/main" id="{B882FBFA-6678-E001-A414-D164454FA411}"/>
              </a:ext>
            </a:extLst>
          </p:cNvPr>
          <p:cNvSpPr txBox="1"/>
          <p:nvPr/>
        </p:nvSpPr>
        <p:spPr>
          <a:xfrm>
            <a:off x="4723886" y="5145742"/>
            <a:ext cx="1475603" cy="584775"/>
          </a:xfrm>
          <a:prstGeom prst="rect">
            <a:avLst/>
          </a:prstGeom>
          <a:noFill/>
        </p:spPr>
        <p:txBody>
          <a:bodyPr wrap="square" rtlCol="0">
            <a:spAutoFit/>
          </a:bodyPr>
          <a:lstStyle/>
          <a:p>
            <a:pPr algn="ctr"/>
            <a:r>
              <a:rPr lang="en-GB" sz="1600" b="1">
                <a:solidFill>
                  <a:schemeClr val="bg1"/>
                </a:solidFill>
                <a:latin typeface="+mj-lt"/>
              </a:rPr>
              <a:t>190 medicines</a:t>
            </a:r>
          </a:p>
        </p:txBody>
      </p:sp>
      <p:sp>
        <p:nvSpPr>
          <p:cNvPr id="7" name="Oval 6">
            <a:extLst>
              <a:ext uri="{FF2B5EF4-FFF2-40B4-BE49-F238E27FC236}">
                <a16:creationId xmlns:a16="http://schemas.microsoft.com/office/drawing/2014/main" id="{C8E74542-B833-ABA7-B8B7-BC31153F1CC1}"/>
              </a:ext>
              <a:ext uri="{C183D7F6-B498-43B3-948B-1728B52AA6E4}">
                <adec:decorative xmlns:adec="http://schemas.microsoft.com/office/drawing/2017/decorative" val="1"/>
              </a:ext>
            </a:extLst>
          </p:cNvPr>
          <p:cNvSpPr/>
          <p:nvPr/>
        </p:nvSpPr>
        <p:spPr>
          <a:xfrm>
            <a:off x="4027190" y="4943007"/>
            <a:ext cx="2712377" cy="1642998"/>
          </a:xfrm>
          <a:prstGeom prst="ellipse">
            <a:avLst/>
          </a:prstGeom>
          <a:no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96535581"/>
      </p:ext>
    </p:extLst>
  </p:cSld>
  <p:clrMapOvr>
    <a:masterClrMapping/>
  </p:clrMapOvr>
</p:sld>
</file>

<file path=ppt/theme/theme1.xml><?xml version="1.0" encoding="utf-8"?>
<a:theme xmlns:a="http://schemas.openxmlformats.org/drawingml/2006/main" name="NICE">
  <a:themeElements>
    <a:clrScheme name="NICE colour palette">
      <a:dk1>
        <a:srgbClr val="000000"/>
      </a:dk1>
      <a:lt1>
        <a:srgbClr val="FFFFFF"/>
      </a:lt1>
      <a:dk2>
        <a:srgbClr val="00436C"/>
      </a:dk2>
      <a:lt2>
        <a:srgbClr val="F7F3F1"/>
      </a:lt2>
      <a:accent1>
        <a:srgbClr val="228096"/>
      </a:accent1>
      <a:accent2>
        <a:srgbClr val="00436C"/>
      </a:accent2>
      <a:accent3>
        <a:srgbClr val="EAD054"/>
      </a:accent3>
      <a:accent4>
        <a:srgbClr val="EDD8CD"/>
      </a:accent4>
      <a:accent5>
        <a:srgbClr val="37916D"/>
      </a:accent5>
      <a:accent6>
        <a:srgbClr val="D07B4C"/>
      </a:accent6>
      <a:hlink>
        <a:srgbClr val="0000FF"/>
      </a:hlink>
      <a:folHlink>
        <a:srgbClr val="0000FF"/>
      </a:folHlink>
    </a:clrScheme>
    <a:fontScheme name="Custom 1">
      <a:majorFont>
        <a:latin typeface="Lora SemiBold"/>
        <a:ea typeface=""/>
        <a:cs typeface=""/>
      </a:majorFont>
      <a:minorFont>
        <a:latin typeface="Inter"/>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custClrLst>
    <a:custClr name="BLANK">
      <a:srgbClr val="FFFFFF"/>
    </a:custClr>
    <a:custClr name="Black 100%">
      <a:srgbClr val="000000"/>
    </a:custClr>
    <a:custClr name="Soft cream 100%">
      <a:srgbClr val="DED5CA"/>
    </a:custClr>
    <a:custClr name="BLANK">
      <a:srgbClr val="FFFFFF"/>
    </a:custClr>
    <a:custClr name="Bold teal 100%">
      <a:srgbClr val="228096"/>
    </a:custClr>
    <a:custClr name="Deep blue 100%">
      <a:srgbClr val="00436C"/>
    </a:custClr>
    <a:custClr name="Positive yellow 100%">
      <a:srgbClr val="EAD054"/>
    </a:custClr>
    <a:custClr name="Warm pink 100%">
      <a:srgbClr val="EDD8CD"/>
    </a:custClr>
    <a:custClr name="Balanced green 100%">
      <a:srgbClr val="37906D"/>
    </a:custClr>
    <a:custClr name="Natural tan 100%">
      <a:srgbClr val="D07B4D"/>
    </a:custClr>
    <a:custClr name="BLANK">
      <a:srgbClr val="FFFFFF"/>
    </a:custClr>
    <a:custClr name="Black 75%">
      <a:srgbClr val="404040"/>
    </a:custClr>
    <a:custClr name="Soft cream 75%">
      <a:srgbClr val="E6E0D7"/>
    </a:custClr>
    <a:custClr name="BLANK">
      <a:srgbClr val="FFFFFF"/>
    </a:custClr>
    <a:custClr name="Bold teal 75%">
      <a:srgbClr val="59A0B0"/>
    </a:custClr>
    <a:custClr name="Deep blue 75%">
      <a:srgbClr val="407291"/>
    </a:custClr>
    <a:custClr name="Positive yellow 75%">
      <a:srgbClr val="EFDC7F"/>
    </a:custClr>
    <a:custClr name="Warm pink 75%">
      <a:srgbClr val="F2E2D9"/>
    </a:custClr>
    <a:custClr name="Balanced green 75%">
      <a:srgbClr val="69AC91"/>
    </a:custClr>
    <a:custClr name="Natural tan 75%">
      <a:srgbClr val="DC9C7A"/>
    </a:custClr>
    <a:custClr name="BLANK">
      <a:srgbClr val="FFFFFF"/>
    </a:custClr>
    <a:custClr name="Black 50%">
      <a:srgbClr val="808080"/>
    </a:custClr>
    <a:custClr name="Soft cream 50%">
      <a:srgbClr val="EEEAE4"/>
    </a:custClr>
    <a:custClr name="BLANK">
      <a:srgbClr val="FFFFFF"/>
    </a:custClr>
    <a:custClr name="Bold teal 50%">
      <a:srgbClr val="91C0CB"/>
    </a:custClr>
    <a:custClr name="Deep blue 50%">
      <a:srgbClr val="80A1B5"/>
    </a:custClr>
    <a:custClr name="Positive yellow 50%">
      <a:srgbClr val="F4E8AA"/>
    </a:custClr>
    <a:custClr name="Warm pink 50%">
      <a:srgbClr val="F6ECE6"/>
    </a:custClr>
    <a:custClr name="Balanced green 50%">
      <a:srgbClr val="9BC8B6"/>
    </a:custClr>
    <a:custClr name="Natural tan 50%">
      <a:srgbClr val="E7BDA6"/>
    </a:custClr>
    <a:custClr name="BLANK">
      <a:srgbClr val="FFFFFF"/>
    </a:custClr>
    <a:custClr name="Black 25%">
      <a:srgbClr val="BFBFBF"/>
    </a:custClr>
    <a:custClr name="Soft cream 25%">
      <a:srgbClr val="F7F4F1"/>
    </a:custClr>
    <a:custClr name="BLANK">
      <a:srgbClr val="FFFFFF"/>
    </a:custClr>
    <a:custClr name="Bold teal 25%">
      <a:srgbClr val="C8E0E6"/>
    </a:custClr>
    <a:custClr name="Deep blue 25%">
      <a:srgbClr val="BFD0DA"/>
    </a:custClr>
    <a:custClr name="Positive yellow 25%">
      <a:srgbClr val="FAF3D4"/>
    </a:custClr>
    <a:custClr name="Warm pink 25%">
      <a:srgbClr val="FBF5F2"/>
    </a:custClr>
    <a:custClr name="Balanced green 25%">
      <a:srgbClr val="CDE3DA"/>
    </a:custClr>
    <a:custClr name="Natural tan 25%">
      <a:srgbClr val="F3DED3"/>
    </a:custClr>
  </a:custClrLst>
  <a:extLst>
    <a:ext uri="{05A4C25C-085E-4340-85A3-A5531E510DB2}">
      <thm15:themeFamily xmlns:thm15="http://schemas.microsoft.com/office/thememl/2012/main" name="NICE corporate PPT template" id="{70DE6D73-E5BC-41FF-BEB7-53D2805A2701}" vid="{32781591-B4CD-4117-9D76-19A85C041AB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FEB742D5E2988439A0FECDECF284312" ma:contentTypeVersion="6" ma:contentTypeDescription="Create a new document." ma:contentTypeScope="" ma:versionID="b04cdf7c05549e4665a6c320dc73ee12">
  <xsd:schema xmlns:xsd="http://www.w3.org/2001/XMLSchema" xmlns:xs="http://www.w3.org/2001/XMLSchema" xmlns:p="http://schemas.microsoft.com/office/2006/metadata/properties" xmlns:ns2="289b8fc0-128f-4d7b-b8ee-34c94b7018e7" xmlns:ns3="35b4e7bb-0a9c-468b-b508-8e83b9d014a1" targetNamespace="http://schemas.microsoft.com/office/2006/metadata/properties" ma:root="true" ma:fieldsID="5aa5fda71fffd7cdfa1ed96c174d13ef" ns2:_="" ns3:_="">
    <xsd:import namespace="289b8fc0-128f-4d7b-b8ee-34c94b7018e7"/>
    <xsd:import namespace="35b4e7bb-0a9c-468b-b508-8e83b9d014a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89b8fc0-128f-4d7b-b8ee-34c94b7018e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SearchProperties" ma:index="1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35b4e7bb-0a9c-468b-b508-8e83b9d014a1"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026C0A6-2333-45BE-BE63-644E53DA9F6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89b8fc0-128f-4d7b-b8ee-34c94b7018e7"/>
    <ds:schemaRef ds:uri="35b4e7bb-0a9c-468b-b508-8e83b9d014a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D69DFEB-F49B-49FA-A723-CB9A923F322C}">
  <ds:schemaRefs>
    <ds:schemaRef ds:uri="http://schemas.microsoft.com/office/2006/documentManagement/types"/>
    <ds:schemaRef ds:uri="http://schemas.microsoft.com/office/2006/metadata/properties"/>
    <ds:schemaRef ds:uri="http://schemas.microsoft.com/office/infopath/2007/PartnerControls"/>
    <ds:schemaRef ds:uri="289b8fc0-128f-4d7b-b8ee-34c94b7018e7"/>
    <ds:schemaRef ds:uri="http://purl.org/dc/terms/"/>
    <ds:schemaRef ds:uri="http://purl.org/dc/dcmitype/"/>
    <ds:schemaRef ds:uri="http://www.w3.org/XML/1998/namespace"/>
    <ds:schemaRef ds:uri="http://schemas.openxmlformats.org/package/2006/metadata/core-properties"/>
    <ds:schemaRef ds:uri="35b4e7bb-0a9c-468b-b508-8e83b9d014a1"/>
    <ds:schemaRef ds:uri="http://purl.org/dc/elements/1.1/"/>
  </ds:schemaRefs>
</ds:datastoreItem>
</file>

<file path=customXml/itemProps3.xml><?xml version="1.0" encoding="utf-8"?>
<ds:datastoreItem xmlns:ds="http://schemas.openxmlformats.org/officeDocument/2006/customXml" ds:itemID="{FC9B413F-2411-40E2-A885-D8DB2AB47FF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NICE corporate PPT template</Template>
  <TotalTime>4</TotalTime>
  <Words>2630</Words>
  <Application>Microsoft Office PowerPoint</Application>
  <PresentationFormat>Widescreen</PresentationFormat>
  <Paragraphs>212</Paragraphs>
  <Slides>14</Slides>
  <Notes>6</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Lora SemiBold</vt:lpstr>
      <vt:lpstr>Inter</vt:lpstr>
      <vt:lpstr>Lato</vt:lpstr>
      <vt:lpstr>Inter SemiBold</vt:lpstr>
      <vt:lpstr>Arial</vt:lpstr>
      <vt:lpstr>Calibri</vt:lpstr>
      <vt:lpstr>NICE</vt:lpstr>
      <vt:lpstr>Measurement update: identifying insight to improve uptake of NICE guidance</vt:lpstr>
      <vt:lpstr>Key considerations and questions for the Board</vt:lpstr>
      <vt:lpstr>Content</vt:lpstr>
      <vt:lpstr>How does this fit in NICE's overall purpose?</vt:lpstr>
      <vt:lpstr>What is our approach to increasing the uptake of NICE guidance?</vt:lpstr>
      <vt:lpstr>Targeting our efforts and measuring uptake</vt:lpstr>
      <vt:lpstr>Our core role is producing guidance and assessment of evidence for technologies but we work as part of a wider system to encourage uptake of our guidance.</vt:lpstr>
      <vt:lpstr>Targeting uptake measurement: guideline recommendations</vt:lpstr>
      <vt:lpstr>Targeting uptake measurement: technology appraisal recommendations</vt:lpstr>
      <vt:lpstr>Key partners enabling implementation and improvement</vt:lpstr>
      <vt:lpstr>Prioritised topics aligned to system priorities to support improvement in 2024/25 </vt:lpstr>
      <vt:lpstr>Some practical examples</vt:lpstr>
      <vt:lpstr>Next steps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Measuring uptake of NICE guidance: findings, approaches and increasing impact</dc:title>
  <dc:creator>Nick Baillie</dc:creator>
  <cp:lastModifiedBy>Lynn Woodward</cp:lastModifiedBy>
  <cp:revision>9</cp:revision>
  <dcterms:created xsi:type="dcterms:W3CDTF">2024-08-14T08:19:44Z</dcterms:created>
  <dcterms:modified xsi:type="dcterms:W3CDTF">2024-09-19T11:02:15Z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c69d85d5-6d9e-4305-a294-1f636ec0f2d6_Enabled">
    <vt:lpwstr>true</vt:lpwstr>
  </property>
  <property fmtid="{D5CDD505-2E9C-101B-9397-08002B2CF9AE}" pid="3" name="MSIP_Label_c69d85d5-6d9e-4305-a294-1f636ec0f2d6_SetDate">
    <vt:lpwstr>2023-05-19T12:22:06Z</vt:lpwstr>
  </property>
  <property fmtid="{D5CDD505-2E9C-101B-9397-08002B2CF9AE}" pid="4" name="MSIP_Label_c69d85d5-6d9e-4305-a294-1f636ec0f2d6_Method">
    <vt:lpwstr>Standard</vt:lpwstr>
  </property>
  <property fmtid="{D5CDD505-2E9C-101B-9397-08002B2CF9AE}" pid="5" name="MSIP_Label_c69d85d5-6d9e-4305-a294-1f636ec0f2d6_Name">
    <vt:lpwstr>OFFICIAL</vt:lpwstr>
  </property>
  <property fmtid="{D5CDD505-2E9C-101B-9397-08002B2CF9AE}" pid="6" name="MSIP_Label_c69d85d5-6d9e-4305-a294-1f636ec0f2d6_SiteId">
    <vt:lpwstr>6030f479-b342-472d-a5dd-740ff7538de9</vt:lpwstr>
  </property>
  <property fmtid="{D5CDD505-2E9C-101B-9397-08002B2CF9AE}" pid="7" name="MSIP_Label_c69d85d5-6d9e-4305-a294-1f636ec0f2d6_ActionId">
    <vt:lpwstr>929d11f2-4f2f-4bba-b610-5951b069cf7b</vt:lpwstr>
  </property>
  <property fmtid="{D5CDD505-2E9C-101B-9397-08002B2CF9AE}" pid="8" name="MSIP_Label_c69d85d5-6d9e-4305-a294-1f636ec0f2d6_ContentBits">
    <vt:lpwstr>0</vt:lpwstr>
  </property>
  <property fmtid="{D5CDD505-2E9C-101B-9397-08002B2CF9AE}" pid="9" name="ContentTypeId">
    <vt:lpwstr>0x010100CFEB742D5E2988439A0FECDECF284312</vt:lpwstr>
  </property>
</Properties>
</file>