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26" r:id="rId5"/>
    <p:sldId id="346" r:id="rId6"/>
    <p:sldId id="345" r:id="rId7"/>
    <p:sldId id="350" r:id="rId8"/>
    <p:sldId id="347" r:id="rId9"/>
    <p:sldId id="348" r:id="rId10"/>
    <p:sldId id="34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3" d="100"/>
          <a:sy n="103" d="100"/>
        </p:scale>
        <p:origin x="144"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Scoular" userId="S::lorna.scoular@nice.org.uk::1cce4dc7-2668-4474-a2b5-b58e729e404a" providerId="AD" clId="Web-{31FDD9A0-2E4C-42B5-8ECA-3B6D01F742BA}"/>
    <pc:docChg chg="modSld">
      <pc:chgData name="Lorna Scoular" userId="S::lorna.scoular@nice.org.uk::1cce4dc7-2668-4474-a2b5-b58e729e404a" providerId="AD" clId="Web-{31FDD9A0-2E4C-42B5-8ECA-3B6D01F742BA}" dt="2024-08-12T10:12:10.017" v="6" actId="20577"/>
      <pc:docMkLst>
        <pc:docMk/>
      </pc:docMkLst>
      <pc:sldChg chg="modSp">
        <pc:chgData name="Lorna Scoular" userId="S::lorna.scoular@nice.org.uk::1cce4dc7-2668-4474-a2b5-b58e729e404a" providerId="AD" clId="Web-{31FDD9A0-2E4C-42B5-8ECA-3B6D01F742BA}" dt="2024-08-12T10:12:10.017" v="6" actId="20577"/>
        <pc:sldMkLst>
          <pc:docMk/>
          <pc:sldMk cId="3024986153" sldId="326"/>
        </pc:sldMkLst>
        <pc:spChg chg="mod">
          <ac:chgData name="Lorna Scoular" userId="S::lorna.scoular@nice.org.uk::1cce4dc7-2668-4474-a2b5-b58e729e404a" providerId="AD" clId="Web-{31FDD9A0-2E4C-42B5-8ECA-3B6D01F742BA}" dt="2024-08-12T10:12:10.017" v="6" actId="20577"/>
          <ac:spMkLst>
            <pc:docMk/>
            <pc:sldMk cId="3024986153" sldId="326"/>
            <ac:spMk id="3" creationId="{96652783-E6A5-EE8F-BFD3-B72DE4770087}"/>
          </ac:spMkLst>
        </pc:spChg>
      </pc:sldChg>
    </pc:docChg>
  </pc:docChgLst>
  <pc:docChgLst>
    <pc:chgData name="Lorna Scoular" userId="S::lorna.scoular@nice.org.uk::1cce4dc7-2668-4474-a2b5-b58e729e404a" providerId="AD" clId="Web-{8A3DF033-E3A9-46C7-AD40-5BEF0D80B9FB}"/>
    <pc:docChg chg="modSld">
      <pc:chgData name="Lorna Scoular" userId="S::lorna.scoular@nice.org.uk::1cce4dc7-2668-4474-a2b5-b58e729e404a" providerId="AD" clId="Web-{8A3DF033-E3A9-46C7-AD40-5BEF0D80B9FB}" dt="2024-09-05T10:23:58.053" v="1" actId="20577"/>
      <pc:docMkLst>
        <pc:docMk/>
      </pc:docMkLst>
      <pc:sldChg chg="modSp">
        <pc:chgData name="Lorna Scoular" userId="S::lorna.scoular@nice.org.uk::1cce4dc7-2668-4474-a2b5-b58e729e404a" providerId="AD" clId="Web-{8A3DF033-E3A9-46C7-AD40-5BEF0D80B9FB}" dt="2024-09-05T10:23:58.053" v="1" actId="20577"/>
        <pc:sldMkLst>
          <pc:docMk/>
          <pc:sldMk cId="4269207380" sldId="349"/>
        </pc:sldMkLst>
        <pc:spChg chg="mod">
          <ac:chgData name="Lorna Scoular" userId="S::lorna.scoular@nice.org.uk::1cce4dc7-2668-4474-a2b5-b58e729e404a" providerId="AD" clId="Web-{8A3DF033-E3A9-46C7-AD40-5BEF0D80B9FB}" dt="2024-09-05T10:23:58.053" v="1" actId="20577"/>
          <ac:spMkLst>
            <pc:docMk/>
            <pc:sldMk cId="4269207380" sldId="349"/>
            <ac:spMk id="3" creationId="{98B50F49-20C5-0AD1-500F-9F50CC6DFED2}"/>
          </ac:spMkLst>
        </pc:spChg>
      </pc:sldChg>
    </pc:docChg>
  </pc:docChgLst>
  <pc:docChgLst>
    <pc:chgData name="Lorna Scoular" userId="S::lorna.scoular@nice.org.uk::1cce4dc7-2668-4474-a2b5-b58e729e404a" providerId="AD" clId="Web-{3FA97B72-0819-4636-BDCA-B7F73A828665}"/>
    <pc:docChg chg="addSld delSld modSld">
      <pc:chgData name="Lorna Scoular" userId="S::lorna.scoular@nice.org.uk::1cce4dc7-2668-4474-a2b5-b58e729e404a" providerId="AD" clId="Web-{3FA97B72-0819-4636-BDCA-B7F73A828665}" dt="2024-08-29T10:00:41.885" v="2427" actId="20577"/>
      <pc:docMkLst>
        <pc:docMk/>
      </pc:docMkLst>
      <pc:sldChg chg="add del">
        <pc:chgData name="Lorna Scoular" userId="S::lorna.scoular@nice.org.uk::1cce4dc7-2668-4474-a2b5-b58e729e404a" providerId="AD" clId="Web-{3FA97B72-0819-4636-BDCA-B7F73A828665}" dt="2024-08-29T09:30:47.318" v="548"/>
        <pc:sldMkLst>
          <pc:docMk/>
          <pc:sldMk cId="2592419033" sldId="257"/>
        </pc:sldMkLst>
      </pc:sldChg>
      <pc:sldChg chg="add del">
        <pc:chgData name="Lorna Scoular" userId="S::lorna.scoular@nice.org.uk::1cce4dc7-2668-4474-a2b5-b58e729e404a" providerId="AD" clId="Web-{3FA97B72-0819-4636-BDCA-B7F73A828665}" dt="2024-08-29T09:30:49.084" v="550"/>
        <pc:sldMkLst>
          <pc:docMk/>
          <pc:sldMk cId="518722174" sldId="324"/>
        </pc:sldMkLst>
      </pc:sldChg>
      <pc:sldChg chg="modSp">
        <pc:chgData name="Lorna Scoular" userId="S::lorna.scoular@nice.org.uk::1cce4dc7-2668-4474-a2b5-b58e729e404a" providerId="AD" clId="Web-{3FA97B72-0819-4636-BDCA-B7F73A828665}" dt="2024-08-29T09:11:19.472" v="5" actId="20577"/>
        <pc:sldMkLst>
          <pc:docMk/>
          <pc:sldMk cId="3024986153" sldId="326"/>
        </pc:sldMkLst>
        <pc:spChg chg="mod">
          <ac:chgData name="Lorna Scoular" userId="S::lorna.scoular@nice.org.uk::1cce4dc7-2668-4474-a2b5-b58e729e404a" providerId="AD" clId="Web-{3FA97B72-0819-4636-BDCA-B7F73A828665}" dt="2024-08-29T09:11:19.472" v="5" actId="20577"/>
          <ac:spMkLst>
            <pc:docMk/>
            <pc:sldMk cId="3024986153" sldId="326"/>
            <ac:spMk id="3" creationId="{96652783-E6A5-EE8F-BFD3-B72DE4770087}"/>
          </ac:spMkLst>
        </pc:spChg>
      </pc:sldChg>
      <pc:sldChg chg="modSp modNotes">
        <pc:chgData name="Lorna Scoular" userId="S::lorna.scoular@nice.org.uk::1cce4dc7-2668-4474-a2b5-b58e729e404a" providerId="AD" clId="Web-{3FA97B72-0819-4636-BDCA-B7F73A828665}" dt="2024-08-29T09:53:18.138" v="2268"/>
        <pc:sldMkLst>
          <pc:docMk/>
          <pc:sldMk cId="2878404520" sldId="347"/>
        </pc:sldMkLst>
        <pc:spChg chg="mod">
          <ac:chgData name="Lorna Scoular" userId="S::lorna.scoular@nice.org.uk::1cce4dc7-2668-4474-a2b5-b58e729e404a" providerId="AD" clId="Web-{3FA97B72-0819-4636-BDCA-B7F73A828665}" dt="2024-08-29T09:52:50.465" v="2251" actId="1076"/>
          <ac:spMkLst>
            <pc:docMk/>
            <pc:sldMk cId="2878404520" sldId="347"/>
            <ac:spMk id="2" creationId="{FB31B83F-9B52-6C23-4F1E-D0A2DCC0C1E4}"/>
          </ac:spMkLst>
        </pc:spChg>
        <pc:spChg chg="mod">
          <ac:chgData name="Lorna Scoular" userId="S::lorna.scoular@nice.org.uk::1cce4dc7-2668-4474-a2b5-b58e729e404a" providerId="AD" clId="Web-{3FA97B72-0819-4636-BDCA-B7F73A828665}" dt="2024-08-29T09:53:11.716" v="2267" actId="20577"/>
          <ac:spMkLst>
            <pc:docMk/>
            <pc:sldMk cId="2878404520" sldId="347"/>
            <ac:spMk id="3" creationId="{54BF4E0B-BA97-89CD-3941-EB85EE86801D}"/>
          </ac:spMkLst>
        </pc:spChg>
        <pc:graphicFrameChg chg="mod">
          <ac:chgData name="Lorna Scoular" userId="S::lorna.scoular@nice.org.uk::1cce4dc7-2668-4474-a2b5-b58e729e404a" providerId="AD" clId="Web-{3FA97B72-0819-4636-BDCA-B7F73A828665}" dt="2024-08-29T09:52:53.684" v="2252" actId="1076"/>
          <ac:graphicFrameMkLst>
            <pc:docMk/>
            <pc:sldMk cId="2878404520" sldId="347"/>
            <ac:graphicFrameMk id="4" creationId="{B852FE93-F262-CD5C-E203-44BD7E0583CA}"/>
          </ac:graphicFrameMkLst>
        </pc:graphicFrameChg>
      </pc:sldChg>
      <pc:sldChg chg="addSp delSp modSp modNotes">
        <pc:chgData name="Lorna Scoular" userId="S::lorna.scoular@nice.org.uk::1cce4dc7-2668-4474-a2b5-b58e729e404a" providerId="AD" clId="Web-{3FA97B72-0819-4636-BDCA-B7F73A828665}" dt="2024-08-29T10:00:41.885" v="2427" actId="20577"/>
        <pc:sldMkLst>
          <pc:docMk/>
          <pc:sldMk cId="1783750760" sldId="348"/>
        </pc:sldMkLst>
        <pc:spChg chg="mod">
          <ac:chgData name="Lorna Scoular" userId="S::lorna.scoular@nice.org.uk::1cce4dc7-2668-4474-a2b5-b58e729e404a" providerId="AD" clId="Web-{3FA97B72-0819-4636-BDCA-B7F73A828665}" dt="2024-08-29T09:51:16.869" v="2171" actId="1076"/>
          <ac:spMkLst>
            <pc:docMk/>
            <pc:sldMk cId="1783750760" sldId="348"/>
            <ac:spMk id="2" creationId="{D76AAF33-5AE4-776F-8316-1236027FE50A}"/>
          </ac:spMkLst>
        </pc:spChg>
        <pc:spChg chg="add del mod">
          <ac:chgData name="Lorna Scoular" userId="S::lorna.scoular@nice.org.uk::1cce4dc7-2668-4474-a2b5-b58e729e404a" providerId="AD" clId="Web-{3FA97B72-0819-4636-BDCA-B7F73A828665}" dt="2024-08-29T09:31:00.725" v="551"/>
          <ac:spMkLst>
            <pc:docMk/>
            <pc:sldMk cId="1783750760" sldId="348"/>
            <ac:spMk id="3" creationId="{2C4DA18B-8376-39AE-DA19-2B5357D4640A}"/>
          </ac:spMkLst>
        </pc:spChg>
        <pc:spChg chg="add del mod">
          <ac:chgData name="Lorna Scoular" userId="S::lorna.scoular@nice.org.uk::1cce4dc7-2668-4474-a2b5-b58e729e404a" providerId="AD" clId="Web-{3FA97B72-0819-4636-BDCA-B7F73A828665}" dt="2024-08-29T10:00:41.885" v="2427" actId="20577"/>
          <ac:spMkLst>
            <pc:docMk/>
            <pc:sldMk cId="1783750760" sldId="348"/>
            <ac:spMk id="5" creationId="{14DD9F82-0228-615A-1350-F8D9D1B5F64C}"/>
          </ac:spMkLst>
        </pc:spChg>
        <pc:graphicFrameChg chg="mod">
          <ac:chgData name="Lorna Scoular" userId="S::lorna.scoular@nice.org.uk::1cce4dc7-2668-4474-a2b5-b58e729e404a" providerId="AD" clId="Web-{3FA97B72-0819-4636-BDCA-B7F73A828665}" dt="2024-08-29T09:52:33.105" v="2244" actId="1076"/>
          <ac:graphicFrameMkLst>
            <pc:docMk/>
            <pc:sldMk cId="1783750760" sldId="348"/>
            <ac:graphicFrameMk id="4" creationId="{1B43DEFA-9C0B-0DB2-4172-90723BD1DD8D}"/>
          </ac:graphicFrameMkLst>
        </pc:graphicFrameChg>
      </pc:sldChg>
      <pc:sldChg chg="addSp delSp modSp">
        <pc:chgData name="Lorna Scoular" userId="S::lorna.scoular@nice.org.uk::1cce4dc7-2668-4474-a2b5-b58e729e404a" providerId="AD" clId="Web-{3FA97B72-0819-4636-BDCA-B7F73A828665}" dt="2024-08-29T09:55:58.908" v="2351" actId="20577"/>
        <pc:sldMkLst>
          <pc:docMk/>
          <pc:sldMk cId="4269207380" sldId="349"/>
        </pc:sldMkLst>
        <pc:spChg chg="mod">
          <ac:chgData name="Lorna Scoular" userId="S::lorna.scoular@nice.org.uk::1cce4dc7-2668-4474-a2b5-b58e729e404a" providerId="AD" clId="Web-{3FA97B72-0819-4636-BDCA-B7F73A828665}" dt="2024-08-29T09:55:58.908" v="2351" actId="20577"/>
          <ac:spMkLst>
            <pc:docMk/>
            <pc:sldMk cId="4269207380" sldId="349"/>
            <ac:spMk id="3" creationId="{98B50F49-20C5-0AD1-500F-9F50CC6DFED2}"/>
          </ac:spMkLst>
        </pc:spChg>
        <pc:spChg chg="add del mod">
          <ac:chgData name="Lorna Scoular" userId="S::lorna.scoular@nice.org.uk::1cce4dc7-2668-4474-a2b5-b58e729e404a" providerId="AD" clId="Web-{3FA97B72-0819-4636-BDCA-B7F73A828665}" dt="2024-08-29T09:46:20.845" v="1611"/>
          <ac:spMkLst>
            <pc:docMk/>
            <pc:sldMk cId="4269207380" sldId="349"/>
            <ac:spMk id="4" creationId="{2C4DA18B-8376-39AE-DA19-2B5357D4640A}"/>
          </ac:spMkLst>
        </pc:spChg>
      </pc:sldChg>
      <pc:sldChg chg="addSp delSp modSp modNotes">
        <pc:chgData name="Lorna Scoular" userId="S::lorna.scoular@nice.org.uk::1cce4dc7-2668-4474-a2b5-b58e729e404a" providerId="AD" clId="Web-{3FA97B72-0819-4636-BDCA-B7F73A828665}" dt="2024-08-29T09:56:57.457" v="2353"/>
        <pc:sldMkLst>
          <pc:docMk/>
          <pc:sldMk cId="1142469285" sldId="350"/>
        </pc:sldMkLst>
        <pc:spChg chg="mod">
          <ac:chgData name="Lorna Scoular" userId="S::lorna.scoular@nice.org.uk::1cce4dc7-2668-4474-a2b5-b58e729e404a" providerId="AD" clId="Web-{3FA97B72-0819-4636-BDCA-B7F73A828665}" dt="2024-08-29T09:33:36.260" v="563" actId="1076"/>
          <ac:spMkLst>
            <pc:docMk/>
            <pc:sldMk cId="1142469285" sldId="350"/>
            <ac:spMk id="2" creationId="{00E8D2BB-2535-6846-2CBC-F18447596A1A}"/>
          </ac:spMkLst>
        </pc:spChg>
        <pc:spChg chg="add del">
          <ac:chgData name="Lorna Scoular" userId="S::lorna.scoular@nice.org.uk::1cce4dc7-2668-4474-a2b5-b58e729e404a" providerId="AD" clId="Web-{3FA97B72-0819-4636-BDCA-B7F73A828665}" dt="2024-08-29T09:33:16.791" v="561"/>
          <ac:spMkLst>
            <pc:docMk/>
            <pc:sldMk cId="1142469285" sldId="350"/>
            <ac:spMk id="3" creationId="{57D16CBA-A577-E0D3-FBD6-8966B6134253}"/>
          </ac:spMkLst>
        </pc:spChg>
        <pc:graphicFrameChg chg="mod">
          <ac:chgData name="Lorna Scoular" userId="S::lorna.scoular@nice.org.uk::1cce4dc7-2668-4474-a2b5-b58e729e404a" providerId="AD" clId="Web-{3FA97B72-0819-4636-BDCA-B7F73A828665}" dt="2024-08-29T09:33:28.338" v="562" actId="1076"/>
          <ac:graphicFrameMkLst>
            <pc:docMk/>
            <pc:sldMk cId="1142469285" sldId="350"/>
            <ac:graphicFrameMk id="5" creationId="{69216C5F-611B-108A-8297-39DCCE8D7C11}"/>
          </ac:graphicFrameMkLst>
        </pc:graphicFrameChg>
      </pc:sldChg>
      <pc:sldChg chg="add del">
        <pc:chgData name="Lorna Scoular" userId="S::lorna.scoular@nice.org.uk::1cce4dc7-2668-4474-a2b5-b58e729e404a" providerId="AD" clId="Web-{3FA97B72-0819-4636-BDCA-B7F73A828665}" dt="2024-08-29T09:30:48.287" v="549"/>
        <pc:sldMkLst>
          <pc:docMk/>
          <pc:sldMk cId="717982773" sldId="352"/>
        </pc:sldMkLst>
      </pc:sldChg>
    </pc:docChg>
  </pc:docChgLst>
  <pc:docChgLst>
    <pc:chgData name="Lynn Woodward" userId="618c2155-77b8-4d50-a4cd-d8818db741fc" providerId="ADAL" clId="{AF4350B2-FD05-4CD4-AE06-E0A0F570CB58}"/>
    <pc:docChg chg="modSld">
      <pc:chgData name="Lynn Woodward" userId="618c2155-77b8-4d50-a4cd-d8818db741fc" providerId="ADAL" clId="{AF4350B2-FD05-4CD4-AE06-E0A0F570CB58}" dt="2024-09-19T10:51:14.040" v="3" actId="962"/>
      <pc:docMkLst>
        <pc:docMk/>
      </pc:docMkLst>
      <pc:sldChg chg="modSp mod">
        <pc:chgData name="Lynn Woodward" userId="618c2155-77b8-4d50-a4cd-d8818db741fc" providerId="ADAL" clId="{AF4350B2-FD05-4CD4-AE06-E0A0F570CB58}" dt="2024-09-19T10:50:55.845" v="0" actId="962"/>
        <pc:sldMkLst>
          <pc:docMk/>
          <pc:sldMk cId="3024986153" sldId="326"/>
        </pc:sldMkLst>
        <pc:picChg chg="mod">
          <ac:chgData name="Lynn Woodward" userId="618c2155-77b8-4d50-a4cd-d8818db741fc" providerId="ADAL" clId="{AF4350B2-FD05-4CD4-AE06-E0A0F570CB58}" dt="2024-09-19T10:50:55.845" v="0" actId="962"/>
          <ac:picMkLst>
            <pc:docMk/>
            <pc:sldMk cId="3024986153" sldId="326"/>
            <ac:picMk id="10" creationId="{5BF093F6-743E-DFC5-7B4B-C2E3363C5815}"/>
          </ac:picMkLst>
        </pc:picChg>
      </pc:sldChg>
      <pc:sldChg chg="modSp mod">
        <pc:chgData name="Lynn Woodward" userId="618c2155-77b8-4d50-a4cd-d8818db741fc" providerId="ADAL" clId="{AF4350B2-FD05-4CD4-AE06-E0A0F570CB58}" dt="2024-09-19T10:51:14.040" v="3" actId="962"/>
        <pc:sldMkLst>
          <pc:docMk/>
          <pc:sldMk cId="3886710770" sldId="345"/>
        </pc:sldMkLst>
        <pc:picChg chg="mod">
          <ac:chgData name="Lynn Woodward" userId="618c2155-77b8-4d50-a4cd-d8818db741fc" providerId="ADAL" clId="{AF4350B2-FD05-4CD4-AE06-E0A0F570CB58}" dt="2024-09-19T10:51:14.040" v="3" actId="962"/>
          <ac:picMkLst>
            <pc:docMk/>
            <pc:sldMk cId="3886710770" sldId="345"/>
            <ac:picMk id="6" creationId="{C11F45D4-B6FF-0F27-26ED-2BE45B446D49}"/>
          </ac:picMkLst>
        </pc:picChg>
      </pc:sldChg>
      <pc:sldChg chg="modSp mod">
        <pc:chgData name="Lynn Woodward" userId="618c2155-77b8-4d50-a4cd-d8818db741fc" providerId="ADAL" clId="{AF4350B2-FD05-4CD4-AE06-E0A0F570CB58}" dt="2024-09-19T10:51:09.032" v="2" actId="962"/>
        <pc:sldMkLst>
          <pc:docMk/>
          <pc:sldMk cId="1828241439" sldId="346"/>
        </pc:sldMkLst>
        <pc:picChg chg="mod">
          <ac:chgData name="Lynn Woodward" userId="618c2155-77b8-4d50-a4cd-d8818db741fc" providerId="ADAL" clId="{AF4350B2-FD05-4CD4-AE06-E0A0F570CB58}" dt="2024-09-19T10:51:09.032" v="2" actId="962"/>
          <ac:picMkLst>
            <pc:docMk/>
            <pc:sldMk cId="1828241439" sldId="346"/>
            <ac:picMk id="6" creationId="{C11F45D4-B6FF-0F27-26ED-2BE45B446D49}"/>
          </ac:picMkLst>
        </pc:picChg>
      </pc:sldChg>
      <pc:sldChg chg="modSp mod">
        <pc:chgData name="Lynn Woodward" userId="618c2155-77b8-4d50-a4cd-d8818db741fc" providerId="ADAL" clId="{AF4350B2-FD05-4CD4-AE06-E0A0F570CB58}" dt="2024-09-19T10:51:01.001" v="1" actId="962"/>
        <pc:sldMkLst>
          <pc:docMk/>
          <pc:sldMk cId="1142469285" sldId="350"/>
        </pc:sldMkLst>
        <pc:picChg chg="mod">
          <ac:chgData name="Lynn Woodward" userId="618c2155-77b8-4d50-a4cd-d8818db741fc" providerId="ADAL" clId="{AF4350B2-FD05-4CD4-AE06-E0A0F570CB58}" dt="2024-09-19T10:51:01.001" v="1" actId="962"/>
          <ac:picMkLst>
            <pc:docMk/>
            <pc:sldMk cId="1142469285" sldId="350"/>
            <ac:picMk id="4" creationId="{B3099D70-5868-1F36-2F1F-DD0EDC269FF7}"/>
          </ac:picMkLst>
        </pc:picChg>
      </pc:sldChg>
    </pc:docChg>
  </pc:docChgLst>
  <pc:docChgLst>
    <pc:chgData name="Lorna Scoular" userId="1cce4dc7-2668-4474-a2b5-b58e729e404a" providerId="ADAL" clId="{C2508F25-7DA2-4BE6-BEED-FB0EDBB46042}"/>
    <pc:docChg chg="custSel addSld delSld modSld">
      <pc:chgData name="Lorna Scoular" userId="1cce4dc7-2668-4474-a2b5-b58e729e404a" providerId="ADAL" clId="{C2508F25-7DA2-4BE6-BEED-FB0EDBB46042}" dt="2024-07-25T14:33:20.189" v="1566" actId="20577"/>
      <pc:docMkLst>
        <pc:docMk/>
      </pc:docMkLst>
      <pc:sldChg chg="del">
        <pc:chgData name="Lorna Scoular" userId="1cce4dc7-2668-4474-a2b5-b58e729e404a" providerId="ADAL" clId="{C2508F25-7DA2-4BE6-BEED-FB0EDBB46042}" dt="2024-07-25T10:29:26.236" v="110" actId="47"/>
        <pc:sldMkLst>
          <pc:docMk/>
          <pc:sldMk cId="3886770680" sldId="297"/>
        </pc:sldMkLst>
      </pc:sldChg>
      <pc:sldChg chg="modSp mod modNotesTx">
        <pc:chgData name="Lorna Scoular" userId="1cce4dc7-2668-4474-a2b5-b58e729e404a" providerId="ADAL" clId="{C2508F25-7DA2-4BE6-BEED-FB0EDBB46042}" dt="2024-07-25T10:40:11.994" v="914" actId="20577"/>
        <pc:sldMkLst>
          <pc:docMk/>
          <pc:sldMk cId="286806862" sldId="340"/>
        </pc:sldMkLst>
        <pc:spChg chg="mod">
          <ac:chgData name="Lorna Scoular" userId="1cce4dc7-2668-4474-a2b5-b58e729e404a" providerId="ADAL" clId="{C2508F25-7DA2-4BE6-BEED-FB0EDBB46042}" dt="2024-07-25T10:33:39.689" v="175" actId="1076"/>
          <ac:spMkLst>
            <pc:docMk/>
            <pc:sldMk cId="286806862" sldId="340"/>
            <ac:spMk id="4" creationId="{7E1B9E73-3346-EB2E-B5FB-8571340D68EE}"/>
          </ac:spMkLst>
        </pc:spChg>
        <pc:spChg chg="mod">
          <ac:chgData name="Lorna Scoular" userId="1cce4dc7-2668-4474-a2b5-b58e729e404a" providerId="ADAL" clId="{C2508F25-7DA2-4BE6-BEED-FB0EDBB46042}" dt="2024-07-25T10:33:52.924" v="178" actId="1076"/>
          <ac:spMkLst>
            <pc:docMk/>
            <pc:sldMk cId="286806862" sldId="340"/>
            <ac:spMk id="6" creationId="{D788566A-A6A7-33EB-0873-2B0CF67D4F8A}"/>
          </ac:spMkLst>
        </pc:spChg>
        <pc:spChg chg="mod">
          <ac:chgData name="Lorna Scoular" userId="1cce4dc7-2668-4474-a2b5-b58e729e404a" providerId="ADAL" clId="{C2508F25-7DA2-4BE6-BEED-FB0EDBB46042}" dt="2024-07-25T10:34:03.715" v="180" actId="1076"/>
          <ac:spMkLst>
            <pc:docMk/>
            <pc:sldMk cId="286806862" sldId="340"/>
            <ac:spMk id="7" creationId="{457055E9-41E9-3B9C-6BA2-B2D36CE2496D}"/>
          </ac:spMkLst>
        </pc:spChg>
        <pc:spChg chg="mod">
          <ac:chgData name="Lorna Scoular" userId="1cce4dc7-2668-4474-a2b5-b58e729e404a" providerId="ADAL" clId="{C2508F25-7DA2-4BE6-BEED-FB0EDBB46042}" dt="2024-07-25T10:33:33.102" v="172" actId="1076"/>
          <ac:spMkLst>
            <pc:docMk/>
            <pc:sldMk cId="286806862" sldId="340"/>
            <ac:spMk id="8" creationId="{38DB91CE-FEC8-128F-CE34-4A25A3474C37}"/>
          </ac:spMkLst>
        </pc:spChg>
        <pc:spChg chg="mod">
          <ac:chgData name="Lorna Scoular" userId="1cce4dc7-2668-4474-a2b5-b58e729e404a" providerId="ADAL" clId="{C2508F25-7DA2-4BE6-BEED-FB0EDBB46042}" dt="2024-07-25T10:33:44.813" v="177" actId="14100"/>
          <ac:spMkLst>
            <pc:docMk/>
            <pc:sldMk cId="286806862" sldId="340"/>
            <ac:spMk id="9" creationId="{828D1363-E35A-CE8D-4D8D-23F1A8868CDD}"/>
          </ac:spMkLst>
        </pc:spChg>
      </pc:sldChg>
      <pc:sldChg chg="modNotesTx">
        <pc:chgData name="Lorna Scoular" userId="1cce4dc7-2668-4474-a2b5-b58e729e404a" providerId="ADAL" clId="{C2508F25-7DA2-4BE6-BEED-FB0EDBB46042}" dt="2024-07-25T10:39:46.255" v="835" actId="20577"/>
        <pc:sldMkLst>
          <pc:docMk/>
          <pc:sldMk cId="3886710770" sldId="345"/>
        </pc:sldMkLst>
      </pc:sldChg>
      <pc:sldChg chg="modSp mod">
        <pc:chgData name="Lorna Scoular" userId="1cce4dc7-2668-4474-a2b5-b58e729e404a" providerId="ADAL" clId="{C2508F25-7DA2-4BE6-BEED-FB0EDBB46042}" dt="2024-07-25T14:33:20.189" v="1566" actId="20577"/>
        <pc:sldMkLst>
          <pc:docMk/>
          <pc:sldMk cId="1828241439" sldId="346"/>
        </pc:sldMkLst>
        <pc:graphicFrameChg chg="modGraphic">
          <ac:chgData name="Lorna Scoular" userId="1cce4dc7-2668-4474-a2b5-b58e729e404a" providerId="ADAL" clId="{C2508F25-7DA2-4BE6-BEED-FB0EDBB46042}" dt="2024-07-25T14:33:20.189" v="1566" actId="20577"/>
          <ac:graphicFrameMkLst>
            <pc:docMk/>
            <pc:sldMk cId="1828241439" sldId="346"/>
            <ac:graphicFrameMk id="4" creationId="{96E311DD-36F6-5BBC-F54E-931344921D0F}"/>
          </ac:graphicFrameMkLst>
        </pc:graphicFrameChg>
      </pc:sldChg>
      <pc:sldChg chg="modSp mod">
        <pc:chgData name="Lorna Scoular" userId="1cce4dc7-2668-4474-a2b5-b58e729e404a" providerId="ADAL" clId="{C2508F25-7DA2-4BE6-BEED-FB0EDBB46042}" dt="2024-07-25T10:28:51.805" v="107" actId="20577"/>
        <pc:sldMkLst>
          <pc:docMk/>
          <pc:sldMk cId="1783750760" sldId="348"/>
        </pc:sldMkLst>
        <pc:spChg chg="mod">
          <ac:chgData name="Lorna Scoular" userId="1cce4dc7-2668-4474-a2b5-b58e729e404a" providerId="ADAL" clId="{C2508F25-7DA2-4BE6-BEED-FB0EDBB46042}" dt="2024-07-25T10:28:51.805" v="107" actId="20577"/>
          <ac:spMkLst>
            <pc:docMk/>
            <pc:sldMk cId="1783750760" sldId="348"/>
            <ac:spMk id="3" creationId="{2C4DA18B-8376-39AE-DA19-2B5357D4640A}"/>
          </ac:spMkLst>
        </pc:spChg>
      </pc:sldChg>
      <pc:sldChg chg="modSp mod">
        <pc:chgData name="Lorna Scoular" userId="1cce4dc7-2668-4474-a2b5-b58e729e404a" providerId="ADAL" clId="{C2508F25-7DA2-4BE6-BEED-FB0EDBB46042}" dt="2024-07-25T13:50:07.350" v="1563" actId="313"/>
        <pc:sldMkLst>
          <pc:docMk/>
          <pc:sldMk cId="4269207380" sldId="349"/>
        </pc:sldMkLst>
        <pc:spChg chg="mod">
          <ac:chgData name="Lorna Scoular" userId="1cce4dc7-2668-4474-a2b5-b58e729e404a" providerId="ADAL" clId="{C2508F25-7DA2-4BE6-BEED-FB0EDBB46042}" dt="2024-07-25T13:50:07.350" v="1563" actId="313"/>
          <ac:spMkLst>
            <pc:docMk/>
            <pc:sldMk cId="4269207380" sldId="349"/>
            <ac:spMk id="3" creationId="{98B50F49-20C5-0AD1-500F-9F50CC6DFED2}"/>
          </ac:spMkLst>
        </pc:spChg>
      </pc:sldChg>
      <pc:sldChg chg="addSp delSp modSp modNotesTx">
        <pc:chgData name="Lorna Scoular" userId="1cce4dc7-2668-4474-a2b5-b58e729e404a" providerId="ADAL" clId="{C2508F25-7DA2-4BE6-BEED-FB0EDBB46042}" dt="2024-07-25T10:37:01.548" v="335" actId="20577"/>
        <pc:sldMkLst>
          <pc:docMk/>
          <pc:sldMk cId="1142469285" sldId="350"/>
        </pc:sldMkLst>
        <pc:spChg chg="del">
          <ac:chgData name="Lorna Scoular" userId="1cce4dc7-2668-4474-a2b5-b58e729e404a" providerId="ADAL" clId="{C2508F25-7DA2-4BE6-BEED-FB0EDBB46042}" dt="2024-07-25T10:22:54.090" v="0"/>
          <ac:spMkLst>
            <pc:docMk/>
            <pc:sldMk cId="1142469285" sldId="350"/>
            <ac:spMk id="3" creationId="{C0923196-A5C1-BCB4-1B11-6AFA48A14734}"/>
          </ac:spMkLst>
        </pc:spChg>
        <pc:picChg chg="add mod">
          <ac:chgData name="Lorna Scoular" userId="1cce4dc7-2668-4474-a2b5-b58e729e404a" providerId="ADAL" clId="{C2508F25-7DA2-4BE6-BEED-FB0EDBB46042}" dt="2024-07-25T10:22:54.090" v="0"/>
          <ac:picMkLst>
            <pc:docMk/>
            <pc:sldMk cId="1142469285" sldId="350"/>
            <ac:picMk id="4" creationId="{B3099D70-5868-1F36-2F1F-DD0EDC269FF7}"/>
          </ac:picMkLst>
        </pc:picChg>
      </pc:sldChg>
      <pc:sldChg chg="modSp mod modNotesTx">
        <pc:chgData name="Lorna Scoular" userId="1cce4dc7-2668-4474-a2b5-b58e729e404a" providerId="ADAL" clId="{C2508F25-7DA2-4BE6-BEED-FB0EDBB46042}" dt="2024-07-25T10:42:44.021" v="1462" actId="20577"/>
        <pc:sldMkLst>
          <pc:docMk/>
          <pc:sldMk cId="906695934" sldId="351"/>
        </pc:sldMkLst>
        <pc:spChg chg="mod">
          <ac:chgData name="Lorna Scoular" userId="1cce4dc7-2668-4474-a2b5-b58e729e404a" providerId="ADAL" clId="{C2508F25-7DA2-4BE6-BEED-FB0EDBB46042}" dt="2024-07-25T10:40:18.826" v="915" actId="20577"/>
          <ac:spMkLst>
            <pc:docMk/>
            <pc:sldMk cId="906695934" sldId="351"/>
            <ac:spMk id="11" creationId="{64C2692D-A3A8-ACFE-2180-0ABC5C876365}"/>
          </ac:spMkLst>
        </pc:spChg>
        <pc:spChg chg="mod">
          <ac:chgData name="Lorna Scoular" userId="1cce4dc7-2668-4474-a2b5-b58e729e404a" providerId="ADAL" clId="{C2508F25-7DA2-4BE6-BEED-FB0EDBB46042}" dt="2024-07-25T10:31:12.055" v="125" actId="14100"/>
          <ac:spMkLst>
            <pc:docMk/>
            <pc:sldMk cId="906695934" sldId="351"/>
            <ac:spMk id="16" creationId="{35F438DF-8A7A-C68A-0907-050E810C2809}"/>
          </ac:spMkLst>
        </pc:spChg>
        <pc:spChg chg="mod">
          <ac:chgData name="Lorna Scoular" userId="1cce4dc7-2668-4474-a2b5-b58e729e404a" providerId="ADAL" clId="{C2508F25-7DA2-4BE6-BEED-FB0EDBB46042}" dt="2024-07-25T10:31:30.762" v="128" actId="255"/>
          <ac:spMkLst>
            <pc:docMk/>
            <pc:sldMk cId="906695934" sldId="351"/>
            <ac:spMk id="17" creationId="{A240BF11-C6F8-79F5-DF47-33EC4DDA7B18}"/>
          </ac:spMkLst>
        </pc:spChg>
        <pc:spChg chg="mod">
          <ac:chgData name="Lorna Scoular" userId="1cce4dc7-2668-4474-a2b5-b58e729e404a" providerId="ADAL" clId="{C2508F25-7DA2-4BE6-BEED-FB0EDBB46042}" dt="2024-07-25T10:31:38.777" v="129" actId="255"/>
          <ac:spMkLst>
            <pc:docMk/>
            <pc:sldMk cId="906695934" sldId="351"/>
            <ac:spMk id="18" creationId="{CDD1FBDF-A048-93B9-CE9A-42B1F85E0924}"/>
          </ac:spMkLst>
        </pc:spChg>
        <pc:spChg chg="mod">
          <ac:chgData name="Lorna Scoular" userId="1cce4dc7-2668-4474-a2b5-b58e729e404a" providerId="ADAL" clId="{C2508F25-7DA2-4BE6-BEED-FB0EDBB46042}" dt="2024-07-25T10:31:46.117" v="130" actId="255"/>
          <ac:spMkLst>
            <pc:docMk/>
            <pc:sldMk cId="906695934" sldId="351"/>
            <ac:spMk id="19" creationId="{93F266F0-5477-BCA1-3A3E-377C9B2C5B39}"/>
          </ac:spMkLst>
        </pc:spChg>
      </pc:sldChg>
      <pc:sldChg chg="new del">
        <pc:chgData name="Lorna Scoular" userId="1cce4dc7-2668-4474-a2b5-b58e729e404a" providerId="ADAL" clId="{C2508F25-7DA2-4BE6-BEED-FB0EDBB46042}" dt="2024-07-25T10:29:03.880" v="109" actId="47"/>
        <pc:sldMkLst>
          <pc:docMk/>
          <pc:sldMk cId="2642357207" sldId="351"/>
        </pc:sldMkLst>
      </pc:sldChg>
    </pc:docChg>
  </pc:docChgLst>
  <pc:docChgLst>
    <pc:chgData name="Lorna Scoular" userId="S::lorna.scoular@nice.org.uk::1cce4dc7-2668-4474-a2b5-b58e729e404a" providerId="AD" clId="Web-{594ED84C-EA4F-4F6B-9657-FA2F508C404A}"/>
    <pc:docChg chg="modSld sldOrd">
      <pc:chgData name="Lorna Scoular" userId="S::lorna.scoular@nice.org.uk::1cce4dc7-2668-4474-a2b5-b58e729e404a" providerId="AD" clId="Web-{594ED84C-EA4F-4F6B-9657-FA2F508C404A}" dt="2024-08-21T13:57:34.176" v="208" actId="20577"/>
      <pc:docMkLst>
        <pc:docMk/>
      </pc:docMkLst>
      <pc:sldChg chg="modSp">
        <pc:chgData name="Lorna Scoular" userId="S::lorna.scoular@nice.org.uk::1cce4dc7-2668-4474-a2b5-b58e729e404a" providerId="AD" clId="Web-{594ED84C-EA4F-4F6B-9657-FA2F508C404A}" dt="2024-08-21T13:56:26.111" v="202" actId="20577"/>
        <pc:sldMkLst>
          <pc:docMk/>
          <pc:sldMk cId="1783750760" sldId="348"/>
        </pc:sldMkLst>
        <pc:spChg chg="mod">
          <ac:chgData name="Lorna Scoular" userId="S::lorna.scoular@nice.org.uk::1cce4dc7-2668-4474-a2b5-b58e729e404a" providerId="AD" clId="Web-{594ED84C-EA4F-4F6B-9657-FA2F508C404A}" dt="2024-08-21T13:56:26.111" v="202" actId="20577"/>
          <ac:spMkLst>
            <pc:docMk/>
            <pc:sldMk cId="1783750760" sldId="348"/>
            <ac:spMk id="3" creationId="{2C4DA18B-8376-39AE-DA19-2B5357D4640A}"/>
          </ac:spMkLst>
        </pc:spChg>
      </pc:sldChg>
      <pc:sldChg chg="modSp ord">
        <pc:chgData name="Lorna Scoular" userId="S::lorna.scoular@nice.org.uk::1cce4dc7-2668-4474-a2b5-b58e729e404a" providerId="AD" clId="Web-{594ED84C-EA4F-4F6B-9657-FA2F508C404A}" dt="2024-08-21T13:57:34.176" v="208" actId="20577"/>
        <pc:sldMkLst>
          <pc:docMk/>
          <pc:sldMk cId="4269207380" sldId="349"/>
        </pc:sldMkLst>
        <pc:spChg chg="mod">
          <ac:chgData name="Lorna Scoular" userId="S::lorna.scoular@nice.org.uk::1cce4dc7-2668-4474-a2b5-b58e729e404a" providerId="AD" clId="Web-{594ED84C-EA4F-4F6B-9657-FA2F508C404A}" dt="2024-08-21T13:57:34.176" v="208" actId="20577"/>
          <ac:spMkLst>
            <pc:docMk/>
            <pc:sldMk cId="4269207380" sldId="349"/>
            <ac:spMk id="3" creationId="{98B50F49-20C5-0AD1-500F-9F50CC6DFED2}"/>
          </ac:spMkLst>
        </pc:spChg>
      </pc:sldChg>
    </pc:docChg>
  </pc:docChgLst>
  <pc:docChgLst>
    <pc:chgData name="Lorna Scoular" userId="S::lorna.scoular@nice.org.uk::1cce4dc7-2668-4474-a2b5-b58e729e404a" providerId="AD" clId="Web-{44D98E73-BA6A-9817-2987-624222616C98}"/>
    <pc:docChg chg="modSld">
      <pc:chgData name="Lorna Scoular" userId="S::lorna.scoular@nice.org.uk::1cce4dc7-2668-4474-a2b5-b58e729e404a" providerId="AD" clId="Web-{44D98E73-BA6A-9817-2987-624222616C98}" dt="2024-08-15T08:07:18.420" v="10" actId="20577"/>
      <pc:docMkLst>
        <pc:docMk/>
      </pc:docMkLst>
      <pc:sldChg chg="modSp">
        <pc:chgData name="Lorna Scoular" userId="S::lorna.scoular@nice.org.uk::1cce4dc7-2668-4474-a2b5-b58e729e404a" providerId="AD" clId="Web-{44D98E73-BA6A-9817-2987-624222616C98}" dt="2024-08-15T08:07:18.420" v="10" actId="20577"/>
        <pc:sldMkLst>
          <pc:docMk/>
          <pc:sldMk cId="4269207380" sldId="349"/>
        </pc:sldMkLst>
        <pc:spChg chg="mod">
          <ac:chgData name="Lorna Scoular" userId="S::lorna.scoular@nice.org.uk::1cce4dc7-2668-4474-a2b5-b58e729e404a" providerId="AD" clId="Web-{44D98E73-BA6A-9817-2987-624222616C98}" dt="2024-08-15T08:07:18.420" v="10" actId="20577"/>
          <ac:spMkLst>
            <pc:docMk/>
            <pc:sldMk cId="4269207380" sldId="349"/>
            <ac:spMk id="3" creationId="{98B50F49-20C5-0AD1-500F-9F50CC6DFED2}"/>
          </ac:spMkLst>
        </pc:spChg>
      </pc:sldChg>
      <pc:sldChg chg="modSp">
        <pc:chgData name="Lorna Scoular" userId="S::lorna.scoular@nice.org.uk::1cce4dc7-2668-4474-a2b5-b58e729e404a" providerId="AD" clId="Web-{44D98E73-BA6A-9817-2987-624222616C98}" dt="2024-08-15T08:06:46.215" v="5" actId="1076"/>
        <pc:sldMkLst>
          <pc:docMk/>
          <pc:sldMk cId="717982773" sldId="352"/>
        </pc:sldMkLst>
        <pc:spChg chg="mod">
          <ac:chgData name="Lorna Scoular" userId="S::lorna.scoular@nice.org.uk::1cce4dc7-2668-4474-a2b5-b58e729e404a" providerId="AD" clId="Web-{44D98E73-BA6A-9817-2987-624222616C98}" dt="2024-08-15T08:06:46.215" v="5" actId="1076"/>
          <ac:spMkLst>
            <pc:docMk/>
            <pc:sldMk cId="717982773" sldId="352"/>
            <ac:spMk id="3" creationId="{6078C044-DE4D-4D20-F4F0-1F476E1756D5}"/>
          </ac:spMkLst>
        </pc:spChg>
      </pc:sldChg>
    </pc:docChg>
  </pc:docChgLst>
  <pc:docChgLst>
    <pc:chgData name="Lorna Scoular" userId="1cce4dc7-2668-4474-a2b5-b58e729e404a" providerId="ADAL" clId="{C946DAA0-CEB3-4705-A1A6-F387325D562A}"/>
    <pc:docChg chg="custSel addSld delSld modSld sldOrd">
      <pc:chgData name="Lorna Scoular" userId="1cce4dc7-2668-4474-a2b5-b58e729e404a" providerId="ADAL" clId="{C946DAA0-CEB3-4705-A1A6-F387325D562A}" dt="2024-08-12T10:52:29.140" v="988" actId="47"/>
      <pc:docMkLst>
        <pc:docMk/>
      </pc:docMkLst>
      <pc:sldChg chg="del">
        <pc:chgData name="Lorna Scoular" userId="1cce4dc7-2668-4474-a2b5-b58e729e404a" providerId="ADAL" clId="{C946DAA0-CEB3-4705-A1A6-F387325D562A}" dt="2024-08-12T10:52:29.140" v="988" actId="47"/>
        <pc:sldMkLst>
          <pc:docMk/>
          <pc:sldMk cId="286806862" sldId="340"/>
        </pc:sldMkLst>
      </pc:sldChg>
      <pc:sldChg chg="modSp mod">
        <pc:chgData name="Lorna Scoular" userId="1cce4dc7-2668-4474-a2b5-b58e729e404a" providerId="ADAL" clId="{C946DAA0-CEB3-4705-A1A6-F387325D562A}" dt="2024-08-12T10:46:08.171" v="987" actId="20577"/>
        <pc:sldMkLst>
          <pc:docMk/>
          <pc:sldMk cId="4269207380" sldId="349"/>
        </pc:sldMkLst>
        <pc:spChg chg="mod">
          <ac:chgData name="Lorna Scoular" userId="1cce4dc7-2668-4474-a2b5-b58e729e404a" providerId="ADAL" clId="{C946DAA0-CEB3-4705-A1A6-F387325D562A}" dt="2024-08-12T10:46:08.171" v="987" actId="20577"/>
          <ac:spMkLst>
            <pc:docMk/>
            <pc:sldMk cId="4269207380" sldId="349"/>
            <ac:spMk id="3" creationId="{98B50F49-20C5-0AD1-500F-9F50CC6DFED2}"/>
          </ac:spMkLst>
        </pc:spChg>
      </pc:sldChg>
      <pc:sldChg chg="del">
        <pc:chgData name="Lorna Scoular" userId="1cce4dc7-2668-4474-a2b5-b58e729e404a" providerId="ADAL" clId="{C946DAA0-CEB3-4705-A1A6-F387325D562A}" dt="2024-08-12T10:43:20.819" v="926" actId="47"/>
        <pc:sldMkLst>
          <pc:docMk/>
          <pc:sldMk cId="906695934" sldId="351"/>
        </pc:sldMkLst>
      </pc:sldChg>
      <pc:sldChg chg="modSp new mod ord">
        <pc:chgData name="Lorna Scoular" userId="1cce4dc7-2668-4474-a2b5-b58e729e404a" providerId="ADAL" clId="{C946DAA0-CEB3-4705-A1A6-F387325D562A}" dt="2024-08-12T10:43:11.812" v="925"/>
        <pc:sldMkLst>
          <pc:docMk/>
          <pc:sldMk cId="717982773" sldId="352"/>
        </pc:sldMkLst>
        <pc:spChg chg="mod">
          <ac:chgData name="Lorna Scoular" userId="1cce4dc7-2668-4474-a2b5-b58e729e404a" providerId="ADAL" clId="{C946DAA0-CEB3-4705-A1A6-F387325D562A}" dt="2024-08-12T10:39:53.651" v="597" actId="6549"/>
          <ac:spMkLst>
            <pc:docMk/>
            <pc:sldMk cId="717982773" sldId="352"/>
            <ac:spMk id="2" creationId="{E8C34B67-F60A-612A-B721-7BF939AF2E0E}"/>
          </ac:spMkLst>
        </pc:spChg>
        <pc:spChg chg="mod">
          <ac:chgData name="Lorna Scoular" userId="1cce4dc7-2668-4474-a2b5-b58e729e404a" providerId="ADAL" clId="{C946DAA0-CEB3-4705-A1A6-F387325D562A}" dt="2024-08-12T10:42:48.033" v="923" actId="20577"/>
          <ac:spMkLst>
            <pc:docMk/>
            <pc:sldMk cId="717982773" sldId="352"/>
            <ac:spMk id="3" creationId="{6078C044-DE4D-4D20-F4F0-1F476E1756D5}"/>
          </ac:spMkLst>
        </pc:spChg>
      </pc:sldChg>
      <pc:sldMasterChg chg="delSldLayout">
        <pc:chgData name="Lorna Scoular" userId="1cce4dc7-2668-4474-a2b5-b58e729e404a" providerId="ADAL" clId="{C946DAA0-CEB3-4705-A1A6-F387325D562A}" dt="2024-08-12T10:43:20.819" v="926" actId="47"/>
        <pc:sldMasterMkLst>
          <pc:docMk/>
          <pc:sldMasterMk cId="449211868" sldId="2147483660"/>
        </pc:sldMasterMkLst>
        <pc:sldLayoutChg chg="del">
          <pc:chgData name="Lorna Scoular" userId="1cce4dc7-2668-4474-a2b5-b58e729e404a" providerId="ADAL" clId="{C946DAA0-CEB3-4705-A1A6-F387325D562A}" dt="2024-08-12T10:43:20.819" v="926" actId="47"/>
          <pc:sldLayoutMkLst>
            <pc:docMk/>
            <pc:sldMasterMk cId="449211868" sldId="2147483660"/>
            <pc:sldLayoutMk cId="3244379726" sldId="2147483702"/>
          </pc:sldLayoutMkLst>
        </pc:sldLayoutChg>
      </pc:sldMasterChg>
    </pc:docChg>
  </pc:docChgLst>
  <pc:docChgLst>
    <pc:chgData name="Lorna Scoular" userId="S::lorna.scoular@nice.org.uk::1cce4dc7-2668-4474-a2b5-b58e729e404a" providerId="AD" clId="Web-{9029CDFC-D66D-4450-A1DB-A8F67E378387}"/>
    <pc:docChg chg="modSld">
      <pc:chgData name="Lorna Scoular" userId="S::lorna.scoular@nice.org.uk::1cce4dc7-2668-4474-a2b5-b58e729e404a" providerId="AD" clId="Web-{9029CDFC-D66D-4450-A1DB-A8F67E378387}" dt="2024-07-25T14:31:02.403" v="17"/>
      <pc:docMkLst>
        <pc:docMk/>
      </pc:docMkLst>
      <pc:sldChg chg="modSp">
        <pc:chgData name="Lorna Scoular" userId="S::lorna.scoular@nice.org.uk::1cce4dc7-2668-4474-a2b5-b58e729e404a" providerId="AD" clId="Web-{9029CDFC-D66D-4450-A1DB-A8F67E378387}" dt="2024-07-25T14:31:02.403" v="17"/>
        <pc:sldMkLst>
          <pc:docMk/>
          <pc:sldMk cId="1828241439" sldId="346"/>
        </pc:sldMkLst>
        <pc:graphicFrameChg chg="mod modGraphic">
          <ac:chgData name="Lorna Scoular" userId="S::lorna.scoular@nice.org.uk::1cce4dc7-2668-4474-a2b5-b58e729e404a" providerId="AD" clId="Web-{9029CDFC-D66D-4450-A1DB-A8F67E378387}" dt="2024-07-25T14:31:02.403" v="17"/>
          <ac:graphicFrameMkLst>
            <pc:docMk/>
            <pc:sldMk cId="1828241439" sldId="346"/>
            <ac:graphicFrameMk id="4" creationId="{96E311DD-36F6-5BBC-F54E-931344921D0F}"/>
          </ac:graphicFrameMkLst>
        </pc:graphicFrameChg>
      </pc:sldChg>
    </pc:docChg>
  </pc:docChgLst>
  <pc:docChgLst>
    <pc:chgData name="Lorna Scoular" userId="S::lorna.scoular@nice.org.uk::1cce4dc7-2668-4474-a2b5-b58e729e404a" providerId="AD" clId="Web-{6A13690A-1ACB-44AA-B98A-947E7581C376}"/>
    <pc:docChg chg="addSld delSld modSld">
      <pc:chgData name="Lorna Scoular" userId="S::lorna.scoular@nice.org.uk::1cce4dc7-2668-4474-a2b5-b58e729e404a" providerId="AD" clId="Web-{6A13690A-1ACB-44AA-B98A-947E7581C376}" dt="2024-07-25T10:19:49.712" v="511" actId="20577"/>
      <pc:docMkLst>
        <pc:docMk/>
      </pc:docMkLst>
      <pc:sldChg chg="addSp modSp">
        <pc:chgData name="Lorna Scoular" userId="S::lorna.scoular@nice.org.uk::1cce4dc7-2668-4474-a2b5-b58e729e404a" providerId="AD" clId="Web-{6A13690A-1ACB-44AA-B98A-947E7581C376}" dt="2024-07-25T10:15:47.516" v="360" actId="20577"/>
        <pc:sldMkLst>
          <pc:docMk/>
          <pc:sldMk cId="2878404520" sldId="347"/>
        </pc:sldMkLst>
        <pc:spChg chg="add mod">
          <ac:chgData name="Lorna Scoular" userId="S::lorna.scoular@nice.org.uk::1cce4dc7-2668-4474-a2b5-b58e729e404a" providerId="AD" clId="Web-{6A13690A-1ACB-44AA-B98A-947E7581C376}" dt="2024-07-25T10:15:47.516" v="360" actId="20577"/>
          <ac:spMkLst>
            <pc:docMk/>
            <pc:sldMk cId="2878404520" sldId="347"/>
            <ac:spMk id="3" creationId="{54BF4E0B-BA97-89CD-3941-EB85EE86801D}"/>
          </ac:spMkLst>
        </pc:spChg>
        <pc:graphicFrameChg chg="mod modGraphic">
          <ac:chgData name="Lorna Scoular" userId="S::lorna.scoular@nice.org.uk::1cce4dc7-2668-4474-a2b5-b58e729e404a" providerId="AD" clId="Web-{6A13690A-1ACB-44AA-B98A-947E7581C376}" dt="2024-07-25T10:14:50.389" v="265" actId="1076"/>
          <ac:graphicFrameMkLst>
            <pc:docMk/>
            <pc:sldMk cId="2878404520" sldId="347"/>
            <ac:graphicFrameMk id="4" creationId="{B852FE93-F262-CD5C-E203-44BD7E0583CA}"/>
          </ac:graphicFrameMkLst>
        </pc:graphicFrameChg>
      </pc:sldChg>
      <pc:sldChg chg="addSp modSp">
        <pc:chgData name="Lorna Scoular" userId="S::lorna.scoular@nice.org.uk::1cce4dc7-2668-4474-a2b5-b58e729e404a" providerId="AD" clId="Web-{6A13690A-1ACB-44AA-B98A-947E7581C376}" dt="2024-07-25T10:19:49.712" v="511" actId="20577"/>
        <pc:sldMkLst>
          <pc:docMk/>
          <pc:sldMk cId="1783750760" sldId="348"/>
        </pc:sldMkLst>
        <pc:spChg chg="add mod">
          <ac:chgData name="Lorna Scoular" userId="S::lorna.scoular@nice.org.uk::1cce4dc7-2668-4474-a2b5-b58e729e404a" providerId="AD" clId="Web-{6A13690A-1ACB-44AA-B98A-947E7581C376}" dt="2024-07-25T10:19:49.712" v="511" actId="20577"/>
          <ac:spMkLst>
            <pc:docMk/>
            <pc:sldMk cId="1783750760" sldId="348"/>
            <ac:spMk id="3" creationId="{2C4DA18B-8376-39AE-DA19-2B5357D4640A}"/>
          </ac:spMkLst>
        </pc:spChg>
        <pc:graphicFrameChg chg="modGraphic">
          <ac:chgData name="Lorna Scoular" userId="S::lorna.scoular@nice.org.uk::1cce4dc7-2668-4474-a2b5-b58e729e404a" providerId="AD" clId="Web-{6A13690A-1ACB-44AA-B98A-947E7581C376}" dt="2024-07-25T10:14:41.920" v="264"/>
          <ac:graphicFrameMkLst>
            <pc:docMk/>
            <pc:sldMk cId="1783750760" sldId="348"/>
            <ac:graphicFrameMk id="4" creationId="{1B43DEFA-9C0B-0DB2-4172-90723BD1DD8D}"/>
          </ac:graphicFrameMkLst>
        </pc:graphicFrameChg>
      </pc:sldChg>
      <pc:sldChg chg="modSp">
        <pc:chgData name="Lorna Scoular" userId="S::lorna.scoular@nice.org.uk::1cce4dc7-2668-4474-a2b5-b58e729e404a" providerId="AD" clId="Web-{6A13690A-1ACB-44AA-B98A-947E7581C376}" dt="2024-07-25T10:13:46.668" v="262" actId="20577"/>
        <pc:sldMkLst>
          <pc:docMk/>
          <pc:sldMk cId="4269207380" sldId="349"/>
        </pc:sldMkLst>
        <pc:spChg chg="mod">
          <ac:chgData name="Lorna Scoular" userId="S::lorna.scoular@nice.org.uk::1cce4dc7-2668-4474-a2b5-b58e729e404a" providerId="AD" clId="Web-{6A13690A-1ACB-44AA-B98A-947E7581C376}" dt="2024-07-25T10:13:46.668" v="262" actId="20577"/>
          <ac:spMkLst>
            <pc:docMk/>
            <pc:sldMk cId="4269207380" sldId="349"/>
            <ac:spMk id="3" creationId="{98B50F49-20C5-0AD1-500F-9F50CC6DFED2}"/>
          </ac:spMkLst>
        </pc:spChg>
      </pc:sldChg>
      <pc:sldChg chg="new del">
        <pc:chgData name="Lorna Scoular" userId="S::lorna.scoular@nice.org.uk::1cce4dc7-2668-4474-a2b5-b58e729e404a" providerId="AD" clId="Web-{6A13690A-1ACB-44AA-B98A-947E7581C376}" dt="2024-07-25T10:16:01.610" v="362"/>
        <pc:sldMkLst>
          <pc:docMk/>
          <pc:sldMk cId="4246845824"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8333EA-A4FB-4737-B2C5-177538A5FC97}" type="datetimeFigureOut">
              <a:rPr lang="en-GB" smtClean="0"/>
              <a:t>19/09/2024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9BB460-223D-4009-9E3F-4BBE584C92CF}" type="slidenum">
              <a:rPr lang="en-GB" smtClean="0"/>
              <a:t>‹#›</a:t>
            </a:fld>
            <a:endParaRPr lang="en-GB"/>
          </a:p>
        </p:txBody>
      </p:sp>
    </p:spTree>
    <p:extLst>
      <p:ext uri="{BB962C8B-B14F-4D97-AF65-F5344CB8AC3E}">
        <p14:creationId xmlns:p14="http://schemas.microsoft.com/office/powerpoint/2010/main" val="1326227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People and places have moved from the least engaged to the most engaged directorate following a restructure, OD support and the launch of project NOVA. More OD support is planned for Medicines and Health Tech. Guidelines will be receiving OD support/development through the CQI programme. Post restructure OD support will be available to DIT.</a:t>
            </a:r>
          </a:p>
        </p:txBody>
      </p:sp>
      <p:sp>
        <p:nvSpPr>
          <p:cNvPr id="4" name="Slide Number Placeholder 3"/>
          <p:cNvSpPr>
            <a:spLocks noGrp="1"/>
          </p:cNvSpPr>
          <p:nvPr>
            <p:ph type="sldNum" sz="quarter" idx="5"/>
          </p:nvPr>
        </p:nvSpPr>
        <p:spPr/>
        <p:txBody>
          <a:bodyPr/>
          <a:lstStyle/>
          <a:p>
            <a:fld id="{6E9BB460-223D-4009-9E3F-4BBE584C92CF}" type="slidenum">
              <a:rPr lang="en-GB" smtClean="0"/>
              <a:t>3</a:t>
            </a:fld>
            <a:endParaRPr lang="en-GB"/>
          </a:p>
        </p:txBody>
      </p:sp>
    </p:spTree>
    <p:extLst>
      <p:ext uri="{BB962C8B-B14F-4D97-AF65-F5344CB8AC3E}">
        <p14:creationId xmlns:p14="http://schemas.microsoft.com/office/powerpoint/2010/main" val="463225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Wellbeing index questions relate to happiness and safety in the workplace, stress due to work demands and NICE caring for employee wellbeing. Stress due to work demands and NICE caring for employee wellbeing bring the overall wellbeing index score down (see lowest score slide)</a:t>
            </a:r>
          </a:p>
          <a:p>
            <a:r>
              <a:rPr lang="en-GB" dirty="0"/>
              <a:t>Work life balance questions relate to working long hours, working when ill and having adequate work life balance</a:t>
            </a:r>
          </a:p>
          <a:p>
            <a:endParaRPr lang="en-GB" dirty="0"/>
          </a:p>
          <a:p>
            <a:r>
              <a:rPr lang="en-GB" dirty="0"/>
              <a:t>Information sharing  index questions relate to feeling informed, having views heard and understanding purpose</a:t>
            </a:r>
          </a:p>
          <a:p>
            <a:r>
              <a:rPr lang="en-GB" dirty="0"/>
              <a:t>Communication index questions are new for this survey and have been created by the comms team to track the impact and useability of internal comms and overall understanding of NICE values</a:t>
            </a:r>
          </a:p>
          <a:p>
            <a:endParaRPr lang="en-GB" dirty="0"/>
          </a:p>
          <a:p>
            <a:endParaRPr lang="en-GB" dirty="0"/>
          </a:p>
        </p:txBody>
      </p:sp>
      <p:sp>
        <p:nvSpPr>
          <p:cNvPr id="4" name="Slide Number Placeholder 3"/>
          <p:cNvSpPr>
            <a:spLocks noGrp="1"/>
          </p:cNvSpPr>
          <p:nvPr>
            <p:ph type="sldNum" sz="quarter" idx="5"/>
          </p:nvPr>
        </p:nvSpPr>
        <p:spPr/>
        <p:txBody>
          <a:bodyPr/>
          <a:lstStyle/>
          <a:p>
            <a:fld id="{6E9BB460-223D-4009-9E3F-4BBE584C92CF}" type="slidenum">
              <a:rPr lang="en-GB" smtClean="0"/>
              <a:t>4</a:t>
            </a:fld>
            <a:endParaRPr lang="en-GB"/>
          </a:p>
        </p:txBody>
      </p:sp>
    </p:spTree>
    <p:extLst>
      <p:ext uri="{BB962C8B-B14F-4D97-AF65-F5344CB8AC3E}">
        <p14:creationId xmlns:p14="http://schemas.microsoft.com/office/powerpoint/2010/main" val="3423090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9BB460-223D-4009-9E3F-4BBE584C92CF}" type="slidenum">
              <a:rPr lang="en-GB" smtClean="0"/>
              <a:t>5</a:t>
            </a:fld>
            <a:endParaRPr lang="en-GB"/>
          </a:p>
        </p:txBody>
      </p:sp>
    </p:spTree>
    <p:extLst>
      <p:ext uri="{BB962C8B-B14F-4D97-AF65-F5344CB8AC3E}">
        <p14:creationId xmlns:p14="http://schemas.microsoft.com/office/powerpoint/2010/main" val="3618439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9BB460-223D-4009-9E3F-4BBE584C92CF}" type="slidenum">
              <a:rPr lang="en-GB" smtClean="0"/>
              <a:t>6</a:t>
            </a:fld>
            <a:endParaRPr lang="en-GB"/>
          </a:p>
        </p:txBody>
      </p:sp>
    </p:spTree>
    <p:extLst>
      <p:ext uri="{BB962C8B-B14F-4D97-AF65-F5344CB8AC3E}">
        <p14:creationId xmlns:p14="http://schemas.microsoft.com/office/powerpoint/2010/main" val="1236055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endParaRPr lang="en-US" dirty="0"/>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page layout</a:t>
            </a:r>
            <a:br>
              <a:rPr lang="en-US" dirty="0"/>
            </a:br>
            <a:endParaRPr lang="en-US" dirty="0"/>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(1 column)</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(1 column)</a:t>
            </a:r>
            <a:br>
              <a:rPr lang="en-US" dirty="0"/>
            </a:br>
            <a:endParaRPr lang="en-US" dirty="0"/>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(2 columns)</a:t>
            </a:r>
            <a:br>
              <a:rPr lang="en-US" dirty="0"/>
            </a:br>
            <a:endParaRPr lang="en-US" dirty="0"/>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(2 columns)</a:t>
            </a:r>
            <a:br>
              <a:rPr lang="en-US" dirty="0"/>
            </a:br>
            <a:endParaRPr lang="en-US" dirty="0"/>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dirty="0"/>
              <a:t>This is sample bulleted text (3 columns)</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dirty="0"/>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(3 columns)</a:t>
            </a:r>
            <a:br>
              <a:rPr lang="en-US" dirty="0"/>
            </a:br>
            <a:endParaRPr lang="en-US" dirty="0"/>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dirty="0"/>
              <a:t>Example 2</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dirty="0"/>
              <a:t>Example 3</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dirty="0"/>
              <a:t>Example 1</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dirty="0"/>
              <a:t>Example 2</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dirty="0"/>
              <a:t>Example 3</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dirty="0"/>
              <a:t>This is a sample quote layout page</a:t>
            </a:r>
            <a:endParaRPr lang="en-US" dirty="0"/>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dirty="0">
                <a:solidFill>
                  <a:schemeClr val="bg1"/>
                </a:solidFill>
              </a:rPr>
              <a:t>A</a:t>
            </a:r>
            <a:endParaRPr lang="en-US" sz="1600" baseline="0" dirty="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endParaRPr lang="en-US" dirty="0"/>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Please insert charts according to the style below</a:t>
            </a:r>
            <a:endParaRPr lang="en-US" dirty="0"/>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dirty="0"/>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dirty="0"/>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dirty="0"/>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dirty="0"/>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dirty="0"/>
              <a:t>This is a sample page layout</a:t>
            </a:r>
            <a:br>
              <a:rPr lang="en-US" dirty="0"/>
            </a:br>
            <a:endParaRPr lang="en-US"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dirty="0"/>
              <a:t>Please select from the available layout slides</a:t>
            </a:r>
            <a:endParaRPr lang="en-GB" dirty="0"/>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7E045-7BF5-7703-32BB-921D15C20F1A}"/>
              </a:ext>
            </a:extLst>
          </p:cNvPr>
          <p:cNvSpPr>
            <a:spLocks noGrp="1"/>
          </p:cNvSpPr>
          <p:nvPr>
            <p:ph type="ctrTitle"/>
          </p:nvPr>
        </p:nvSpPr>
        <p:spPr>
          <a:xfrm>
            <a:off x="724988" y="722208"/>
            <a:ext cx="4120710" cy="2108078"/>
          </a:xfrm>
        </p:spPr>
        <p:txBody>
          <a:bodyPr>
            <a:normAutofit fontScale="90000"/>
          </a:bodyPr>
          <a:lstStyle/>
          <a:p>
            <a:r>
              <a:rPr lang="en-US" dirty="0">
                <a:latin typeface="Lora SemiBold"/>
              </a:rPr>
              <a:t>‘On the Pulse’ Engagement Survey – June 2024</a:t>
            </a:r>
          </a:p>
        </p:txBody>
      </p:sp>
      <p:sp>
        <p:nvSpPr>
          <p:cNvPr id="3" name="Subtitle 2">
            <a:extLst>
              <a:ext uri="{FF2B5EF4-FFF2-40B4-BE49-F238E27FC236}">
                <a16:creationId xmlns:a16="http://schemas.microsoft.com/office/drawing/2014/main" id="{96652783-E6A5-EE8F-BFD3-B72DE4770087}"/>
              </a:ext>
            </a:extLst>
          </p:cNvPr>
          <p:cNvSpPr>
            <a:spLocks noGrp="1"/>
          </p:cNvSpPr>
          <p:nvPr>
            <p:ph type="subTitle" idx="1"/>
          </p:nvPr>
        </p:nvSpPr>
        <p:spPr/>
        <p:txBody>
          <a:bodyPr vert="horz" lIns="91440" tIns="45720" rIns="91440" bIns="45720" rtlCol="0" anchor="t">
            <a:normAutofit/>
          </a:bodyPr>
          <a:lstStyle/>
          <a:p>
            <a:endParaRPr lang="en-US" dirty="0">
              <a:latin typeface="Inter"/>
            </a:endParaRPr>
          </a:p>
          <a:p>
            <a:endParaRPr lang="en-US" dirty="0">
              <a:latin typeface="Inter"/>
            </a:endParaRPr>
          </a:p>
          <a:p>
            <a:r>
              <a:rPr lang="en-US" dirty="0">
                <a:latin typeface="Inter"/>
              </a:rPr>
              <a:t>Key findings for Board Sept 2024</a:t>
            </a:r>
            <a:endParaRPr lang="en-US" dirty="0"/>
          </a:p>
        </p:txBody>
      </p:sp>
      <p:pic>
        <p:nvPicPr>
          <p:cNvPr id="10" name="Picture 10">
            <a:extLst>
              <a:ext uri="{FF2B5EF4-FFF2-40B4-BE49-F238E27FC236}">
                <a16:creationId xmlns:a16="http://schemas.microsoft.com/office/drawing/2014/main" id="{5BF093F6-743E-DFC5-7B4B-C2E3363C5815}"/>
              </a:ext>
              <a:ext uri="{C183D7F6-B498-43B3-948B-1728B52AA6E4}">
                <adec:decorative xmlns:adec="http://schemas.microsoft.com/office/drawing/2017/decorative" val="1"/>
              </a:ext>
            </a:extLst>
          </p:cNvPr>
          <p:cNvPicPr>
            <a:picLocks noGrp="1" noChangeAspect="1"/>
          </p:cNvPicPr>
          <p:nvPr>
            <p:ph type="pic" sz="quarter" idx="10"/>
          </p:nvPr>
        </p:nvPicPr>
        <p:blipFill>
          <a:blip r:embed="rId2"/>
          <a:srcRect l="2959" r="2959"/>
          <a:stretch/>
        </p:blipFill>
        <p:spPr/>
      </p:pic>
      <p:sp>
        <p:nvSpPr>
          <p:cNvPr id="9" name="Slide Number Placeholder 3">
            <a:extLst>
              <a:ext uri="{FF2B5EF4-FFF2-40B4-BE49-F238E27FC236}">
                <a16:creationId xmlns:a16="http://schemas.microsoft.com/office/drawing/2014/main" id="{94A79DC7-EE18-CEA0-2EE2-AC2C8D4A90E2}"/>
              </a:ext>
              <a:ext uri="{C183D7F6-B498-43B3-948B-1728B52AA6E4}">
                <adec:decorative xmlns:adec="http://schemas.microsoft.com/office/drawing/2017/decorative" val="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1</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3024986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A61BF-186A-24B2-84B9-1997C0FFB138}"/>
              </a:ext>
            </a:extLst>
          </p:cNvPr>
          <p:cNvSpPr>
            <a:spLocks noGrp="1"/>
          </p:cNvSpPr>
          <p:nvPr>
            <p:ph type="ctrTitle"/>
          </p:nvPr>
        </p:nvSpPr>
        <p:spPr>
          <a:xfrm>
            <a:off x="496384" y="487510"/>
            <a:ext cx="8629143" cy="702935"/>
          </a:xfrm>
        </p:spPr>
        <p:txBody>
          <a:bodyPr/>
          <a:lstStyle/>
          <a:p>
            <a:r>
              <a:rPr lang="en-GB" dirty="0"/>
              <a:t>Response rates </a:t>
            </a:r>
          </a:p>
        </p:txBody>
      </p:sp>
      <p:pic>
        <p:nvPicPr>
          <p:cNvPr id="6" name="Picture Placeholder 5">
            <a:extLst>
              <a:ext uri="{FF2B5EF4-FFF2-40B4-BE49-F238E27FC236}">
                <a16:creationId xmlns:a16="http://schemas.microsoft.com/office/drawing/2014/main" id="{C11F45D4-B6FF-0F27-26ED-2BE45B446D49}"/>
              </a:ext>
              <a:ext uri="{C183D7F6-B498-43B3-948B-1728B52AA6E4}">
                <adec:decorative xmlns:adec="http://schemas.microsoft.com/office/drawing/2017/decorative" val="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6559" r="36559"/>
          <a:stretch>
            <a:fillRect/>
          </a:stretch>
        </p:blipFill>
        <p:spPr>
          <a:xfrm>
            <a:off x="9125527" y="0"/>
            <a:ext cx="3066474" cy="6858000"/>
          </a:xfrm>
        </p:spPr>
      </p:pic>
      <p:graphicFrame>
        <p:nvGraphicFramePr>
          <p:cNvPr id="4" name="Table 3">
            <a:extLst>
              <a:ext uri="{FF2B5EF4-FFF2-40B4-BE49-F238E27FC236}">
                <a16:creationId xmlns:a16="http://schemas.microsoft.com/office/drawing/2014/main" id="{96E311DD-36F6-5BBC-F54E-931344921D0F}"/>
              </a:ext>
            </a:extLst>
          </p:cNvPr>
          <p:cNvGraphicFramePr>
            <a:graphicFrameLocks noGrp="1"/>
          </p:cNvGraphicFramePr>
          <p:nvPr>
            <p:extLst>
              <p:ext uri="{D42A27DB-BD31-4B8C-83A1-F6EECF244321}">
                <p14:modId xmlns:p14="http://schemas.microsoft.com/office/powerpoint/2010/main" val="2134974650"/>
              </p:ext>
            </p:extLst>
          </p:nvPr>
        </p:nvGraphicFramePr>
        <p:xfrm>
          <a:off x="559259" y="1190445"/>
          <a:ext cx="8128000" cy="5191760"/>
        </p:xfrm>
        <a:graphic>
          <a:graphicData uri="http://schemas.openxmlformats.org/drawingml/2006/table">
            <a:tbl>
              <a:tblPr firstRow="1" bandRow="1">
                <a:tableStyleId>{5C22544A-7EE6-4342-B048-85BDC9FD1C3A}</a:tableStyleId>
              </a:tblPr>
              <a:tblGrid>
                <a:gridCol w="4502935">
                  <a:extLst>
                    <a:ext uri="{9D8B030D-6E8A-4147-A177-3AD203B41FA5}">
                      <a16:colId xmlns:a16="http://schemas.microsoft.com/office/drawing/2014/main" val="1221383785"/>
                    </a:ext>
                  </a:extLst>
                </a:gridCol>
                <a:gridCol w="1225484">
                  <a:extLst>
                    <a:ext uri="{9D8B030D-6E8A-4147-A177-3AD203B41FA5}">
                      <a16:colId xmlns:a16="http://schemas.microsoft.com/office/drawing/2014/main" val="179243529"/>
                    </a:ext>
                  </a:extLst>
                </a:gridCol>
                <a:gridCol w="1244338">
                  <a:extLst>
                    <a:ext uri="{9D8B030D-6E8A-4147-A177-3AD203B41FA5}">
                      <a16:colId xmlns:a16="http://schemas.microsoft.com/office/drawing/2014/main" val="3617995622"/>
                    </a:ext>
                  </a:extLst>
                </a:gridCol>
                <a:gridCol w="1155243">
                  <a:extLst>
                    <a:ext uri="{9D8B030D-6E8A-4147-A177-3AD203B41FA5}">
                      <a16:colId xmlns:a16="http://schemas.microsoft.com/office/drawing/2014/main" val="1252958639"/>
                    </a:ext>
                  </a:extLst>
                </a:gridCol>
              </a:tblGrid>
              <a:tr h="370840">
                <a:tc>
                  <a:txBody>
                    <a:bodyPr/>
                    <a:lstStyle/>
                    <a:p>
                      <a:endParaRPr lang="en-GB"/>
                    </a:p>
                  </a:txBody>
                  <a:tcPr/>
                </a:tc>
                <a:tc>
                  <a:txBody>
                    <a:bodyPr/>
                    <a:lstStyle/>
                    <a:p>
                      <a:r>
                        <a:rPr lang="en-GB"/>
                        <a:t>2024</a:t>
                      </a:r>
                      <a:endParaRPr lang="en-GB" dirty="0"/>
                    </a:p>
                  </a:txBody>
                  <a:tcPr/>
                </a:tc>
                <a:tc>
                  <a:txBody>
                    <a:bodyPr/>
                    <a:lstStyle/>
                    <a:p>
                      <a:r>
                        <a:rPr lang="en-GB"/>
                        <a:t>2023</a:t>
                      </a:r>
                      <a:endParaRPr lang="en-GB" dirty="0"/>
                    </a:p>
                  </a:txBody>
                  <a:tcPr/>
                </a:tc>
                <a:tc>
                  <a:txBody>
                    <a:bodyPr/>
                    <a:lstStyle/>
                    <a:p>
                      <a:r>
                        <a:rPr lang="en-GB"/>
                        <a:t>2022</a:t>
                      </a:r>
                      <a:endParaRPr lang="en-GB" dirty="0"/>
                    </a:p>
                  </a:txBody>
                  <a:tcPr/>
                </a:tc>
                <a:extLst>
                  <a:ext uri="{0D108BD9-81ED-4DB2-BD59-A6C34878D82A}">
                    <a16:rowId xmlns:a16="http://schemas.microsoft.com/office/drawing/2014/main" val="204964916"/>
                  </a:ext>
                </a:extLst>
              </a:tr>
              <a:tr h="370840">
                <a:tc>
                  <a:txBody>
                    <a:bodyPr/>
                    <a:lstStyle/>
                    <a:p>
                      <a:r>
                        <a:rPr lang="en-GB" dirty="0"/>
                        <a:t>NICE Overall</a:t>
                      </a:r>
                    </a:p>
                  </a:txBody>
                  <a:tcPr/>
                </a:tc>
                <a:tc>
                  <a:txBody>
                    <a:bodyPr/>
                    <a:lstStyle/>
                    <a:p>
                      <a:r>
                        <a:rPr lang="en-GB" dirty="0"/>
                        <a:t>64%</a:t>
                      </a:r>
                    </a:p>
                  </a:txBody>
                  <a:tcPr/>
                </a:tc>
                <a:tc>
                  <a:txBody>
                    <a:bodyPr/>
                    <a:lstStyle/>
                    <a:p>
                      <a:r>
                        <a:rPr lang="en-GB" dirty="0"/>
                        <a:t>54%</a:t>
                      </a:r>
                    </a:p>
                  </a:txBody>
                  <a:tcPr/>
                </a:tc>
                <a:tc>
                  <a:txBody>
                    <a:bodyPr/>
                    <a:lstStyle/>
                    <a:p>
                      <a:r>
                        <a:rPr lang="en-GB" dirty="0"/>
                        <a:t>77%</a:t>
                      </a:r>
                    </a:p>
                  </a:txBody>
                  <a:tcPr/>
                </a:tc>
                <a:extLst>
                  <a:ext uri="{0D108BD9-81ED-4DB2-BD59-A6C34878D82A}">
                    <a16:rowId xmlns:a16="http://schemas.microsoft.com/office/drawing/2014/main" val="1129398192"/>
                  </a:ext>
                </a:extLst>
              </a:tr>
              <a:tr h="370840">
                <a:tc>
                  <a:txBody>
                    <a:bodyPr/>
                    <a:lstStyle/>
                    <a:p>
                      <a:endParaRPr lang="en-GB"/>
                    </a:p>
                  </a:txBody>
                  <a:tcPr>
                    <a:solidFill>
                      <a:srgbClr val="228096"/>
                    </a:solidFill>
                  </a:tcPr>
                </a:tc>
                <a:tc>
                  <a:txBody>
                    <a:bodyPr/>
                    <a:lstStyle/>
                    <a:p>
                      <a:endParaRPr lang="en-GB"/>
                    </a:p>
                  </a:txBody>
                  <a:tcPr>
                    <a:solidFill>
                      <a:srgbClr val="228096"/>
                    </a:solidFill>
                  </a:tcPr>
                </a:tc>
                <a:tc>
                  <a:txBody>
                    <a:bodyPr/>
                    <a:lstStyle/>
                    <a:p>
                      <a:endParaRPr lang="en-GB"/>
                    </a:p>
                  </a:txBody>
                  <a:tcPr>
                    <a:solidFill>
                      <a:srgbClr val="228096"/>
                    </a:solidFill>
                  </a:tcPr>
                </a:tc>
                <a:tc>
                  <a:txBody>
                    <a:bodyPr/>
                    <a:lstStyle/>
                    <a:p>
                      <a:endParaRPr lang="en-GB" dirty="0"/>
                    </a:p>
                  </a:txBody>
                  <a:tcPr>
                    <a:solidFill>
                      <a:srgbClr val="228096"/>
                    </a:solidFill>
                  </a:tcPr>
                </a:tc>
                <a:extLst>
                  <a:ext uri="{0D108BD9-81ED-4DB2-BD59-A6C34878D82A}">
                    <a16:rowId xmlns:a16="http://schemas.microsoft.com/office/drawing/2014/main" val="21633994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People, Places &amp; Improvement</a:t>
                      </a:r>
                    </a:p>
                  </a:txBody>
                  <a:tcPr/>
                </a:tc>
                <a:tc>
                  <a:txBody>
                    <a:bodyPr/>
                    <a:lstStyle/>
                    <a:p>
                      <a:r>
                        <a:rPr lang="en-GB" dirty="0"/>
                        <a:t>82%</a:t>
                      </a:r>
                    </a:p>
                  </a:txBody>
                  <a:tcPr/>
                </a:tc>
                <a:tc>
                  <a:txBody>
                    <a:bodyPr/>
                    <a:lstStyle/>
                    <a:p>
                      <a:r>
                        <a:rPr lang="en-GB" dirty="0"/>
                        <a:t>76%</a:t>
                      </a:r>
                    </a:p>
                  </a:txBody>
                  <a:tcPr/>
                </a:tc>
                <a:tc>
                  <a:txBody>
                    <a:bodyPr/>
                    <a:lstStyle/>
                    <a:p>
                      <a:r>
                        <a:rPr lang="en-GB" dirty="0"/>
                        <a:t>79%</a:t>
                      </a:r>
                    </a:p>
                  </a:txBody>
                  <a:tcPr/>
                </a:tc>
                <a:extLst>
                  <a:ext uri="{0D108BD9-81ED-4DB2-BD59-A6C34878D82A}">
                    <a16:rowId xmlns:a16="http://schemas.microsoft.com/office/drawing/2014/main" val="3457587390"/>
                  </a:ext>
                </a:extLst>
              </a:tr>
              <a:tr h="370840">
                <a:tc>
                  <a:txBody>
                    <a:bodyPr/>
                    <a:lstStyle/>
                    <a:p>
                      <a:r>
                        <a:rPr lang="en-GB" dirty="0"/>
                        <a:t>Strategy, Policy &amp; International</a:t>
                      </a:r>
                    </a:p>
                  </a:txBody>
                  <a:tcPr/>
                </a:tc>
                <a:tc>
                  <a:txBody>
                    <a:bodyPr/>
                    <a:lstStyle/>
                    <a:p>
                      <a:r>
                        <a:rPr lang="en-GB" dirty="0"/>
                        <a:t>82%</a:t>
                      </a:r>
                    </a:p>
                  </a:txBody>
                  <a:tcPr/>
                </a:tc>
                <a:tc>
                  <a:txBody>
                    <a:bodyPr/>
                    <a:lstStyle/>
                    <a:p>
                      <a:r>
                        <a:rPr lang="en-GB" dirty="0"/>
                        <a:t>63%</a:t>
                      </a:r>
                    </a:p>
                  </a:txBody>
                  <a:tcPr/>
                </a:tc>
                <a:tc>
                  <a:txBody>
                    <a:bodyPr/>
                    <a:lstStyle/>
                    <a:p>
                      <a:r>
                        <a:rPr lang="en-GB" dirty="0"/>
                        <a:t>90%</a:t>
                      </a:r>
                    </a:p>
                  </a:txBody>
                  <a:tcPr/>
                </a:tc>
                <a:extLst>
                  <a:ext uri="{0D108BD9-81ED-4DB2-BD59-A6C34878D82A}">
                    <a16:rowId xmlns:a16="http://schemas.microsoft.com/office/drawing/2014/main" val="2134319776"/>
                  </a:ext>
                </a:extLst>
              </a:tr>
              <a:tr h="370840">
                <a:tc>
                  <a:txBody>
                    <a:bodyPr/>
                    <a:lstStyle/>
                    <a:p>
                      <a:r>
                        <a:rPr lang="en-GB" dirty="0"/>
                        <a:t>Impact &amp; Partnership</a:t>
                      </a:r>
                    </a:p>
                  </a:txBody>
                  <a:tcPr/>
                </a:tc>
                <a:tc>
                  <a:txBody>
                    <a:bodyPr/>
                    <a:lstStyle/>
                    <a:p>
                      <a:r>
                        <a:rPr lang="en-GB" dirty="0"/>
                        <a:t>77%</a:t>
                      </a:r>
                    </a:p>
                  </a:txBody>
                  <a:tcPr/>
                </a:tc>
                <a:tc>
                  <a:txBody>
                    <a:bodyPr/>
                    <a:lstStyle/>
                    <a:p>
                      <a:r>
                        <a:rPr lang="en-GB" dirty="0"/>
                        <a:t>70%</a:t>
                      </a:r>
                    </a:p>
                  </a:txBody>
                  <a:tcPr/>
                </a:tc>
                <a:tc>
                  <a:txBody>
                    <a:bodyPr/>
                    <a:lstStyle/>
                    <a:p>
                      <a:r>
                        <a:rPr lang="en-GB" dirty="0"/>
                        <a:t>84%</a:t>
                      </a:r>
                    </a:p>
                  </a:txBody>
                  <a:tcPr/>
                </a:tc>
                <a:extLst>
                  <a:ext uri="{0D108BD9-81ED-4DB2-BD59-A6C34878D82A}">
                    <a16:rowId xmlns:a16="http://schemas.microsoft.com/office/drawing/2014/main" val="1239660671"/>
                  </a:ext>
                </a:extLst>
              </a:tr>
              <a:tr h="370840">
                <a:tc>
                  <a:txBody>
                    <a:bodyPr/>
                    <a:lstStyle/>
                    <a:p>
                      <a:r>
                        <a:rPr lang="en-GB" dirty="0"/>
                        <a:t>Science, Evidence &amp; Analytics</a:t>
                      </a:r>
                    </a:p>
                  </a:txBody>
                  <a:tcPr/>
                </a:tc>
                <a:tc>
                  <a:txBody>
                    <a:bodyPr/>
                    <a:lstStyle/>
                    <a:p>
                      <a:r>
                        <a:rPr lang="en-GB" dirty="0"/>
                        <a:t>77%</a:t>
                      </a:r>
                    </a:p>
                  </a:txBody>
                  <a:tcPr/>
                </a:tc>
                <a:tc>
                  <a:txBody>
                    <a:bodyPr/>
                    <a:lstStyle/>
                    <a:p>
                      <a:r>
                        <a:rPr lang="en-GB" dirty="0"/>
                        <a:t>69%</a:t>
                      </a:r>
                    </a:p>
                  </a:txBody>
                  <a:tcPr/>
                </a:tc>
                <a:tc>
                  <a:txBody>
                    <a:bodyPr/>
                    <a:lstStyle/>
                    <a:p>
                      <a:r>
                        <a:rPr lang="en-GB" dirty="0"/>
                        <a:t>86%</a:t>
                      </a:r>
                    </a:p>
                  </a:txBody>
                  <a:tcPr/>
                </a:tc>
                <a:extLst>
                  <a:ext uri="{0D108BD9-81ED-4DB2-BD59-A6C34878D82A}">
                    <a16:rowId xmlns:a16="http://schemas.microsoft.com/office/drawing/2014/main" val="2952894922"/>
                  </a:ext>
                </a:extLst>
              </a:tr>
              <a:tr h="370840">
                <a:tc>
                  <a:txBody>
                    <a:bodyPr/>
                    <a:lstStyle/>
                    <a:p>
                      <a:r>
                        <a:rPr lang="en-GB" dirty="0"/>
                        <a:t>Guidelines</a:t>
                      </a:r>
                    </a:p>
                  </a:txBody>
                  <a:tcPr/>
                </a:tc>
                <a:tc>
                  <a:txBody>
                    <a:bodyPr/>
                    <a:lstStyle/>
                    <a:p>
                      <a:r>
                        <a:rPr lang="en-GB" dirty="0"/>
                        <a:t>67%</a:t>
                      </a:r>
                    </a:p>
                  </a:txBody>
                  <a:tcPr/>
                </a:tc>
                <a:tc>
                  <a:txBody>
                    <a:bodyPr/>
                    <a:lstStyle/>
                    <a:p>
                      <a:r>
                        <a:rPr lang="en-GB" dirty="0"/>
                        <a:t>55%</a:t>
                      </a:r>
                    </a:p>
                  </a:txBody>
                  <a:tcPr/>
                </a:tc>
                <a:tc>
                  <a:txBody>
                    <a:bodyPr/>
                    <a:lstStyle/>
                    <a:p>
                      <a:r>
                        <a:rPr lang="en-GB" dirty="0"/>
                        <a:t>73%</a:t>
                      </a:r>
                    </a:p>
                  </a:txBody>
                  <a:tcPr/>
                </a:tc>
                <a:extLst>
                  <a:ext uri="{0D108BD9-81ED-4DB2-BD59-A6C34878D82A}">
                    <a16:rowId xmlns:a16="http://schemas.microsoft.com/office/drawing/2014/main" val="83056344"/>
                  </a:ext>
                </a:extLst>
              </a:tr>
              <a:tr h="370840">
                <a:tc>
                  <a:txBody>
                    <a:bodyPr/>
                    <a:lstStyle/>
                    <a:p>
                      <a:r>
                        <a:rPr lang="en-GB" dirty="0"/>
                        <a:t>Finance, Corporate &amp; Commercial</a:t>
                      </a:r>
                    </a:p>
                  </a:txBody>
                  <a:tcPr/>
                </a:tc>
                <a:tc>
                  <a:txBody>
                    <a:bodyPr/>
                    <a:lstStyle/>
                    <a:p>
                      <a:r>
                        <a:rPr lang="en-GB" dirty="0"/>
                        <a:t>65%</a:t>
                      </a:r>
                    </a:p>
                  </a:txBody>
                  <a:tcPr/>
                </a:tc>
                <a:tc>
                  <a:txBody>
                    <a:bodyPr/>
                    <a:lstStyle/>
                    <a:p>
                      <a:r>
                        <a:rPr lang="en-GB" dirty="0"/>
                        <a:t>51%</a:t>
                      </a:r>
                    </a:p>
                  </a:txBody>
                  <a:tcPr/>
                </a:tc>
                <a:tc>
                  <a:txBody>
                    <a:bodyPr/>
                    <a:lstStyle/>
                    <a:p>
                      <a:r>
                        <a:rPr lang="en-GB" dirty="0"/>
                        <a:t>80%</a:t>
                      </a:r>
                    </a:p>
                  </a:txBody>
                  <a:tcPr/>
                </a:tc>
                <a:extLst>
                  <a:ext uri="{0D108BD9-81ED-4DB2-BD59-A6C34878D82A}">
                    <a16:rowId xmlns:a16="http://schemas.microsoft.com/office/drawing/2014/main" val="52589502"/>
                  </a:ext>
                </a:extLst>
              </a:tr>
              <a:tr h="370840">
                <a:tc>
                  <a:txBody>
                    <a:bodyPr/>
                    <a:lstStyle/>
                    <a:p>
                      <a:r>
                        <a:rPr lang="en-GB" dirty="0"/>
                        <a:t>Communications</a:t>
                      </a:r>
                    </a:p>
                  </a:txBody>
                  <a:tcPr/>
                </a:tc>
                <a:tc>
                  <a:txBody>
                    <a:bodyPr/>
                    <a:lstStyle/>
                    <a:p>
                      <a:r>
                        <a:rPr lang="en-GB" dirty="0"/>
                        <a:t>62%</a:t>
                      </a:r>
                    </a:p>
                  </a:txBody>
                  <a:tcPr/>
                </a:tc>
                <a:tc>
                  <a:txBody>
                    <a:bodyPr/>
                    <a:lstStyle/>
                    <a:p>
                      <a:r>
                        <a:rPr lang="en-GB" dirty="0"/>
                        <a:t>62%</a:t>
                      </a:r>
                    </a:p>
                  </a:txBody>
                  <a:tcPr/>
                </a:tc>
                <a:tc>
                  <a:txBody>
                    <a:bodyPr/>
                    <a:lstStyle/>
                    <a:p>
                      <a:r>
                        <a:rPr lang="en-GB" dirty="0"/>
                        <a:t>85%</a:t>
                      </a:r>
                    </a:p>
                  </a:txBody>
                  <a:tcPr/>
                </a:tc>
                <a:extLst>
                  <a:ext uri="{0D108BD9-81ED-4DB2-BD59-A6C34878D82A}">
                    <a16:rowId xmlns:a16="http://schemas.microsoft.com/office/drawing/2014/main" val="852263410"/>
                  </a:ext>
                </a:extLst>
              </a:tr>
              <a:tr h="370840">
                <a:tc>
                  <a:txBody>
                    <a:bodyPr/>
                    <a:lstStyle/>
                    <a:p>
                      <a:r>
                        <a:rPr lang="en-GB" dirty="0"/>
                        <a:t>Health Tech</a:t>
                      </a:r>
                    </a:p>
                  </a:txBody>
                  <a:tcPr/>
                </a:tc>
                <a:tc>
                  <a:txBody>
                    <a:bodyPr/>
                    <a:lstStyle/>
                    <a:p>
                      <a:r>
                        <a:rPr lang="en-GB" dirty="0"/>
                        <a:t>59%</a:t>
                      </a:r>
                    </a:p>
                  </a:txBody>
                  <a:tcPr/>
                </a:tc>
                <a:tc>
                  <a:txBody>
                    <a:bodyPr/>
                    <a:lstStyle/>
                    <a:p>
                      <a:r>
                        <a:rPr lang="en-GB" dirty="0"/>
                        <a:t>46%</a:t>
                      </a:r>
                    </a:p>
                  </a:txBody>
                  <a:tcPr/>
                </a:tc>
                <a:tc>
                  <a:txBody>
                    <a:bodyPr/>
                    <a:lstStyle/>
                    <a:p>
                      <a:r>
                        <a:rPr lang="en-GB" dirty="0"/>
                        <a:t>73%</a:t>
                      </a:r>
                    </a:p>
                  </a:txBody>
                  <a:tcPr/>
                </a:tc>
                <a:extLst>
                  <a:ext uri="{0D108BD9-81ED-4DB2-BD59-A6C34878D82A}">
                    <a16:rowId xmlns:a16="http://schemas.microsoft.com/office/drawing/2014/main" val="3965193488"/>
                  </a:ext>
                </a:extLst>
              </a:tr>
              <a:tr h="370840">
                <a:tc>
                  <a:txBody>
                    <a:bodyPr/>
                    <a:lstStyle/>
                    <a:p>
                      <a:r>
                        <a:rPr lang="en-GB" dirty="0"/>
                        <a:t>Medicines</a:t>
                      </a:r>
                    </a:p>
                  </a:txBody>
                  <a:tcPr/>
                </a:tc>
                <a:tc>
                  <a:txBody>
                    <a:bodyPr/>
                    <a:lstStyle/>
                    <a:p>
                      <a:r>
                        <a:rPr lang="en-GB" dirty="0"/>
                        <a:t>58%</a:t>
                      </a:r>
                    </a:p>
                  </a:txBody>
                  <a:tcPr/>
                </a:tc>
                <a:tc>
                  <a:txBody>
                    <a:bodyPr/>
                    <a:lstStyle/>
                    <a:p>
                      <a:r>
                        <a:rPr lang="en-GB" dirty="0"/>
                        <a:t>46%</a:t>
                      </a:r>
                    </a:p>
                  </a:txBody>
                  <a:tcPr/>
                </a:tc>
                <a:tc>
                  <a:txBody>
                    <a:bodyPr/>
                    <a:lstStyle/>
                    <a:p>
                      <a:r>
                        <a:rPr lang="en-GB" dirty="0"/>
                        <a:t>73%</a:t>
                      </a:r>
                    </a:p>
                  </a:txBody>
                  <a:tcPr/>
                </a:tc>
                <a:extLst>
                  <a:ext uri="{0D108BD9-81ED-4DB2-BD59-A6C34878D82A}">
                    <a16:rowId xmlns:a16="http://schemas.microsoft.com/office/drawing/2014/main" val="323358259"/>
                  </a:ext>
                </a:extLst>
              </a:tr>
              <a:tr h="370840">
                <a:tc>
                  <a:txBody>
                    <a:bodyPr/>
                    <a:lstStyle/>
                    <a:p>
                      <a:r>
                        <a:rPr lang="en-GB" dirty="0"/>
                        <a:t>Digital Information and Technology</a:t>
                      </a:r>
                    </a:p>
                  </a:txBody>
                  <a:tcPr/>
                </a:tc>
                <a:tc>
                  <a:txBody>
                    <a:bodyPr/>
                    <a:lstStyle/>
                    <a:p>
                      <a:r>
                        <a:rPr lang="en-GB" dirty="0"/>
                        <a:t>50%</a:t>
                      </a:r>
                    </a:p>
                  </a:txBody>
                  <a:tcPr/>
                </a:tc>
                <a:tc>
                  <a:txBody>
                    <a:bodyPr/>
                    <a:lstStyle/>
                    <a:p>
                      <a:r>
                        <a:rPr lang="en-GB" dirty="0"/>
                        <a:t>45%</a:t>
                      </a:r>
                    </a:p>
                  </a:txBody>
                  <a:tcPr/>
                </a:tc>
                <a:tc>
                  <a:txBody>
                    <a:bodyPr/>
                    <a:lstStyle/>
                    <a:p>
                      <a:r>
                        <a:rPr lang="en-GB" dirty="0"/>
                        <a:t>74%</a:t>
                      </a:r>
                    </a:p>
                  </a:txBody>
                  <a:tcPr/>
                </a:tc>
                <a:extLst>
                  <a:ext uri="{0D108BD9-81ED-4DB2-BD59-A6C34878D82A}">
                    <a16:rowId xmlns:a16="http://schemas.microsoft.com/office/drawing/2014/main" val="2774215914"/>
                  </a:ext>
                </a:extLst>
              </a:tr>
              <a:tr h="370840">
                <a:tc>
                  <a:txBody>
                    <a:bodyPr/>
                    <a:lstStyle/>
                    <a:p>
                      <a:r>
                        <a:rPr lang="en-GB" dirty="0"/>
                        <a:t>Clinical</a:t>
                      </a:r>
                    </a:p>
                  </a:txBody>
                  <a:tcPr/>
                </a:tc>
                <a:tc>
                  <a:txBody>
                    <a:bodyPr/>
                    <a:lstStyle/>
                    <a:p>
                      <a:r>
                        <a:rPr lang="en-GB" dirty="0"/>
                        <a:t>48%</a:t>
                      </a:r>
                    </a:p>
                  </a:txBody>
                  <a:tcPr/>
                </a:tc>
                <a:tc>
                  <a:txBody>
                    <a:bodyPr/>
                    <a:lstStyle/>
                    <a:p>
                      <a:r>
                        <a:rPr lang="en-GB" dirty="0"/>
                        <a:t>58%</a:t>
                      </a:r>
                    </a:p>
                  </a:txBody>
                  <a:tcPr/>
                </a:tc>
                <a:tc>
                  <a:txBody>
                    <a:bodyPr/>
                    <a:lstStyle/>
                    <a:p>
                      <a:r>
                        <a:rPr lang="en-GB" dirty="0"/>
                        <a:t>N/A</a:t>
                      </a:r>
                    </a:p>
                  </a:txBody>
                  <a:tcPr/>
                </a:tc>
                <a:extLst>
                  <a:ext uri="{0D108BD9-81ED-4DB2-BD59-A6C34878D82A}">
                    <a16:rowId xmlns:a16="http://schemas.microsoft.com/office/drawing/2014/main" val="2231825213"/>
                  </a:ext>
                </a:extLst>
              </a:tr>
            </a:tbl>
          </a:graphicData>
        </a:graphic>
      </p:graphicFrame>
    </p:spTree>
    <p:extLst>
      <p:ext uri="{BB962C8B-B14F-4D97-AF65-F5344CB8AC3E}">
        <p14:creationId xmlns:p14="http://schemas.microsoft.com/office/powerpoint/2010/main" val="1828241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A61BF-186A-24B2-84B9-1997C0FFB138}"/>
              </a:ext>
            </a:extLst>
          </p:cNvPr>
          <p:cNvSpPr>
            <a:spLocks noGrp="1"/>
          </p:cNvSpPr>
          <p:nvPr>
            <p:ph type="ctrTitle"/>
          </p:nvPr>
        </p:nvSpPr>
        <p:spPr>
          <a:xfrm>
            <a:off x="496384" y="487510"/>
            <a:ext cx="8629143" cy="702935"/>
          </a:xfrm>
        </p:spPr>
        <p:txBody>
          <a:bodyPr/>
          <a:lstStyle/>
          <a:p>
            <a:r>
              <a:rPr lang="en-GB" dirty="0"/>
              <a:t>Engagement </a:t>
            </a:r>
          </a:p>
        </p:txBody>
      </p:sp>
      <p:pic>
        <p:nvPicPr>
          <p:cNvPr id="6" name="Picture Placeholder 5">
            <a:extLst>
              <a:ext uri="{FF2B5EF4-FFF2-40B4-BE49-F238E27FC236}">
                <a16:creationId xmlns:a16="http://schemas.microsoft.com/office/drawing/2014/main" id="{C11F45D4-B6FF-0F27-26ED-2BE45B446D49}"/>
              </a:ext>
              <a:ext uri="{C183D7F6-B498-43B3-948B-1728B52AA6E4}">
                <adec:decorative xmlns:adec="http://schemas.microsoft.com/office/drawing/2017/decorative" val="1"/>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36559" r="36559"/>
          <a:stretch>
            <a:fillRect/>
          </a:stretch>
        </p:blipFill>
        <p:spPr>
          <a:xfrm>
            <a:off x="9125527" y="-103695"/>
            <a:ext cx="3066474" cy="6858000"/>
          </a:xfrm>
        </p:spPr>
      </p:pic>
      <p:graphicFrame>
        <p:nvGraphicFramePr>
          <p:cNvPr id="3" name="Table 2">
            <a:extLst>
              <a:ext uri="{FF2B5EF4-FFF2-40B4-BE49-F238E27FC236}">
                <a16:creationId xmlns:a16="http://schemas.microsoft.com/office/drawing/2014/main" id="{7DBDCE52-CD85-603E-135D-469DA704A6D9}"/>
              </a:ext>
            </a:extLst>
          </p:cNvPr>
          <p:cNvGraphicFramePr>
            <a:graphicFrameLocks noGrp="1"/>
          </p:cNvGraphicFramePr>
          <p:nvPr>
            <p:extLst>
              <p:ext uri="{D42A27DB-BD31-4B8C-83A1-F6EECF244321}">
                <p14:modId xmlns:p14="http://schemas.microsoft.com/office/powerpoint/2010/main" val="3911249136"/>
              </p:ext>
            </p:extLst>
          </p:nvPr>
        </p:nvGraphicFramePr>
        <p:xfrm>
          <a:off x="488732" y="1190445"/>
          <a:ext cx="8128000" cy="5191760"/>
        </p:xfrm>
        <a:graphic>
          <a:graphicData uri="http://schemas.openxmlformats.org/drawingml/2006/table">
            <a:tbl>
              <a:tblPr firstRow="1" bandRow="1">
                <a:tableStyleId>{5C22544A-7EE6-4342-B048-85BDC9FD1C3A}</a:tableStyleId>
              </a:tblPr>
              <a:tblGrid>
                <a:gridCol w="5385942">
                  <a:extLst>
                    <a:ext uri="{9D8B030D-6E8A-4147-A177-3AD203B41FA5}">
                      <a16:colId xmlns:a16="http://schemas.microsoft.com/office/drawing/2014/main" val="4203273915"/>
                    </a:ext>
                  </a:extLst>
                </a:gridCol>
                <a:gridCol w="895546">
                  <a:extLst>
                    <a:ext uri="{9D8B030D-6E8A-4147-A177-3AD203B41FA5}">
                      <a16:colId xmlns:a16="http://schemas.microsoft.com/office/drawing/2014/main" val="2469903203"/>
                    </a:ext>
                  </a:extLst>
                </a:gridCol>
                <a:gridCol w="904973">
                  <a:extLst>
                    <a:ext uri="{9D8B030D-6E8A-4147-A177-3AD203B41FA5}">
                      <a16:colId xmlns:a16="http://schemas.microsoft.com/office/drawing/2014/main" val="4167513713"/>
                    </a:ext>
                  </a:extLst>
                </a:gridCol>
                <a:gridCol w="941539">
                  <a:extLst>
                    <a:ext uri="{9D8B030D-6E8A-4147-A177-3AD203B41FA5}">
                      <a16:colId xmlns:a16="http://schemas.microsoft.com/office/drawing/2014/main" val="999658274"/>
                    </a:ext>
                  </a:extLst>
                </a:gridCol>
              </a:tblGrid>
              <a:tr h="370840">
                <a:tc>
                  <a:txBody>
                    <a:bodyPr/>
                    <a:lstStyle/>
                    <a:p>
                      <a:endParaRPr lang="en-GB"/>
                    </a:p>
                  </a:txBody>
                  <a:tcPr/>
                </a:tc>
                <a:tc>
                  <a:txBody>
                    <a:bodyPr/>
                    <a:lstStyle/>
                    <a:p>
                      <a:r>
                        <a:rPr lang="en-GB" dirty="0"/>
                        <a:t>2024</a:t>
                      </a:r>
                    </a:p>
                  </a:txBody>
                  <a:tcPr/>
                </a:tc>
                <a:tc>
                  <a:txBody>
                    <a:bodyPr/>
                    <a:lstStyle/>
                    <a:p>
                      <a:r>
                        <a:rPr lang="en-GB" dirty="0"/>
                        <a:t>2023</a:t>
                      </a:r>
                    </a:p>
                  </a:txBody>
                  <a:tcPr/>
                </a:tc>
                <a:tc>
                  <a:txBody>
                    <a:bodyPr/>
                    <a:lstStyle/>
                    <a:p>
                      <a:r>
                        <a:rPr lang="en-GB" dirty="0"/>
                        <a:t>2022</a:t>
                      </a:r>
                    </a:p>
                  </a:txBody>
                  <a:tcPr/>
                </a:tc>
                <a:extLst>
                  <a:ext uri="{0D108BD9-81ED-4DB2-BD59-A6C34878D82A}">
                    <a16:rowId xmlns:a16="http://schemas.microsoft.com/office/drawing/2014/main" val="1728176967"/>
                  </a:ext>
                </a:extLst>
              </a:tr>
              <a:tr h="370840">
                <a:tc>
                  <a:txBody>
                    <a:bodyPr/>
                    <a:lstStyle/>
                    <a:p>
                      <a:r>
                        <a:rPr lang="en-GB" dirty="0"/>
                        <a:t>Overall NICE</a:t>
                      </a:r>
                    </a:p>
                  </a:txBody>
                  <a:tcPr/>
                </a:tc>
                <a:tc>
                  <a:txBody>
                    <a:bodyPr/>
                    <a:lstStyle/>
                    <a:p>
                      <a:r>
                        <a:rPr lang="en-GB" dirty="0"/>
                        <a:t>69%</a:t>
                      </a:r>
                    </a:p>
                  </a:txBody>
                  <a:tcPr>
                    <a:solidFill>
                      <a:srgbClr val="FFC000"/>
                    </a:solidFill>
                  </a:tcPr>
                </a:tc>
                <a:tc>
                  <a:txBody>
                    <a:bodyPr/>
                    <a:lstStyle/>
                    <a:p>
                      <a:r>
                        <a:rPr lang="en-GB" dirty="0"/>
                        <a:t>68%</a:t>
                      </a:r>
                    </a:p>
                  </a:txBody>
                  <a:tcPr>
                    <a:solidFill>
                      <a:srgbClr val="FFC000"/>
                    </a:solidFill>
                  </a:tcPr>
                </a:tc>
                <a:tc>
                  <a:txBody>
                    <a:bodyPr/>
                    <a:lstStyle/>
                    <a:p>
                      <a:r>
                        <a:rPr lang="en-GB" dirty="0"/>
                        <a:t>70%</a:t>
                      </a:r>
                    </a:p>
                  </a:txBody>
                  <a:tcPr>
                    <a:solidFill>
                      <a:srgbClr val="92D050"/>
                    </a:solidFill>
                  </a:tcPr>
                </a:tc>
                <a:extLst>
                  <a:ext uri="{0D108BD9-81ED-4DB2-BD59-A6C34878D82A}">
                    <a16:rowId xmlns:a16="http://schemas.microsoft.com/office/drawing/2014/main" val="1397710136"/>
                  </a:ext>
                </a:extLst>
              </a:tr>
              <a:tr h="370840">
                <a:tc>
                  <a:txBody>
                    <a:bodyPr/>
                    <a:lstStyle/>
                    <a:p>
                      <a:endParaRPr lang="en-GB"/>
                    </a:p>
                  </a:txBody>
                  <a:tcPr>
                    <a:solidFill>
                      <a:schemeClr val="accent1"/>
                    </a:solidFill>
                  </a:tcPr>
                </a:tc>
                <a:tc>
                  <a:txBody>
                    <a:bodyPr/>
                    <a:lstStyle/>
                    <a:p>
                      <a:endParaRPr lang="en-GB"/>
                    </a:p>
                  </a:txBody>
                  <a:tcPr>
                    <a:solidFill>
                      <a:schemeClr val="accent1"/>
                    </a:solidFill>
                  </a:tcPr>
                </a:tc>
                <a:tc>
                  <a:txBody>
                    <a:bodyPr/>
                    <a:lstStyle/>
                    <a:p>
                      <a:endParaRPr lang="en-GB"/>
                    </a:p>
                  </a:txBody>
                  <a:tcPr>
                    <a:solidFill>
                      <a:schemeClr val="accent1"/>
                    </a:solidFill>
                  </a:tcPr>
                </a:tc>
                <a:tc>
                  <a:txBody>
                    <a:bodyPr/>
                    <a:lstStyle/>
                    <a:p>
                      <a:endParaRPr lang="en-GB" dirty="0"/>
                    </a:p>
                  </a:txBody>
                  <a:tcPr>
                    <a:solidFill>
                      <a:schemeClr val="accent1"/>
                    </a:solidFill>
                  </a:tcPr>
                </a:tc>
                <a:extLst>
                  <a:ext uri="{0D108BD9-81ED-4DB2-BD59-A6C34878D82A}">
                    <a16:rowId xmlns:a16="http://schemas.microsoft.com/office/drawing/2014/main" val="4187356651"/>
                  </a:ext>
                </a:extLst>
              </a:tr>
              <a:tr h="370840">
                <a:tc>
                  <a:txBody>
                    <a:bodyPr/>
                    <a:lstStyle/>
                    <a:p>
                      <a:r>
                        <a:rPr lang="en-GB" dirty="0"/>
                        <a:t>People, Places &amp; Improvement</a:t>
                      </a:r>
                    </a:p>
                  </a:txBody>
                  <a:tcPr/>
                </a:tc>
                <a:tc>
                  <a:txBody>
                    <a:bodyPr/>
                    <a:lstStyle/>
                    <a:p>
                      <a:r>
                        <a:rPr lang="en-GB" dirty="0"/>
                        <a:t>78%</a:t>
                      </a:r>
                    </a:p>
                  </a:txBody>
                  <a:tcPr>
                    <a:solidFill>
                      <a:srgbClr val="92D050"/>
                    </a:solidFill>
                  </a:tcPr>
                </a:tc>
                <a:tc>
                  <a:txBody>
                    <a:bodyPr/>
                    <a:lstStyle/>
                    <a:p>
                      <a:r>
                        <a:rPr lang="en-GB" dirty="0"/>
                        <a:t>62%</a:t>
                      </a:r>
                    </a:p>
                  </a:txBody>
                  <a:tcPr>
                    <a:solidFill>
                      <a:srgbClr val="FFC000"/>
                    </a:solidFill>
                  </a:tcPr>
                </a:tc>
                <a:tc>
                  <a:txBody>
                    <a:bodyPr/>
                    <a:lstStyle/>
                    <a:p>
                      <a:r>
                        <a:rPr lang="en-GB" dirty="0"/>
                        <a:t>67%</a:t>
                      </a:r>
                    </a:p>
                  </a:txBody>
                  <a:tcPr>
                    <a:solidFill>
                      <a:srgbClr val="FFC000"/>
                    </a:solidFill>
                  </a:tcPr>
                </a:tc>
                <a:extLst>
                  <a:ext uri="{0D108BD9-81ED-4DB2-BD59-A6C34878D82A}">
                    <a16:rowId xmlns:a16="http://schemas.microsoft.com/office/drawing/2014/main" val="1465729737"/>
                  </a:ext>
                </a:extLst>
              </a:tr>
              <a:tr h="370840">
                <a:tc>
                  <a:txBody>
                    <a:bodyPr/>
                    <a:lstStyle/>
                    <a:p>
                      <a:r>
                        <a:rPr lang="en-GB" dirty="0"/>
                        <a:t>Communications</a:t>
                      </a:r>
                    </a:p>
                  </a:txBody>
                  <a:tcPr/>
                </a:tc>
                <a:tc>
                  <a:txBody>
                    <a:bodyPr/>
                    <a:lstStyle/>
                    <a:p>
                      <a:r>
                        <a:rPr lang="en-GB" dirty="0"/>
                        <a:t>74%</a:t>
                      </a:r>
                    </a:p>
                  </a:txBody>
                  <a:tcPr>
                    <a:solidFill>
                      <a:srgbClr val="92D050"/>
                    </a:solidFill>
                  </a:tcPr>
                </a:tc>
                <a:tc>
                  <a:txBody>
                    <a:bodyPr/>
                    <a:lstStyle/>
                    <a:p>
                      <a:r>
                        <a:rPr lang="en-GB" dirty="0"/>
                        <a:t>74%</a:t>
                      </a:r>
                    </a:p>
                  </a:txBody>
                  <a:tcPr>
                    <a:solidFill>
                      <a:srgbClr val="92D050"/>
                    </a:solidFill>
                  </a:tcPr>
                </a:tc>
                <a:tc>
                  <a:txBody>
                    <a:bodyPr/>
                    <a:lstStyle/>
                    <a:p>
                      <a:r>
                        <a:rPr lang="en-GB" dirty="0"/>
                        <a:t>72%</a:t>
                      </a:r>
                    </a:p>
                  </a:txBody>
                  <a:tcPr>
                    <a:solidFill>
                      <a:srgbClr val="92D050"/>
                    </a:solidFill>
                  </a:tcPr>
                </a:tc>
                <a:extLst>
                  <a:ext uri="{0D108BD9-81ED-4DB2-BD59-A6C34878D82A}">
                    <a16:rowId xmlns:a16="http://schemas.microsoft.com/office/drawing/2014/main" val="1057399125"/>
                  </a:ext>
                </a:extLst>
              </a:tr>
              <a:tr h="370840">
                <a:tc>
                  <a:txBody>
                    <a:bodyPr/>
                    <a:lstStyle/>
                    <a:p>
                      <a:r>
                        <a:rPr lang="en-GB" dirty="0"/>
                        <a:t>Finance, Corporate &amp; Commercial</a:t>
                      </a:r>
                    </a:p>
                  </a:txBody>
                  <a:tcPr/>
                </a:tc>
                <a:tc>
                  <a:txBody>
                    <a:bodyPr/>
                    <a:lstStyle/>
                    <a:p>
                      <a:r>
                        <a:rPr lang="en-GB" dirty="0"/>
                        <a:t>73%</a:t>
                      </a:r>
                    </a:p>
                  </a:txBody>
                  <a:tcPr>
                    <a:solidFill>
                      <a:srgbClr val="92D050"/>
                    </a:solidFill>
                  </a:tcPr>
                </a:tc>
                <a:tc>
                  <a:txBody>
                    <a:bodyPr/>
                    <a:lstStyle/>
                    <a:p>
                      <a:r>
                        <a:rPr lang="en-GB" dirty="0"/>
                        <a:t>73%</a:t>
                      </a:r>
                    </a:p>
                  </a:txBody>
                  <a:tcPr>
                    <a:solidFill>
                      <a:srgbClr val="92D050"/>
                    </a:solidFill>
                  </a:tcPr>
                </a:tc>
                <a:tc>
                  <a:txBody>
                    <a:bodyPr/>
                    <a:lstStyle/>
                    <a:p>
                      <a:r>
                        <a:rPr lang="en-GB" dirty="0"/>
                        <a:t>68%</a:t>
                      </a:r>
                    </a:p>
                  </a:txBody>
                  <a:tcPr>
                    <a:solidFill>
                      <a:srgbClr val="FFC000"/>
                    </a:solidFill>
                  </a:tcPr>
                </a:tc>
                <a:extLst>
                  <a:ext uri="{0D108BD9-81ED-4DB2-BD59-A6C34878D82A}">
                    <a16:rowId xmlns:a16="http://schemas.microsoft.com/office/drawing/2014/main" val="3227937418"/>
                  </a:ext>
                </a:extLst>
              </a:tr>
              <a:tr h="370840">
                <a:tc>
                  <a:txBody>
                    <a:bodyPr/>
                    <a:lstStyle/>
                    <a:p>
                      <a:r>
                        <a:rPr lang="en-GB" dirty="0"/>
                        <a:t>Impact &amp; Partnership</a:t>
                      </a:r>
                    </a:p>
                  </a:txBody>
                  <a:tcPr/>
                </a:tc>
                <a:tc>
                  <a:txBody>
                    <a:bodyPr/>
                    <a:lstStyle/>
                    <a:p>
                      <a:r>
                        <a:rPr lang="en-GB" dirty="0"/>
                        <a:t>70%</a:t>
                      </a:r>
                    </a:p>
                  </a:txBody>
                  <a:tcPr>
                    <a:solidFill>
                      <a:srgbClr val="92D050"/>
                    </a:solidFill>
                  </a:tcPr>
                </a:tc>
                <a:tc>
                  <a:txBody>
                    <a:bodyPr/>
                    <a:lstStyle/>
                    <a:p>
                      <a:r>
                        <a:rPr lang="en-GB" dirty="0"/>
                        <a:t>65%</a:t>
                      </a:r>
                    </a:p>
                  </a:txBody>
                  <a:tcPr>
                    <a:solidFill>
                      <a:srgbClr val="FFC000"/>
                    </a:solidFill>
                  </a:tcPr>
                </a:tc>
                <a:tc>
                  <a:txBody>
                    <a:bodyPr/>
                    <a:lstStyle/>
                    <a:p>
                      <a:r>
                        <a:rPr lang="en-GB" dirty="0"/>
                        <a:t>68%</a:t>
                      </a:r>
                    </a:p>
                  </a:txBody>
                  <a:tcPr>
                    <a:solidFill>
                      <a:srgbClr val="FFC000"/>
                    </a:solidFill>
                  </a:tcPr>
                </a:tc>
                <a:extLst>
                  <a:ext uri="{0D108BD9-81ED-4DB2-BD59-A6C34878D82A}">
                    <a16:rowId xmlns:a16="http://schemas.microsoft.com/office/drawing/2014/main" val="1839819171"/>
                  </a:ext>
                </a:extLst>
              </a:tr>
              <a:tr h="370840">
                <a:tc>
                  <a:txBody>
                    <a:bodyPr/>
                    <a:lstStyle/>
                    <a:p>
                      <a:r>
                        <a:rPr lang="en-GB" dirty="0"/>
                        <a:t>Science, Evidence &amp; Analytics</a:t>
                      </a:r>
                    </a:p>
                  </a:txBody>
                  <a:tcPr/>
                </a:tc>
                <a:tc>
                  <a:txBody>
                    <a:bodyPr/>
                    <a:lstStyle/>
                    <a:p>
                      <a:r>
                        <a:rPr lang="en-GB" dirty="0"/>
                        <a:t>70%</a:t>
                      </a:r>
                    </a:p>
                  </a:txBody>
                  <a:tcPr>
                    <a:solidFill>
                      <a:srgbClr val="92D050"/>
                    </a:solidFill>
                  </a:tcPr>
                </a:tc>
                <a:tc>
                  <a:txBody>
                    <a:bodyPr/>
                    <a:lstStyle/>
                    <a:p>
                      <a:r>
                        <a:rPr lang="en-GB" dirty="0"/>
                        <a:t>71%</a:t>
                      </a:r>
                    </a:p>
                  </a:txBody>
                  <a:tcPr>
                    <a:solidFill>
                      <a:srgbClr val="92D050"/>
                    </a:solidFill>
                  </a:tcPr>
                </a:tc>
                <a:tc>
                  <a:txBody>
                    <a:bodyPr/>
                    <a:lstStyle/>
                    <a:p>
                      <a:r>
                        <a:rPr lang="en-GB" dirty="0"/>
                        <a:t>75%</a:t>
                      </a:r>
                    </a:p>
                  </a:txBody>
                  <a:tcPr>
                    <a:solidFill>
                      <a:srgbClr val="92D050"/>
                    </a:solidFill>
                  </a:tcPr>
                </a:tc>
                <a:extLst>
                  <a:ext uri="{0D108BD9-81ED-4DB2-BD59-A6C34878D82A}">
                    <a16:rowId xmlns:a16="http://schemas.microsoft.com/office/drawing/2014/main" val="3113078686"/>
                  </a:ext>
                </a:extLst>
              </a:tr>
              <a:tr h="370840">
                <a:tc>
                  <a:txBody>
                    <a:bodyPr/>
                    <a:lstStyle/>
                    <a:p>
                      <a:r>
                        <a:rPr lang="en-GB" dirty="0"/>
                        <a:t>Strategy, Policy and International</a:t>
                      </a:r>
                    </a:p>
                  </a:txBody>
                  <a:tcPr/>
                </a:tc>
                <a:tc>
                  <a:txBody>
                    <a:bodyPr/>
                    <a:lstStyle/>
                    <a:p>
                      <a:r>
                        <a:rPr lang="en-GB" dirty="0"/>
                        <a:t>70%</a:t>
                      </a:r>
                    </a:p>
                  </a:txBody>
                  <a:tcPr>
                    <a:solidFill>
                      <a:srgbClr val="92D050"/>
                    </a:solidFill>
                  </a:tcPr>
                </a:tc>
                <a:tc>
                  <a:txBody>
                    <a:bodyPr/>
                    <a:lstStyle/>
                    <a:p>
                      <a:r>
                        <a:rPr lang="en-GB" dirty="0"/>
                        <a:t>81%</a:t>
                      </a:r>
                    </a:p>
                  </a:txBody>
                  <a:tcPr>
                    <a:solidFill>
                      <a:srgbClr val="00B050"/>
                    </a:solidFill>
                  </a:tcPr>
                </a:tc>
                <a:tc>
                  <a:txBody>
                    <a:bodyPr/>
                    <a:lstStyle/>
                    <a:p>
                      <a:r>
                        <a:rPr lang="en-GB" dirty="0"/>
                        <a:t>81%</a:t>
                      </a:r>
                    </a:p>
                  </a:txBody>
                  <a:tcPr>
                    <a:solidFill>
                      <a:srgbClr val="00B050"/>
                    </a:solidFill>
                  </a:tcPr>
                </a:tc>
                <a:extLst>
                  <a:ext uri="{0D108BD9-81ED-4DB2-BD59-A6C34878D82A}">
                    <a16:rowId xmlns:a16="http://schemas.microsoft.com/office/drawing/2014/main" val="1794166466"/>
                  </a:ext>
                </a:extLst>
              </a:tr>
              <a:tr h="370840">
                <a:tc>
                  <a:txBody>
                    <a:bodyPr/>
                    <a:lstStyle/>
                    <a:p>
                      <a:r>
                        <a:rPr lang="en-GB" dirty="0"/>
                        <a:t>Medicines</a:t>
                      </a:r>
                    </a:p>
                  </a:txBody>
                  <a:tcPr/>
                </a:tc>
                <a:tc>
                  <a:txBody>
                    <a:bodyPr/>
                    <a:lstStyle/>
                    <a:p>
                      <a:r>
                        <a:rPr lang="en-GB" dirty="0"/>
                        <a:t>69%</a:t>
                      </a:r>
                    </a:p>
                  </a:txBody>
                  <a:tcPr>
                    <a:solidFill>
                      <a:srgbClr val="FFC000"/>
                    </a:solidFill>
                  </a:tcPr>
                </a:tc>
                <a:tc>
                  <a:txBody>
                    <a:bodyPr/>
                    <a:lstStyle/>
                    <a:p>
                      <a:r>
                        <a:rPr lang="en-GB" dirty="0"/>
                        <a:t>69%</a:t>
                      </a:r>
                    </a:p>
                  </a:txBody>
                  <a:tcPr>
                    <a:solidFill>
                      <a:srgbClr val="FFC000"/>
                    </a:solidFill>
                  </a:tcPr>
                </a:tc>
                <a:tc>
                  <a:txBody>
                    <a:bodyPr/>
                    <a:lstStyle/>
                    <a:p>
                      <a:r>
                        <a:rPr lang="en-GB" dirty="0"/>
                        <a:t>71%</a:t>
                      </a:r>
                    </a:p>
                  </a:txBody>
                  <a:tcPr>
                    <a:solidFill>
                      <a:srgbClr val="92D050"/>
                    </a:solidFill>
                  </a:tcPr>
                </a:tc>
                <a:extLst>
                  <a:ext uri="{0D108BD9-81ED-4DB2-BD59-A6C34878D82A}">
                    <a16:rowId xmlns:a16="http://schemas.microsoft.com/office/drawing/2014/main" val="4269178058"/>
                  </a:ext>
                </a:extLst>
              </a:tr>
              <a:tr h="370840">
                <a:tc>
                  <a:txBody>
                    <a:bodyPr/>
                    <a:lstStyle/>
                    <a:p>
                      <a:r>
                        <a:rPr lang="en-GB" dirty="0"/>
                        <a:t>Health Tech</a:t>
                      </a:r>
                    </a:p>
                  </a:txBody>
                  <a:tcPr/>
                </a:tc>
                <a:tc>
                  <a:txBody>
                    <a:bodyPr/>
                    <a:lstStyle/>
                    <a:p>
                      <a:r>
                        <a:rPr lang="en-GB" dirty="0"/>
                        <a:t>67%</a:t>
                      </a:r>
                    </a:p>
                  </a:txBody>
                  <a:tcPr>
                    <a:solidFill>
                      <a:srgbClr val="FFC000"/>
                    </a:solidFill>
                  </a:tcPr>
                </a:tc>
                <a:tc>
                  <a:txBody>
                    <a:bodyPr/>
                    <a:lstStyle/>
                    <a:p>
                      <a:r>
                        <a:rPr lang="en-GB" dirty="0"/>
                        <a:t>69%</a:t>
                      </a:r>
                    </a:p>
                  </a:txBody>
                  <a:tcPr>
                    <a:solidFill>
                      <a:srgbClr val="FFC000"/>
                    </a:solidFill>
                  </a:tcPr>
                </a:tc>
                <a:tc>
                  <a:txBody>
                    <a:bodyPr/>
                    <a:lstStyle/>
                    <a:p>
                      <a:r>
                        <a:rPr lang="en-GB" dirty="0"/>
                        <a:t>71%</a:t>
                      </a:r>
                    </a:p>
                  </a:txBody>
                  <a:tcPr>
                    <a:solidFill>
                      <a:srgbClr val="92D050"/>
                    </a:solidFill>
                  </a:tcPr>
                </a:tc>
                <a:extLst>
                  <a:ext uri="{0D108BD9-81ED-4DB2-BD59-A6C34878D82A}">
                    <a16:rowId xmlns:a16="http://schemas.microsoft.com/office/drawing/2014/main" val="2473458667"/>
                  </a:ext>
                </a:extLst>
              </a:tr>
              <a:tr h="370840">
                <a:tc>
                  <a:txBody>
                    <a:bodyPr/>
                    <a:lstStyle/>
                    <a:p>
                      <a:r>
                        <a:rPr lang="en-GB" dirty="0"/>
                        <a:t>Guidelines</a:t>
                      </a:r>
                    </a:p>
                  </a:txBody>
                  <a:tcPr/>
                </a:tc>
                <a:tc>
                  <a:txBody>
                    <a:bodyPr/>
                    <a:lstStyle/>
                    <a:p>
                      <a:r>
                        <a:rPr lang="en-GB" dirty="0"/>
                        <a:t>67%</a:t>
                      </a:r>
                    </a:p>
                  </a:txBody>
                  <a:tcPr>
                    <a:solidFill>
                      <a:srgbClr val="FFC000"/>
                    </a:solidFill>
                  </a:tcPr>
                </a:tc>
                <a:tc>
                  <a:txBody>
                    <a:bodyPr/>
                    <a:lstStyle/>
                    <a:p>
                      <a:r>
                        <a:rPr lang="en-GB" dirty="0"/>
                        <a:t>64%</a:t>
                      </a:r>
                    </a:p>
                  </a:txBody>
                  <a:tcPr>
                    <a:solidFill>
                      <a:srgbClr val="FFC000"/>
                    </a:solidFill>
                  </a:tcPr>
                </a:tc>
                <a:tc>
                  <a:txBody>
                    <a:bodyPr/>
                    <a:lstStyle/>
                    <a:p>
                      <a:r>
                        <a:rPr lang="en-GB" dirty="0"/>
                        <a:t>67%</a:t>
                      </a:r>
                    </a:p>
                  </a:txBody>
                  <a:tcPr>
                    <a:solidFill>
                      <a:srgbClr val="FFC000"/>
                    </a:solidFill>
                  </a:tcPr>
                </a:tc>
                <a:extLst>
                  <a:ext uri="{0D108BD9-81ED-4DB2-BD59-A6C34878D82A}">
                    <a16:rowId xmlns:a16="http://schemas.microsoft.com/office/drawing/2014/main" val="2561780357"/>
                  </a:ext>
                </a:extLst>
              </a:tr>
              <a:tr h="370840">
                <a:tc>
                  <a:txBody>
                    <a:bodyPr/>
                    <a:lstStyle/>
                    <a:p>
                      <a:r>
                        <a:rPr lang="en-GB" dirty="0"/>
                        <a:t>Clinical</a:t>
                      </a:r>
                    </a:p>
                  </a:txBody>
                  <a:tcPr/>
                </a:tc>
                <a:tc>
                  <a:txBody>
                    <a:bodyPr/>
                    <a:lstStyle/>
                    <a:p>
                      <a:r>
                        <a:rPr lang="en-GB" dirty="0"/>
                        <a:t>66%</a:t>
                      </a:r>
                    </a:p>
                  </a:txBody>
                  <a:tcPr>
                    <a:solidFill>
                      <a:srgbClr val="FFC000"/>
                    </a:solidFill>
                  </a:tcPr>
                </a:tc>
                <a:tc>
                  <a:txBody>
                    <a:bodyPr/>
                    <a:lstStyle/>
                    <a:p>
                      <a:r>
                        <a:rPr lang="en-GB" dirty="0"/>
                        <a:t>74%</a:t>
                      </a:r>
                    </a:p>
                  </a:txBody>
                  <a:tcPr>
                    <a:solidFill>
                      <a:srgbClr val="92D050"/>
                    </a:solidFill>
                  </a:tcPr>
                </a:tc>
                <a:tc>
                  <a:txBody>
                    <a:bodyPr/>
                    <a:lstStyle/>
                    <a:p>
                      <a:r>
                        <a:rPr lang="en-GB" dirty="0"/>
                        <a:t>N/A</a:t>
                      </a:r>
                    </a:p>
                  </a:txBody>
                  <a:tcPr/>
                </a:tc>
                <a:extLst>
                  <a:ext uri="{0D108BD9-81ED-4DB2-BD59-A6C34878D82A}">
                    <a16:rowId xmlns:a16="http://schemas.microsoft.com/office/drawing/2014/main" val="2701782825"/>
                  </a:ext>
                </a:extLst>
              </a:tr>
              <a:tr h="370840">
                <a:tc>
                  <a:txBody>
                    <a:bodyPr/>
                    <a:lstStyle/>
                    <a:p>
                      <a:r>
                        <a:rPr lang="en-GB" dirty="0"/>
                        <a:t>Digital Information &amp; Technology</a:t>
                      </a:r>
                    </a:p>
                  </a:txBody>
                  <a:tcPr/>
                </a:tc>
                <a:tc>
                  <a:txBody>
                    <a:bodyPr/>
                    <a:lstStyle/>
                    <a:p>
                      <a:r>
                        <a:rPr lang="en-GB" dirty="0"/>
                        <a:t>64%</a:t>
                      </a:r>
                    </a:p>
                  </a:txBody>
                  <a:tcPr>
                    <a:solidFill>
                      <a:srgbClr val="FFC000"/>
                    </a:solidFill>
                  </a:tcPr>
                </a:tc>
                <a:tc>
                  <a:txBody>
                    <a:bodyPr/>
                    <a:lstStyle/>
                    <a:p>
                      <a:r>
                        <a:rPr lang="en-GB" dirty="0"/>
                        <a:t>69%</a:t>
                      </a:r>
                    </a:p>
                  </a:txBody>
                  <a:tcPr>
                    <a:solidFill>
                      <a:srgbClr val="FFC000"/>
                    </a:solidFill>
                  </a:tcPr>
                </a:tc>
                <a:tc>
                  <a:txBody>
                    <a:bodyPr/>
                    <a:lstStyle/>
                    <a:p>
                      <a:r>
                        <a:rPr lang="en-GB" dirty="0"/>
                        <a:t>67%</a:t>
                      </a:r>
                    </a:p>
                  </a:txBody>
                  <a:tcPr>
                    <a:solidFill>
                      <a:srgbClr val="FFC000"/>
                    </a:solidFill>
                  </a:tcPr>
                </a:tc>
                <a:extLst>
                  <a:ext uri="{0D108BD9-81ED-4DB2-BD59-A6C34878D82A}">
                    <a16:rowId xmlns:a16="http://schemas.microsoft.com/office/drawing/2014/main" val="4082197825"/>
                  </a:ext>
                </a:extLst>
              </a:tr>
            </a:tbl>
          </a:graphicData>
        </a:graphic>
      </p:graphicFrame>
    </p:spTree>
    <p:extLst>
      <p:ext uri="{BB962C8B-B14F-4D97-AF65-F5344CB8AC3E}">
        <p14:creationId xmlns:p14="http://schemas.microsoft.com/office/powerpoint/2010/main" val="388671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D2BB-2535-6846-2CBC-F18447596A1A}"/>
              </a:ext>
            </a:extLst>
          </p:cNvPr>
          <p:cNvSpPr>
            <a:spLocks noGrp="1"/>
          </p:cNvSpPr>
          <p:nvPr>
            <p:ph type="ctrTitle"/>
          </p:nvPr>
        </p:nvSpPr>
        <p:spPr>
          <a:xfrm>
            <a:off x="838732" y="432292"/>
            <a:ext cx="8629143" cy="1276350"/>
          </a:xfrm>
        </p:spPr>
        <p:txBody>
          <a:bodyPr/>
          <a:lstStyle/>
          <a:p>
            <a:r>
              <a:rPr lang="en-GB" dirty="0"/>
              <a:t>Index Scores</a:t>
            </a:r>
          </a:p>
        </p:txBody>
      </p:sp>
      <p:pic>
        <p:nvPicPr>
          <p:cNvPr id="4" name="Picture Placeholder 3">
            <a:extLst>
              <a:ext uri="{FF2B5EF4-FFF2-40B4-BE49-F238E27FC236}">
                <a16:creationId xmlns:a16="http://schemas.microsoft.com/office/drawing/2014/main" id="{B3099D70-5868-1F36-2F1F-DD0EDC269FF7}"/>
              </a:ext>
              <a:ext uri="{C183D7F6-B498-43B3-948B-1728B52AA6E4}">
                <adec:decorative xmlns:adec="http://schemas.microsoft.com/office/drawing/2017/decorative" val="1"/>
              </a:ext>
            </a:extLst>
          </p:cNvPr>
          <p:cNvPicPr>
            <a:picLocks noGrp="1" noChangeAspect="1"/>
          </p:cNvPicPr>
          <p:nvPr>
            <p:ph type="pic" sz="quarter" idx="10"/>
          </p:nvPr>
        </p:nvPicPr>
        <p:blipFill>
          <a:blip r:embed="rId3"/>
          <a:srcRect l="4880" r="4880"/>
          <a:stretch>
            <a:fillRect/>
          </a:stretch>
        </p:blipFill>
        <p:spPr>
          <a:prstGeom prst="rect">
            <a:avLst/>
          </a:prstGeom>
        </p:spPr>
      </p:pic>
      <p:graphicFrame>
        <p:nvGraphicFramePr>
          <p:cNvPr id="5" name="Table 4">
            <a:extLst>
              <a:ext uri="{FF2B5EF4-FFF2-40B4-BE49-F238E27FC236}">
                <a16:creationId xmlns:a16="http://schemas.microsoft.com/office/drawing/2014/main" id="{69216C5F-611B-108A-8297-39DCCE8D7C11}"/>
              </a:ext>
            </a:extLst>
          </p:cNvPr>
          <p:cNvGraphicFramePr>
            <a:graphicFrameLocks noGrp="1"/>
          </p:cNvGraphicFramePr>
          <p:nvPr>
            <p:extLst>
              <p:ext uri="{D42A27DB-BD31-4B8C-83A1-F6EECF244321}">
                <p14:modId xmlns:p14="http://schemas.microsoft.com/office/powerpoint/2010/main" val="433738979"/>
              </p:ext>
            </p:extLst>
          </p:nvPr>
        </p:nvGraphicFramePr>
        <p:xfrm>
          <a:off x="835303" y="1361292"/>
          <a:ext cx="8128000" cy="4136814"/>
        </p:xfrm>
        <a:graphic>
          <a:graphicData uri="http://schemas.openxmlformats.org/drawingml/2006/table">
            <a:tbl>
              <a:tblPr firstRow="1" bandRow="1">
                <a:tableStyleId>{5C22544A-7EE6-4342-B048-85BDC9FD1C3A}</a:tableStyleId>
              </a:tblPr>
              <a:tblGrid>
                <a:gridCol w="4020988">
                  <a:extLst>
                    <a:ext uri="{9D8B030D-6E8A-4147-A177-3AD203B41FA5}">
                      <a16:colId xmlns:a16="http://schemas.microsoft.com/office/drawing/2014/main" val="2181253804"/>
                    </a:ext>
                  </a:extLst>
                </a:gridCol>
                <a:gridCol w="1328057">
                  <a:extLst>
                    <a:ext uri="{9D8B030D-6E8A-4147-A177-3AD203B41FA5}">
                      <a16:colId xmlns:a16="http://schemas.microsoft.com/office/drawing/2014/main" val="2182689825"/>
                    </a:ext>
                  </a:extLst>
                </a:gridCol>
                <a:gridCol w="1328057">
                  <a:extLst>
                    <a:ext uri="{9D8B030D-6E8A-4147-A177-3AD203B41FA5}">
                      <a16:colId xmlns:a16="http://schemas.microsoft.com/office/drawing/2014/main" val="4218969702"/>
                    </a:ext>
                  </a:extLst>
                </a:gridCol>
                <a:gridCol w="1450898">
                  <a:extLst>
                    <a:ext uri="{9D8B030D-6E8A-4147-A177-3AD203B41FA5}">
                      <a16:colId xmlns:a16="http://schemas.microsoft.com/office/drawing/2014/main" val="2829453299"/>
                    </a:ext>
                  </a:extLst>
                </a:gridCol>
              </a:tblGrid>
              <a:tr h="370840">
                <a:tc>
                  <a:txBody>
                    <a:bodyPr/>
                    <a:lstStyle/>
                    <a:p>
                      <a:endParaRPr lang="en-GB" dirty="0"/>
                    </a:p>
                  </a:txBody>
                  <a:tcPr/>
                </a:tc>
                <a:tc>
                  <a:txBody>
                    <a:bodyPr/>
                    <a:lstStyle/>
                    <a:p>
                      <a:r>
                        <a:rPr lang="en-GB" dirty="0"/>
                        <a:t>2024</a:t>
                      </a:r>
                    </a:p>
                  </a:txBody>
                  <a:tcPr/>
                </a:tc>
                <a:tc>
                  <a:txBody>
                    <a:bodyPr/>
                    <a:lstStyle/>
                    <a:p>
                      <a:r>
                        <a:rPr lang="en-GB" dirty="0"/>
                        <a:t>2023</a:t>
                      </a:r>
                    </a:p>
                  </a:txBody>
                  <a:tcPr/>
                </a:tc>
                <a:tc>
                  <a:txBody>
                    <a:bodyPr/>
                    <a:lstStyle/>
                    <a:p>
                      <a:r>
                        <a:rPr lang="en-GB" dirty="0"/>
                        <a:t>2022</a:t>
                      </a:r>
                    </a:p>
                  </a:txBody>
                  <a:tcPr/>
                </a:tc>
                <a:extLst>
                  <a:ext uri="{0D108BD9-81ED-4DB2-BD59-A6C34878D82A}">
                    <a16:rowId xmlns:a16="http://schemas.microsoft.com/office/drawing/2014/main" val="4210140589"/>
                  </a:ext>
                </a:extLst>
              </a:tr>
              <a:tr h="370840">
                <a:tc>
                  <a:txBody>
                    <a:bodyPr/>
                    <a:lstStyle/>
                    <a:p>
                      <a:r>
                        <a:rPr lang="en-GB" dirty="0"/>
                        <a:t>Instilling pride</a:t>
                      </a:r>
                    </a:p>
                  </a:txBody>
                  <a:tcPr/>
                </a:tc>
                <a:tc>
                  <a:txBody>
                    <a:bodyPr/>
                    <a:lstStyle/>
                    <a:p>
                      <a:r>
                        <a:rPr lang="en-GB" dirty="0"/>
                        <a:t>77%</a:t>
                      </a:r>
                    </a:p>
                  </a:txBody>
                  <a:tcPr>
                    <a:solidFill>
                      <a:srgbClr val="92D050"/>
                    </a:solidFill>
                  </a:tcPr>
                </a:tc>
                <a:tc>
                  <a:txBody>
                    <a:bodyPr/>
                    <a:lstStyle/>
                    <a:p>
                      <a:r>
                        <a:rPr lang="en-GB" dirty="0"/>
                        <a:t>74%</a:t>
                      </a:r>
                    </a:p>
                  </a:txBody>
                  <a:tcPr>
                    <a:solidFill>
                      <a:srgbClr val="92D050"/>
                    </a:solidFill>
                  </a:tcPr>
                </a:tc>
                <a:tc>
                  <a:txBody>
                    <a:bodyPr/>
                    <a:lstStyle/>
                    <a:p>
                      <a:r>
                        <a:rPr lang="en-GB" dirty="0"/>
                        <a:t>78%</a:t>
                      </a:r>
                    </a:p>
                  </a:txBody>
                  <a:tcPr>
                    <a:solidFill>
                      <a:srgbClr val="92D050"/>
                    </a:solidFill>
                  </a:tcPr>
                </a:tc>
                <a:extLst>
                  <a:ext uri="{0D108BD9-81ED-4DB2-BD59-A6C34878D82A}">
                    <a16:rowId xmlns:a16="http://schemas.microsoft.com/office/drawing/2014/main" val="2912900711"/>
                  </a:ext>
                </a:extLst>
              </a:tr>
              <a:tr h="433494">
                <a:tc>
                  <a:txBody>
                    <a:bodyPr/>
                    <a:lstStyle/>
                    <a:p>
                      <a:r>
                        <a:rPr lang="en-GB" dirty="0"/>
                        <a:t>Reward &amp; recognition</a:t>
                      </a:r>
                    </a:p>
                  </a:txBody>
                  <a:tcPr/>
                </a:tc>
                <a:tc>
                  <a:txBody>
                    <a:bodyPr/>
                    <a:lstStyle/>
                    <a:p>
                      <a:r>
                        <a:rPr lang="en-GB" dirty="0"/>
                        <a:t>72%</a:t>
                      </a:r>
                    </a:p>
                  </a:txBody>
                  <a:tcPr>
                    <a:solidFill>
                      <a:srgbClr val="92D050"/>
                    </a:solidFill>
                  </a:tcPr>
                </a:tc>
                <a:tc>
                  <a:txBody>
                    <a:bodyPr/>
                    <a:lstStyle/>
                    <a:p>
                      <a:r>
                        <a:rPr lang="en-GB" dirty="0"/>
                        <a:t>71%</a:t>
                      </a:r>
                    </a:p>
                  </a:txBody>
                  <a:tcPr>
                    <a:solidFill>
                      <a:srgbClr val="92D050"/>
                    </a:solidFill>
                  </a:tcPr>
                </a:tc>
                <a:tc>
                  <a:txBody>
                    <a:bodyPr/>
                    <a:lstStyle/>
                    <a:p>
                      <a:r>
                        <a:rPr lang="en-GB" dirty="0"/>
                        <a:t>70%</a:t>
                      </a:r>
                    </a:p>
                  </a:txBody>
                  <a:tcPr>
                    <a:solidFill>
                      <a:srgbClr val="92D050"/>
                    </a:solidFill>
                  </a:tcPr>
                </a:tc>
                <a:extLst>
                  <a:ext uri="{0D108BD9-81ED-4DB2-BD59-A6C34878D82A}">
                    <a16:rowId xmlns:a16="http://schemas.microsoft.com/office/drawing/2014/main" val="2314290607"/>
                  </a:ext>
                </a:extLst>
              </a:tr>
              <a:tr h="370840">
                <a:tc>
                  <a:txBody>
                    <a:bodyPr/>
                    <a:lstStyle/>
                    <a:p>
                      <a:r>
                        <a:rPr lang="en-GB" dirty="0"/>
                        <a:t>Job satisfaction</a:t>
                      </a:r>
                    </a:p>
                  </a:txBody>
                  <a:tcPr/>
                </a:tc>
                <a:tc>
                  <a:txBody>
                    <a:bodyPr/>
                    <a:lstStyle/>
                    <a:p>
                      <a:r>
                        <a:rPr lang="en-GB" dirty="0"/>
                        <a:t>71%</a:t>
                      </a:r>
                    </a:p>
                  </a:txBody>
                  <a:tcPr>
                    <a:solidFill>
                      <a:srgbClr val="92D050"/>
                    </a:solidFill>
                  </a:tcPr>
                </a:tc>
                <a:tc>
                  <a:txBody>
                    <a:bodyPr/>
                    <a:lstStyle/>
                    <a:p>
                      <a:r>
                        <a:rPr lang="en-GB" dirty="0"/>
                        <a:t>69%</a:t>
                      </a:r>
                    </a:p>
                  </a:txBody>
                  <a:tcPr>
                    <a:solidFill>
                      <a:srgbClr val="FFC000"/>
                    </a:solidFill>
                  </a:tcPr>
                </a:tc>
                <a:tc>
                  <a:txBody>
                    <a:bodyPr/>
                    <a:lstStyle/>
                    <a:p>
                      <a:r>
                        <a:rPr lang="en-GB" dirty="0"/>
                        <a:t>71%</a:t>
                      </a:r>
                    </a:p>
                  </a:txBody>
                  <a:tcPr>
                    <a:solidFill>
                      <a:srgbClr val="92D050"/>
                    </a:solidFill>
                  </a:tcPr>
                </a:tc>
                <a:extLst>
                  <a:ext uri="{0D108BD9-81ED-4DB2-BD59-A6C34878D82A}">
                    <a16:rowId xmlns:a16="http://schemas.microsoft.com/office/drawing/2014/main" val="222834246"/>
                  </a:ext>
                </a:extLst>
              </a:tr>
              <a:tr h="370840">
                <a:tc>
                  <a:txBody>
                    <a:bodyPr/>
                    <a:lstStyle/>
                    <a:p>
                      <a:r>
                        <a:rPr lang="en-GB" dirty="0"/>
                        <a:t>Work Life Balance</a:t>
                      </a:r>
                    </a:p>
                  </a:txBody>
                  <a:tcPr/>
                </a:tc>
                <a:tc>
                  <a:txBody>
                    <a:bodyPr/>
                    <a:lstStyle/>
                    <a:p>
                      <a:r>
                        <a:rPr lang="en-GB" dirty="0"/>
                        <a:t>71%</a:t>
                      </a:r>
                    </a:p>
                  </a:txBody>
                  <a:tcPr>
                    <a:solidFill>
                      <a:srgbClr val="92D050"/>
                    </a:solidFill>
                  </a:tcPr>
                </a:tc>
                <a:tc>
                  <a:txBody>
                    <a:bodyPr/>
                    <a:lstStyle/>
                    <a:p>
                      <a:r>
                        <a:rPr lang="en-GB" dirty="0"/>
                        <a:t>N/A</a:t>
                      </a:r>
                    </a:p>
                  </a:txBody>
                  <a:tcPr/>
                </a:tc>
                <a:tc>
                  <a:txBody>
                    <a:bodyPr/>
                    <a:lstStyle/>
                    <a:p>
                      <a:r>
                        <a:rPr lang="en-GB" dirty="0"/>
                        <a:t>72%</a:t>
                      </a:r>
                    </a:p>
                  </a:txBody>
                  <a:tcPr>
                    <a:solidFill>
                      <a:srgbClr val="92D050"/>
                    </a:solidFill>
                  </a:tcPr>
                </a:tc>
                <a:extLst>
                  <a:ext uri="{0D108BD9-81ED-4DB2-BD59-A6C34878D82A}">
                    <a16:rowId xmlns:a16="http://schemas.microsoft.com/office/drawing/2014/main" val="2172894231"/>
                  </a:ext>
                </a:extLst>
              </a:tr>
              <a:tr h="370840">
                <a:tc>
                  <a:txBody>
                    <a:bodyPr/>
                    <a:lstStyle/>
                    <a:p>
                      <a:r>
                        <a:rPr lang="en-GB" dirty="0"/>
                        <a:t>Communication</a:t>
                      </a:r>
                    </a:p>
                  </a:txBody>
                  <a:tcPr/>
                </a:tc>
                <a:tc>
                  <a:txBody>
                    <a:bodyPr/>
                    <a:lstStyle/>
                    <a:p>
                      <a:r>
                        <a:rPr lang="en-GB" dirty="0"/>
                        <a:t>70%</a:t>
                      </a:r>
                    </a:p>
                  </a:txBody>
                  <a:tcPr>
                    <a:solidFill>
                      <a:srgbClr val="92D050"/>
                    </a:solidFill>
                  </a:tcPr>
                </a:tc>
                <a:tc>
                  <a:txBody>
                    <a:bodyPr/>
                    <a:lstStyle/>
                    <a:p>
                      <a:r>
                        <a:rPr lang="en-GB" dirty="0"/>
                        <a:t>N/A</a:t>
                      </a:r>
                    </a:p>
                  </a:txBody>
                  <a:tcPr/>
                </a:tc>
                <a:tc>
                  <a:txBody>
                    <a:bodyPr/>
                    <a:lstStyle/>
                    <a:p>
                      <a:r>
                        <a:rPr lang="en-GB" dirty="0"/>
                        <a:t>N/A</a:t>
                      </a:r>
                    </a:p>
                  </a:txBody>
                  <a:tcPr/>
                </a:tc>
                <a:extLst>
                  <a:ext uri="{0D108BD9-81ED-4DB2-BD59-A6C34878D82A}">
                    <a16:rowId xmlns:a16="http://schemas.microsoft.com/office/drawing/2014/main" val="3150989549"/>
                  </a:ext>
                </a:extLst>
              </a:tr>
              <a:tr h="370840">
                <a:tc>
                  <a:txBody>
                    <a:bodyPr/>
                    <a:lstStyle/>
                    <a:p>
                      <a:r>
                        <a:rPr lang="en-GB" dirty="0"/>
                        <a:t>Empowerment</a:t>
                      </a:r>
                    </a:p>
                  </a:txBody>
                  <a:tcPr/>
                </a:tc>
                <a:tc>
                  <a:txBody>
                    <a:bodyPr/>
                    <a:lstStyle/>
                    <a:p>
                      <a:r>
                        <a:rPr lang="en-GB" dirty="0"/>
                        <a:t>67%</a:t>
                      </a:r>
                    </a:p>
                  </a:txBody>
                  <a:tcPr>
                    <a:solidFill>
                      <a:srgbClr val="FFC000"/>
                    </a:solidFill>
                  </a:tcPr>
                </a:tc>
                <a:tc>
                  <a:txBody>
                    <a:bodyPr/>
                    <a:lstStyle/>
                    <a:p>
                      <a:r>
                        <a:rPr lang="en-GB" dirty="0"/>
                        <a:t>66%</a:t>
                      </a:r>
                    </a:p>
                  </a:txBody>
                  <a:tcPr>
                    <a:solidFill>
                      <a:srgbClr val="FFC000"/>
                    </a:solidFill>
                  </a:tcPr>
                </a:tc>
                <a:tc>
                  <a:txBody>
                    <a:bodyPr/>
                    <a:lstStyle/>
                    <a:p>
                      <a:r>
                        <a:rPr lang="en-GB" dirty="0"/>
                        <a:t>67%</a:t>
                      </a:r>
                    </a:p>
                  </a:txBody>
                  <a:tcPr>
                    <a:solidFill>
                      <a:srgbClr val="FFC000"/>
                    </a:solidFill>
                  </a:tcPr>
                </a:tc>
                <a:extLst>
                  <a:ext uri="{0D108BD9-81ED-4DB2-BD59-A6C34878D82A}">
                    <a16:rowId xmlns:a16="http://schemas.microsoft.com/office/drawing/2014/main" val="848146719"/>
                  </a:ext>
                </a:extLst>
              </a:tr>
              <a:tr h="370840">
                <a:tc>
                  <a:txBody>
                    <a:bodyPr/>
                    <a:lstStyle/>
                    <a:p>
                      <a:r>
                        <a:rPr lang="en-GB" dirty="0"/>
                        <a:t>User focussed</a:t>
                      </a:r>
                    </a:p>
                  </a:txBody>
                  <a:tcPr/>
                </a:tc>
                <a:tc>
                  <a:txBody>
                    <a:bodyPr/>
                    <a:lstStyle/>
                    <a:p>
                      <a:r>
                        <a:rPr lang="en-GB" dirty="0"/>
                        <a:t>67%</a:t>
                      </a:r>
                    </a:p>
                  </a:txBody>
                  <a:tcPr>
                    <a:solidFill>
                      <a:srgbClr val="FFC000"/>
                    </a:solidFill>
                  </a:tcPr>
                </a:tc>
                <a:tc>
                  <a:txBody>
                    <a:bodyPr/>
                    <a:lstStyle/>
                    <a:p>
                      <a:r>
                        <a:rPr lang="en-GB" dirty="0"/>
                        <a:t>63%</a:t>
                      </a:r>
                    </a:p>
                  </a:txBody>
                  <a:tcPr>
                    <a:solidFill>
                      <a:srgbClr val="FFC000"/>
                    </a:solidFill>
                  </a:tcPr>
                </a:tc>
                <a:tc>
                  <a:txBody>
                    <a:bodyPr/>
                    <a:lstStyle/>
                    <a:p>
                      <a:r>
                        <a:rPr lang="en-GB" dirty="0"/>
                        <a:t>65%</a:t>
                      </a:r>
                    </a:p>
                  </a:txBody>
                  <a:tcPr>
                    <a:solidFill>
                      <a:srgbClr val="FFC000"/>
                    </a:solidFill>
                  </a:tcPr>
                </a:tc>
                <a:extLst>
                  <a:ext uri="{0D108BD9-81ED-4DB2-BD59-A6C34878D82A}">
                    <a16:rowId xmlns:a16="http://schemas.microsoft.com/office/drawing/2014/main" val="2644848902"/>
                  </a:ext>
                </a:extLst>
              </a:tr>
              <a:tr h="354874">
                <a:tc>
                  <a:txBody>
                    <a:bodyPr/>
                    <a:lstStyle/>
                    <a:p>
                      <a:r>
                        <a:rPr lang="en-GB" dirty="0"/>
                        <a:t>Information sharing</a:t>
                      </a:r>
                    </a:p>
                  </a:txBody>
                  <a:tcPr/>
                </a:tc>
                <a:tc>
                  <a:txBody>
                    <a:bodyPr/>
                    <a:lstStyle/>
                    <a:p>
                      <a:r>
                        <a:rPr lang="en-GB" dirty="0"/>
                        <a:t>66%</a:t>
                      </a:r>
                    </a:p>
                  </a:txBody>
                  <a:tcPr>
                    <a:solidFill>
                      <a:srgbClr val="FFC000"/>
                    </a:solidFill>
                  </a:tcPr>
                </a:tc>
                <a:tc>
                  <a:txBody>
                    <a:bodyPr/>
                    <a:lstStyle/>
                    <a:p>
                      <a:r>
                        <a:rPr lang="en-GB" dirty="0"/>
                        <a:t>64%</a:t>
                      </a:r>
                    </a:p>
                  </a:txBody>
                  <a:tcPr>
                    <a:solidFill>
                      <a:srgbClr val="FFC000"/>
                    </a:solidFill>
                  </a:tcPr>
                </a:tc>
                <a:tc>
                  <a:txBody>
                    <a:bodyPr/>
                    <a:lstStyle/>
                    <a:p>
                      <a:r>
                        <a:rPr lang="en-GB" dirty="0"/>
                        <a:t>70%</a:t>
                      </a:r>
                    </a:p>
                  </a:txBody>
                  <a:tcPr>
                    <a:solidFill>
                      <a:srgbClr val="92D050"/>
                    </a:solidFill>
                  </a:tcPr>
                </a:tc>
                <a:extLst>
                  <a:ext uri="{0D108BD9-81ED-4DB2-BD59-A6C34878D82A}">
                    <a16:rowId xmlns:a16="http://schemas.microsoft.com/office/drawing/2014/main" val="1009289651"/>
                  </a:ext>
                </a:extLst>
              </a:tr>
              <a:tr h="370840">
                <a:tc>
                  <a:txBody>
                    <a:bodyPr/>
                    <a:lstStyle/>
                    <a:p>
                      <a:r>
                        <a:rPr lang="en-GB" dirty="0"/>
                        <a:t>Wellbeing</a:t>
                      </a:r>
                    </a:p>
                  </a:txBody>
                  <a:tcPr/>
                </a:tc>
                <a:tc>
                  <a:txBody>
                    <a:bodyPr/>
                    <a:lstStyle/>
                    <a:p>
                      <a:r>
                        <a:rPr lang="en-GB" dirty="0"/>
                        <a:t>64%</a:t>
                      </a:r>
                    </a:p>
                  </a:txBody>
                  <a:tcPr>
                    <a:solidFill>
                      <a:srgbClr val="FFC000"/>
                    </a:solidFill>
                  </a:tcPr>
                </a:tc>
                <a:tc>
                  <a:txBody>
                    <a:bodyPr/>
                    <a:lstStyle/>
                    <a:p>
                      <a:r>
                        <a:rPr lang="en-GB" dirty="0"/>
                        <a:t>63%</a:t>
                      </a:r>
                    </a:p>
                  </a:txBody>
                  <a:tcPr>
                    <a:solidFill>
                      <a:srgbClr val="FFC000"/>
                    </a:solidFill>
                  </a:tcPr>
                </a:tc>
                <a:tc>
                  <a:txBody>
                    <a:bodyPr/>
                    <a:lstStyle/>
                    <a:p>
                      <a:r>
                        <a:rPr lang="en-GB" dirty="0"/>
                        <a:t>66%</a:t>
                      </a:r>
                    </a:p>
                  </a:txBody>
                  <a:tcPr>
                    <a:solidFill>
                      <a:srgbClr val="FFC000"/>
                    </a:solidFill>
                  </a:tcPr>
                </a:tc>
                <a:extLst>
                  <a:ext uri="{0D108BD9-81ED-4DB2-BD59-A6C34878D82A}">
                    <a16:rowId xmlns:a16="http://schemas.microsoft.com/office/drawing/2014/main" val="408180938"/>
                  </a:ext>
                </a:extLst>
              </a:tr>
              <a:tr h="370840">
                <a:tc>
                  <a:txBody>
                    <a:bodyPr/>
                    <a:lstStyle/>
                    <a:p>
                      <a:r>
                        <a:rPr lang="en-GB" dirty="0"/>
                        <a:t>Innovation</a:t>
                      </a:r>
                    </a:p>
                  </a:txBody>
                  <a:tcPr/>
                </a:tc>
                <a:tc>
                  <a:txBody>
                    <a:bodyPr/>
                    <a:lstStyle/>
                    <a:p>
                      <a:r>
                        <a:rPr lang="en-GB" dirty="0"/>
                        <a:t>63%</a:t>
                      </a:r>
                    </a:p>
                  </a:txBody>
                  <a:tcPr>
                    <a:solidFill>
                      <a:srgbClr val="FFC000"/>
                    </a:solidFill>
                  </a:tcPr>
                </a:tc>
                <a:tc>
                  <a:txBody>
                    <a:bodyPr/>
                    <a:lstStyle/>
                    <a:p>
                      <a:r>
                        <a:rPr lang="en-GB" dirty="0"/>
                        <a:t>62%</a:t>
                      </a:r>
                    </a:p>
                  </a:txBody>
                  <a:tcPr>
                    <a:solidFill>
                      <a:srgbClr val="FFC000"/>
                    </a:solidFill>
                  </a:tcPr>
                </a:tc>
                <a:tc>
                  <a:txBody>
                    <a:bodyPr/>
                    <a:lstStyle/>
                    <a:p>
                      <a:r>
                        <a:rPr lang="en-GB" dirty="0"/>
                        <a:t>61%</a:t>
                      </a:r>
                    </a:p>
                  </a:txBody>
                  <a:tcPr>
                    <a:solidFill>
                      <a:srgbClr val="FFC000"/>
                    </a:solidFill>
                  </a:tcPr>
                </a:tc>
                <a:extLst>
                  <a:ext uri="{0D108BD9-81ED-4DB2-BD59-A6C34878D82A}">
                    <a16:rowId xmlns:a16="http://schemas.microsoft.com/office/drawing/2014/main" val="4069587001"/>
                  </a:ext>
                </a:extLst>
              </a:tr>
            </a:tbl>
          </a:graphicData>
        </a:graphic>
      </p:graphicFrame>
    </p:spTree>
    <p:extLst>
      <p:ext uri="{BB962C8B-B14F-4D97-AF65-F5344CB8AC3E}">
        <p14:creationId xmlns:p14="http://schemas.microsoft.com/office/powerpoint/2010/main" val="114246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B83F-9B52-6C23-4F1E-D0A2DCC0C1E4}"/>
              </a:ext>
            </a:extLst>
          </p:cNvPr>
          <p:cNvSpPr>
            <a:spLocks noGrp="1"/>
          </p:cNvSpPr>
          <p:nvPr>
            <p:ph type="ctrTitle"/>
          </p:nvPr>
        </p:nvSpPr>
        <p:spPr>
          <a:xfrm>
            <a:off x="569626" y="313613"/>
            <a:ext cx="11178381" cy="1160319"/>
          </a:xfrm>
        </p:spPr>
        <p:txBody>
          <a:bodyPr/>
          <a:lstStyle/>
          <a:p>
            <a:r>
              <a:rPr lang="en-GB" dirty="0"/>
              <a:t>Highest Scores</a:t>
            </a:r>
          </a:p>
        </p:txBody>
      </p:sp>
      <p:graphicFrame>
        <p:nvGraphicFramePr>
          <p:cNvPr id="4" name="Table 3">
            <a:extLst>
              <a:ext uri="{FF2B5EF4-FFF2-40B4-BE49-F238E27FC236}">
                <a16:creationId xmlns:a16="http://schemas.microsoft.com/office/drawing/2014/main" id="{B852FE93-F262-CD5C-E203-44BD7E0583CA}"/>
              </a:ext>
            </a:extLst>
          </p:cNvPr>
          <p:cNvGraphicFramePr>
            <a:graphicFrameLocks noGrp="1"/>
          </p:cNvGraphicFramePr>
          <p:nvPr>
            <p:extLst>
              <p:ext uri="{D42A27DB-BD31-4B8C-83A1-F6EECF244321}">
                <p14:modId xmlns:p14="http://schemas.microsoft.com/office/powerpoint/2010/main" val="3517118080"/>
              </p:ext>
            </p:extLst>
          </p:nvPr>
        </p:nvGraphicFramePr>
        <p:xfrm>
          <a:off x="621080" y="1102002"/>
          <a:ext cx="10939458" cy="3124200"/>
        </p:xfrm>
        <a:graphic>
          <a:graphicData uri="http://schemas.openxmlformats.org/drawingml/2006/table">
            <a:tbl>
              <a:tblPr firstRow="1" bandRow="1">
                <a:tableStyleId>{5C22544A-7EE6-4342-B048-85BDC9FD1C3A}</a:tableStyleId>
              </a:tblPr>
              <a:tblGrid>
                <a:gridCol w="5661160">
                  <a:extLst>
                    <a:ext uri="{9D8B030D-6E8A-4147-A177-3AD203B41FA5}">
                      <a16:colId xmlns:a16="http://schemas.microsoft.com/office/drawing/2014/main" val="2328001012"/>
                    </a:ext>
                  </a:extLst>
                </a:gridCol>
                <a:gridCol w="1806752">
                  <a:extLst>
                    <a:ext uri="{9D8B030D-6E8A-4147-A177-3AD203B41FA5}">
                      <a16:colId xmlns:a16="http://schemas.microsoft.com/office/drawing/2014/main" val="1188606682"/>
                    </a:ext>
                  </a:extLst>
                </a:gridCol>
                <a:gridCol w="1742226">
                  <a:extLst>
                    <a:ext uri="{9D8B030D-6E8A-4147-A177-3AD203B41FA5}">
                      <a16:colId xmlns:a16="http://schemas.microsoft.com/office/drawing/2014/main" val="2273389438"/>
                    </a:ext>
                  </a:extLst>
                </a:gridCol>
                <a:gridCol w="1729320">
                  <a:extLst>
                    <a:ext uri="{9D8B030D-6E8A-4147-A177-3AD203B41FA5}">
                      <a16:colId xmlns:a16="http://schemas.microsoft.com/office/drawing/2014/main" val="120183995"/>
                    </a:ext>
                  </a:extLst>
                </a:gridCol>
              </a:tblGrid>
              <a:tr h="370840">
                <a:tc>
                  <a:txBody>
                    <a:bodyPr/>
                    <a:lstStyle/>
                    <a:p>
                      <a:endParaRPr lang="en-GB"/>
                    </a:p>
                  </a:txBody>
                  <a:tcPr/>
                </a:tc>
                <a:tc>
                  <a:txBody>
                    <a:bodyPr/>
                    <a:lstStyle/>
                    <a:p>
                      <a:r>
                        <a:rPr lang="en-GB" dirty="0"/>
                        <a:t>2024</a:t>
                      </a:r>
                    </a:p>
                  </a:txBody>
                  <a:tcPr/>
                </a:tc>
                <a:tc>
                  <a:txBody>
                    <a:bodyPr/>
                    <a:lstStyle/>
                    <a:p>
                      <a:r>
                        <a:rPr lang="en-GB" dirty="0"/>
                        <a:t>2023</a:t>
                      </a:r>
                    </a:p>
                  </a:txBody>
                  <a:tcPr/>
                </a:tc>
                <a:tc>
                  <a:txBody>
                    <a:bodyPr/>
                    <a:lstStyle/>
                    <a:p>
                      <a:r>
                        <a:rPr lang="en-GB" dirty="0"/>
                        <a:t>2022</a:t>
                      </a:r>
                    </a:p>
                  </a:txBody>
                  <a:tcPr/>
                </a:tc>
                <a:extLst>
                  <a:ext uri="{0D108BD9-81ED-4DB2-BD59-A6C34878D82A}">
                    <a16:rowId xmlns:a16="http://schemas.microsoft.com/office/drawing/2014/main" val="666304371"/>
                  </a:ext>
                </a:extLst>
              </a:tr>
              <a:tr h="370840">
                <a:tc>
                  <a:txBody>
                    <a:bodyPr/>
                    <a:lstStyle/>
                    <a:p>
                      <a:r>
                        <a:rPr lang="en-GB" dirty="0"/>
                        <a:t>I have a good relationship with my manager</a:t>
                      </a:r>
                    </a:p>
                  </a:txBody>
                  <a:tcPr/>
                </a:tc>
                <a:tc>
                  <a:txBody>
                    <a:bodyPr/>
                    <a:lstStyle/>
                    <a:p>
                      <a:r>
                        <a:rPr lang="en-GB" dirty="0"/>
                        <a:t>83%</a:t>
                      </a:r>
                    </a:p>
                  </a:txBody>
                  <a:tcPr>
                    <a:solidFill>
                      <a:srgbClr val="00B050"/>
                    </a:solidFill>
                  </a:tcPr>
                </a:tc>
                <a:tc>
                  <a:txBody>
                    <a:bodyPr/>
                    <a:lstStyle/>
                    <a:p>
                      <a:r>
                        <a:rPr lang="en-GB" dirty="0"/>
                        <a:t>83%</a:t>
                      </a:r>
                    </a:p>
                  </a:txBody>
                  <a:tcPr>
                    <a:solidFill>
                      <a:srgbClr val="00B050"/>
                    </a:solidFill>
                  </a:tcPr>
                </a:tc>
                <a:tc>
                  <a:txBody>
                    <a:bodyPr/>
                    <a:lstStyle/>
                    <a:p>
                      <a:r>
                        <a:rPr lang="en-GB" dirty="0"/>
                        <a:t>84%</a:t>
                      </a:r>
                    </a:p>
                  </a:txBody>
                  <a:tcPr>
                    <a:solidFill>
                      <a:srgbClr val="00B050"/>
                    </a:solidFill>
                  </a:tcPr>
                </a:tc>
                <a:extLst>
                  <a:ext uri="{0D108BD9-81ED-4DB2-BD59-A6C34878D82A}">
                    <a16:rowId xmlns:a16="http://schemas.microsoft.com/office/drawing/2014/main" val="1593766667"/>
                  </a:ext>
                </a:extLst>
              </a:tr>
              <a:tr h="370840">
                <a:tc>
                  <a:txBody>
                    <a:bodyPr/>
                    <a:lstStyle/>
                    <a:p>
                      <a:r>
                        <a:rPr lang="en-GB" dirty="0"/>
                        <a:t>I feel pride in NICE’s contribution to the health and care system</a:t>
                      </a:r>
                    </a:p>
                  </a:txBody>
                  <a:tcPr/>
                </a:tc>
                <a:tc>
                  <a:txBody>
                    <a:bodyPr/>
                    <a:lstStyle/>
                    <a:p>
                      <a:r>
                        <a:rPr lang="en-GB" dirty="0"/>
                        <a:t>82%</a:t>
                      </a:r>
                    </a:p>
                  </a:txBody>
                  <a:tcPr>
                    <a:solidFill>
                      <a:srgbClr val="00B050"/>
                    </a:solidFill>
                  </a:tcPr>
                </a:tc>
                <a:tc>
                  <a:txBody>
                    <a:bodyPr/>
                    <a:lstStyle/>
                    <a:p>
                      <a:r>
                        <a:rPr lang="en-GB" dirty="0"/>
                        <a:t>79%</a:t>
                      </a:r>
                    </a:p>
                  </a:txBody>
                  <a:tcPr>
                    <a:solidFill>
                      <a:srgbClr val="92D050"/>
                    </a:solidFill>
                  </a:tcPr>
                </a:tc>
                <a:tc>
                  <a:txBody>
                    <a:bodyPr/>
                    <a:lstStyle/>
                    <a:p>
                      <a:r>
                        <a:rPr lang="en-GB" dirty="0"/>
                        <a:t>81%</a:t>
                      </a:r>
                    </a:p>
                  </a:txBody>
                  <a:tcPr>
                    <a:solidFill>
                      <a:srgbClr val="00B050"/>
                    </a:solidFill>
                  </a:tcPr>
                </a:tc>
                <a:extLst>
                  <a:ext uri="{0D108BD9-81ED-4DB2-BD59-A6C34878D82A}">
                    <a16:rowId xmlns:a16="http://schemas.microsoft.com/office/drawing/2014/main" val="1967789072"/>
                  </a:ext>
                </a:extLst>
              </a:tr>
              <a:tr h="370840">
                <a:tc>
                  <a:txBody>
                    <a:bodyPr/>
                    <a:lstStyle/>
                    <a:p>
                      <a:r>
                        <a:rPr lang="en-GB" dirty="0"/>
                        <a:t>I do something worthwhile</a:t>
                      </a:r>
                    </a:p>
                  </a:txBody>
                  <a:tcPr/>
                </a:tc>
                <a:tc>
                  <a:txBody>
                    <a:bodyPr/>
                    <a:lstStyle/>
                    <a:p>
                      <a:r>
                        <a:rPr lang="en-GB" dirty="0"/>
                        <a:t>79%</a:t>
                      </a:r>
                    </a:p>
                  </a:txBody>
                  <a:tcPr>
                    <a:solidFill>
                      <a:srgbClr val="92D050"/>
                    </a:solidFill>
                  </a:tcPr>
                </a:tc>
                <a:tc>
                  <a:txBody>
                    <a:bodyPr/>
                    <a:lstStyle/>
                    <a:p>
                      <a:r>
                        <a:rPr lang="en-GB" dirty="0"/>
                        <a:t>77%</a:t>
                      </a:r>
                    </a:p>
                  </a:txBody>
                  <a:tcPr>
                    <a:solidFill>
                      <a:srgbClr val="92D050"/>
                    </a:solidFill>
                  </a:tcPr>
                </a:tc>
                <a:tc>
                  <a:txBody>
                    <a:bodyPr/>
                    <a:lstStyle/>
                    <a:p>
                      <a:r>
                        <a:rPr lang="en-GB" dirty="0"/>
                        <a:t>79%</a:t>
                      </a:r>
                    </a:p>
                  </a:txBody>
                  <a:tcPr>
                    <a:solidFill>
                      <a:srgbClr val="92D050"/>
                    </a:solidFill>
                  </a:tcPr>
                </a:tc>
                <a:extLst>
                  <a:ext uri="{0D108BD9-81ED-4DB2-BD59-A6C34878D82A}">
                    <a16:rowId xmlns:a16="http://schemas.microsoft.com/office/drawing/2014/main" val="403714765"/>
                  </a:ext>
                </a:extLst>
              </a:tr>
              <a:tr h="0">
                <a:tc>
                  <a:txBody>
                    <a:bodyPr/>
                    <a:lstStyle/>
                    <a:p>
                      <a:r>
                        <a:rPr lang="en-GB" dirty="0"/>
                        <a:t>I am treated with respect</a:t>
                      </a:r>
                    </a:p>
                  </a:txBody>
                  <a:tcPr/>
                </a:tc>
                <a:tc>
                  <a:txBody>
                    <a:bodyPr/>
                    <a:lstStyle/>
                    <a:p>
                      <a:r>
                        <a:rPr lang="en-GB" dirty="0"/>
                        <a:t>76%</a:t>
                      </a:r>
                    </a:p>
                  </a:txBody>
                  <a:tcPr>
                    <a:solidFill>
                      <a:srgbClr val="92D050"/>
                    </a:solidFill>
                  </a:tcPr>
                </a:tc>
                <a:tc>
                  <a:txBody>
                    <a:bodyPr/>
                    <a:lstStyle/>
                    <a:p>
                      <a:r>
                        <a:rPr lang="en-GB" dirty="0"/>
                        <a:t>75%</a:t>
                      </a:r>
                    </a:p>
                  </a:txBody>
                  <a:tcPr>
                    <a:solidFill>
                      <a:srgbClr val="92D050"/>
                    </a:solidFill>
                  </a:tcPr>
                </a:tc>
                <a:tc>
                  <a:txBody>
                    <a:bodyPr/>
                    <a:lstStyle/>
                    <a:p>
                      <a:r>
                        <a:rPr lang="en-GB" dirty="0"/>
                        <a:t>77%</a:t>
                      </a:r>
                    </a:p>
                  </a:txBody>
                  <a:tcPr>
                    <a:solidFill>
                      <a:srgbClr val="92D050"/>
                    </a:solidFill>
                  </a:tcPr>
                </a:tc>
                <a:extLst>
                  <a:ext uri="{0D108BD9-81ED-4DB2-BD59-A6C34878D82A}">
                    <a16:rowId xmlns:a16="http://schemas.microsoft.com/office/drawing/2014/main" val="3507754827"/>
                  </a:ext>
                </a:extLst>
              </a:tr>
              <a:tr h="0">
                <a:tc>
                  <a:txBody>
                    <a:bodyPr/>
                    <a:lstStyle/>
                    <a:p>
                      <a:r>
                        <a:rPr lang="en-GB" dirty="0"/>
                        <a:t>I am happy and feel safe with my working environment</a:t>
                      </a:r>
                    </a:p>
                  </a:txBody>
                  <a:tcPr/>
                </a:tc>
                <a:tc>
                  <a:txBody>
                    <a:bodyPr/>
                    <a:lstStyle/>
                    <a:p>
                      <a:r>
                        <a:rPr lang="en-GB" dirty="0"/>
                        <a:t>75%</a:t>
                      </a:r>
                    </a:p>
                  </a:txBody>
                  <a:tcPr>
                    <a:solidFill>
                      <a:srgbClr val="92D050"/>
                    </a:solidFill>
                  </a:tcPr>
                </a:tc>
                <a:tc>
                  <a:txBody>
                    <a:bodyPr/>
                    <a:lstStyle/>
                    <a:p>
                      <a:r>
                        <a:rPr lang="en-GB" dirty="0"/>
                        <a:t>75%</a:t>
                      </a:r>
                    </a:p>
                  </a:txBody>
                  <a:tcPr>
                    <a:solidFill>
                      <a:srgbClr val="92D050"/>
                    </a:solidFill>
                  </a:tcPr>
                </a:tc>
                <a:tc>
                  <a:txBody>
                    <a:bodyPr/>
                    <a:lstStyle/>
                    <a:p>
                      <a:r>
                        <a:rPr lang="en-GB" dirty="0"/>
                        <a:t>78%</a:t>
                      </a:r>
                    </a:p>
                  </a:txBody>
                  <a:tcPr>
                    <a:solidFill>
                      <a:srgbClr val="92D050"/>
                    </a:solidFill>
                  </a:tcPr>
                </a:tc>
                <a:extLst>
                  <a:ext uri="{0D108BD9-81ED-4DB2-BD59-A6C34878D82A}">
                    <a16:rowId xmlns:a16="http://schemas.microsoft.com/office/drawing/2014/main" val="1380710919"/>
                  </a:ext>
                </a:extLst>
              </a:tr>
              <a:tr h="0">
                <a:tc>
                  <a:txBody>
                    <a:bodyPr/>
                    <a:lstStyle/>
                    <a:p>
                      <a:r>
                        <a:rPr lang="en-GB" dirty="0"/>
                        <a:t>I have a clear understanding of NICE’s purpose and my role in delivering it</a:t>
                      </a:r>
                    </a:p>
                  </a:txBody>
                  <a:tcPr/>
                </a:tc>
                <a:tc>
                  <a:txBody>
                    <a:bodyPr/>
                    <a:lstStyle/>
                    <a:p>
                      <a:r>
                        <a:rPr lang="en-GB" dirty="0"/>
                        <a:t>74%</a:t>
                      </a:r>
                    </a:p>
                  </a:txBody>
                  <a:tcPr>
                    <a:solidFill>
                      <a:srgbClr val="92D050"/>
                    </a:solidFill>
                  </a:tcPr>
                </a:tc>
                <a:tc>
                  <a:txBody>
                    <a:bodyPr/>
                    <a:lstStyle/>
                    <a:p>
                      <a:r>
                        <a:rPr lang="en-GB" dirty="0"/>
                        <a:t>62%</a:t>
                      </a:r>
                    </a:p>
                  </a:txBody>
                  <a:tcPr>
                    <a:solidFill>
                      <a:srgbClr val="FFC000"/>
                    </a:solidFill>
                  </a:tcPr>
                </a:tc>
                <a:tc>
                  <a:txBody>
                    <a:bodyPr/>
                    <a:lstStyle/>
                    <a:p>
                      <a:r>
                        <a:rPr lang="en-GB" dirty="0"/>
                        <a:t>65%</a:t>
                      </a:r>
                    </a:p>
                  </a:txBody>
                  <a:tcPr>
                    <a:solidFill>
                      <a:srgbClr val="FFC000"/>
                    </a:solidFill>
                  </a:tcPr>
                </a:tc>
                <a:extLst>
                  <a:ext uri="{0D108BD9-81ED-4DB2-BD59-A6C34878D82A}">
                    <a16:rowId xmlns:a16="http://schemas.microsoft.com/office/drawing/2014/main" val="3535885649"/>
                  </a:ext>
                </a:extLst>
              </a:tr>
            </a:tbl>
          </a:graphicData>
        </a:graphic>
      </p:graphicFrame>
      <p:sp>
        <p:nvSpPr>
          <p:cNvPr id="3" name="TextBox 2">
            <a:extLst>
              <a:ext uri="{FF2B5EF4-FFF2-40B4-BE49-F238E27FC236}">
                <a16:creationId xmlns:a16="http://schemas.microsoft.com/office/drawing/2014/main" id="{54BF4E0B-BA97-89CD-3941-EB85EE86801D}"/>
              </a:ext>
            </a:extLst>
          </p:cNvPr>
          <p:cNvSpPr txBox="1"/>
          <p:nvPr/>
        </p:nvSpPr>
        <p:spPr>
          <a:xfrm>
            <a:off x="685421" y="4747459"/>
            <a:ext cx="10942748"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These are consistently high scores for NICE. </a:t>
            </a:r>
            <a:endParaRPr lang="en-US" dirty="0"/>
          </a:p>
          <a:p>
            <a:endParaRPr lang="en-GB"/>
          </a:p>
          <a:p>
            <a:r>
              <a:rPr lang="en-GB" dirty="0"/>
              <a:t>Worth noting and celebrating the significant increase in employees understanding of NICE's purpose over the last 2 years</a:t>
            </a:r>
          </a:p>
        </p:txBody>
      </p:sp>
    </p:spTree>
    <p:extLst>
      <p:ext uri="{BB962C8B-B14F-4D97-AF65-F5344CB8AC3E}">
        <p14:creationId xmlns:p14="http://schemas.microsoft.com/office/powerpoint/2010/main" val="287840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AF33-5AE4-776F-8316-1236027FE50A}"/>
              </a:ext>
            </a:extLst>
          </p:cNvPr>
          <p:cNvSpPr>
            <a:spLocks noGrp="1"/>
          </p:cNvSpPr>
          <p:nvPr>
            <p:ph type="ctrTitle"/>
          </p:nvPr>
        </p:nvSpPr>
        <p:spPr>
          <a:xfrm>
            <a:off x="558583" y="335700"/>
            <a:ext cx="11178381" cy="1160319"/>
          </a:xfrm>
        </p:spPr>
        <p:txBody>
          <a:bodyPr/>
          <a:lstStyle/>
          <a:p>
            <a:r>
              <a:rPr lang="en-GB" dirty="0"/>
              <a:t>Lowest Scores</a:t>
            </a:r>
          </a:p>
        </p:txBody>
      </p:sp>
      <p:graphicFrame>
        <p:nvGraphicFramePr>
          <p:cNvPr id="4" name="Table 3">
            <a:extLst>
              <a:ext uri="{FF2B5EF4-FFF2-40B4-BE49-F238E27FC236}">
                <a16:creationId xmlns:a16="http://schemas.microsoft.com/office/drawing/2014/main" id="{1B43DEFA-9C0B-0DB2-4172-90723BD1DD8D}"/>
              </a:ext>
            </a:extLst>
          </p:cNvPr>
          <p:cNvGraphicFramePr>
            <a:graphicFrameLocks noGrp="1"/>
          </p:cNvGraphicFramePr>
          <p:nvPr>
            <p:extLst>
              <p:ext uri="{D42A27DB-BD31-4B8C-83A1-F6EECF244321}">
                <p14:modId xmlns:p14="http://schemas.microsoft.com/office/powerpoint/2010/main" val="3094858877"/>
              </p:ext>
            </p:extLst>
          </p:nvPr>
        </p:nvGraphicFramePr>
        <p:xfrm>
          <a:off x="602757" y="1011138"/>
          <a:ext cx="10987279" cy="2494280"/>
        </p:xfrm>
        <a:graphic>
          <a:graphicData uri="http://schemas.openxmlformats.org/drawingml/2006/table">
            <a:tbl>
              <a:tblPr firstRow="1" bandRow="1">
                <a:tableStyleId>{5C22544A-7EE6-4342-B048-85BDC9FD1C3A}</a:tableStyleId>
              </a:tblPr>
              <a:tblGrid>
                <a:gridCol w="5904291">
                  <a:extLst>
                    <a:ext uri="{9D8B030D-6E8A-4147-A177-3AD203B41FA5}">
                      <a16:colId xmlns:a16="http://schemas.microsoft.com/office/drawing/2014/main" val="4069902436"/>
                    </a:ext>
                  </a:extLst>
                </a:gridCol>
                <a:gridCol w="1581084">
                  <a:extLst>
                    <a:ext uri="{9D8B030D-6E8A-4147-A177-3AD203B41FA5}">
                      <a16:colId xmlns:a16="http://schemas.microsoft.com/office/drawing/2014/main" val="779015210"/>
                    </a:ext>
                  </a:extLst>
                </a:gridCol>
                <a:gridCol w="1724818">
                  <a:extLst>
                    <a:ext uri="{9D8B030D-6E8A-4147-A177-3AD203B41FA5}">
                      <a16:colId xmlns:a16="http://schemas.microsoft.com/office/drawing/2014/main" val="3330937642"/>
                    </a:ext>
                  </a:extLst>
                </a:gridCol>
                <a:gridCol w="1777086">
                  <a:extLst>
                    <a:ext uri="{9D8B030D-6E8A-4147-A177-3AD203B41FA5}">
                      <a16:colId xmlns:a16="http://schemas.microsoft.com/office/drawing/2014/main" val="2539944986"/>
                    </a:ext>
                  </a:extLst>
                </a:gridCol>
              </a:tblGrid>
              <a:tr h="370840">
                <a:tc>
                  <a:txBody>
                    <a:bodyPr/>
                    <a:lstStyle/>
                    <a:p>
                      <a:endParaRPr lang="en-GB" dirty="0"/>
                    </a:p>
                  </a:txBody>
                  <a:tcPr/>
                </a:tc>
                <a:tc>
                  <a:txBody>
                    <a:bodyPr/>
                    <a:lstStyle/>
                    <a:p>
                      <a:r>
                        <a:rPr lang="en-GB" dirty="0"/>
                        <a:t>2024</a:t>
                      </a:r>
                    </a:p>
                  </a:txBody>
                  <a:tcPr/>
                </a:tc>
                <a:tc>
                  <a:txBody>
                    <a:bodyPr/>
                    <a:lstStyle/>
                    <a:p>
                      <a:r>
                        <a:rPr lang="en-GB" dirty="0"/>
                        <a:t>2023</a:t>
                      </a:r>
                    </a:p>
                  </a:txBody>
                  <a:tcPr/>
                </a:tc>
                <a:tc>
                  <a:txBody>
                    <a:bodyPr/>
                    <a:lstStyle/>
                    <a:p>
                      <a:r>
                        <a:rPr lang="en-GB" dirty="0"/>
                        <a:t>2022</a:t>
                      </a:r>
                    </a:p>
                  </a:txBody>
                  <a:tcPr/>
                </a:tc>
                <a:extLst>
                  <a:ext uri="{0D108BD9-81ED-4DB2-BD59-A6C34878D82A}">
                    <a16:rowId xmlns:a16="http://schemas.microsoft.com/office/drawing/2014/main" val="1850655595"/>
                  </a:ext>
                </a:extLst>
              </a:tr>
              <a:tr h="370840">
                <a:tc>
                  <a:txBody>
                    <a:bodyPr/>
                    <a:lstStyle/>
                    <a:p>
                      <a:r>
                        <a:rPr lang="en-GB" dirty="0"/>
                        <a:t>I rarely feel stressed because of work demands</a:t>
                      </a:r>
                    </a:p>
                  </a:txBody>
                  <a:tcPr/>
                </a:tc>
                <a:tc>
                  <a:txBody>
                    <a:bodyPr/>
                    <a:lstStyle/>
                    <a:p>
                      <a:r>
                        <a:rPr lang="en-GB" dirty="0"/>
                        <a:t>54%</a:t>
                      </a:r>
                    </a:p>
                  </a:txBody>
                  <a:tcPr>
                    <a:solidFill>
                      <a:srgbClr val="FF0000"/>
                    </a:solidFill>
                  </a:tcPr>
                </a:tc>
                <a:tc>
                  <a:txBody>
                    <a:bodyPr/>
                    <a:lstStyle/>
                    <a:p>
                      <a:r>
                        <a:rPr lang="en-GB" dirty="0"/>
                        <a:t>53%</a:t>
                      </a:r>
                    </a:p>
                  </a:txBody>
                  <a:tcPr>
                    <a:solidFill>
                      <a:srgbClr val="FF0000"/>
                    </a:solidFill>
                  </a:tcPr>
                </a:tc>
                <a:tc>
                  <a:txBody>
                    <a:bodyPr/>
                    <a:lstStyle/>
                    <a:p>
                      <a:r>
                        <a:rPr lang="en-GB" dirty="0"/>
                        <a:t>54%</a:t>
                      </a:r>
                    </a:p>
                  </a:txBody>
                  <a:tcPr>
                    <a:solidFill>
                      <a:srgbClr val="FF0000"/>
                    </a:solidFill>
                  </a:tcPr>
                </a:tc>
                <a:extLst>
                  <a:ext uri="{0D108BD9-81ED-4DB2-BD59-A6C34878D82A}">
                    <a16:rowId xmlns:a16="http://schemas.microsoft.com/office/drawing/2014/main" val="258029889"/>
                  </a:ext>
                </a:extLst>
              </a:tr>
              <a:tr h="370840">
                <a:tc>
                  <a:txBody>
                    <a:bodyPr/>
                    <a:lstStyle/>
                    <a:p>
                      <a:r>
                        <a:rPr lang="en-GB" dirty="0"/>
                        <a:t>I am being developed</a:t>
                      </a:r>
                    </a:p>
                  </a:txBody>
                  <a:tcPr/>
                </a:tc>
                <a:tc>
                  <a:txBody>
                    <a:bodyPr/>
                    <a:lstStyle/>
                    <a:p>
                      <a:r>
                        <a:rPr lang="en-GB" dirty="0"/>
                        <a:t>57%</a:t>
                      </a:r>
                    </a:p>
                  </a:txBody>
                  <a:tcPr>
                    <a:solidFill>
                      <a:srgbClr val="FF0000"/>
                    </a:solidFill>
                  </a:tcPr>
                </a:tc>
                <a:tc>
                  <a:txBody>
                    <a:bodyPr/>
                    <a:lstStyle/>
                    <a:p>
                      <a:r>
                        <a:rPr lang="en-GB" dirty="0"/>
                        <a:t>59%</a:t>
                      </a:r>
                    </a:p>
                  </a:txBody>
                  <a:tcPr>
                    <a:solidFill>
                      <a:srgbClr val="FF0000"/>
                    </a:solidFill>
                  </a:tcPr>
                </a:tc>
                <a:tc>
                  <a:txBody>
                    <a:bodyPr/>
                    <a:lstStyle/>
                    <a:p>
                      <a:r>
                        <a:rPr lang="en-GB" dirty="0"/>
                        <a:t>59%</a:t>
                      </a:r>
                    </a:p>
                  </a:txBody>
                  <a:tcPr>
                    <a:solidFill>
                      <a:srgbClr val="FF0000"/>
                    </a:solidFill>
                  </a:tcPr>
                </a:tc>
                <a:extLst>
                  <a:ext uri="{0D108BD9-81ED-4DB2-BD59-A6C34878D82A}">
                    <a16:rowId xmlns:a16="http://schemas.microsoft.com/office/drawing/2014/main" val="1115166777"/>
                  </a:ext>
                </a:extLst>
              </a:tr>
              <a:tr h="370840">
                <a:tc>
                  <a:txBody>
                    <a:bodyPr/>
                    <a:lstStyle/>
                    <a:p>
                      <a:r>
                        <a:rPr lang="en-GB" dirty="0"/>
                        <a:t>My ideas are nurtured</a:t>
                      </a:r>
                    </a:p>
                  </a:txBody>
                  <a:tcPr/>
                </a:tc>
                <a:tc>
                  <a:txBody>
                    <a:bodyPr/>
                    <a:lstStyle/>
                    <a:p>
                      <a:r>
                        <a:rPr lang="en-GB" dirty="0"/>
                        <a:t>61%</a:t>
                      </a:r>
                    </a:p>
                  </a:txBody>
                  <a:tcPr>
                    <a:solidFill>
                      <a:srgbClr val="FFC000"/>
                    </a:solidFill>
                  </a:tcPr>
                </a:tc>
                <a:tc>
                  <a:txBody>
                    <a:bodyPr/>
                    <a:lstStyle/>
                    <a:p>
                      <a:r>
                        <a:rPr lang="en-GB" dirty="0"/>
                        <a:t>60%</a:t>
                      </a:r>
                    </a:p>
                  </a:txBody>
                  <a:tcPr>
                    <a:solidFill>
                      <a:srgbClr val="FFC000"/>
                    </a:solidFill>
                  </a:tcPr>
                </a:tc>
                <a:tc>
                  <a:txBody>
                    <a:bodyPr/>
                    <a:lstStyle/>
                    <a:p>
                      <a:r>
                        <a:rPr lang="en-GB" dirty="0"/>
                        <a:t>59%</a:t>
                      </a:r>
                    </a:p>
                  </a:txBody>
                  <a:tcPr>
                    <a:solidFill>
                      <a:srgbClr val="FF0000"/>
                    </a:solidFill>
                  </a:tcPr>
                </a:tc>
                <a:extLst>
                  <a:ext uri="{0D108BD9-81ED-4DB2-BD59-A6C34878D82A}">
                    <a16:rowId xmlns:a16="http://schemas.microsoft.com/office/drawing/2014/main" val="1189406918"/>
                  </a:ext>
                </a:extLst>
              </a:tr>
              <a:tr h="370840">
                <a:tc>
                  <a:txBody>
                    <a:bodyPr/>
                    <a:lstStyle/>
                    <a:p>
                      <a:r>
                        <a:rPr lang="en-GB" dirty="0"/>
                        <a:t>I feel informed, with information I need available and accessible</a:t>
                      </a:r>
                    </a:p>
                  </a:txBody>
                  <a:tcPr/>
                </a:tc>
                <a:tc>
                  <a:txBody>
                    <a:bodyPr/>
                    <a:lstStyle/>
                    <a:p>
                      <a:r>
                        <a:rPr lang="en-GB" dirty="0"/>
                        <a:t>62%</a:t>
                      </a:r>
                    </a:p>
                  </a:txBody>
                  <a:tcPr>
                    <a:solidFill>
                      <a:srgbClr val="FFC000"/>
                    </a:solidFill>
                  </a:tcPr>
                </a:tc>
                <a:tc>
                  <a:txBody>
                    <a:bodyPr/>
                    <a:lstStyle/>
                    <a:p>
                      <a:r>
                        <a:rPr lang="en-GB" dirty="0"/>
                        <a:t>68%</a:t>
                      </a:r>
                    </a:p>
                  </a:txBody>
                  <a:tcPr>
                    <a:solidFill>
                      <a:srgbClr val="FFC000"/>
                    </a:solidFill>
                  </a:tcPr>
                </a:tc>
                <a:tc>
                  <a:txBody>
                    <a:bodyPr/>
                    <a:lstStyle/>
                    <a:p>
                      <a:r>
                        <a:rPr lang="en-GB" dirty="0"/>
                        <a:t>70%</a:t>
                      </a:r>
                    </a:p>
                  </a:txBody>
                  <a:tcPr>
                    <a:solidFill>
                      <a:srgbClr val="92D050"/>
                    </a:solidFill>
                  </a:tcPr>
                </a:tc>
                <a:extLst>
                  <a:ext uri="{0D108BD9-81ED-4DB2-BD59-A6C34878D82A}">
                    <a16:rowId xmlns:a16="http://schemas.microsoft.com/office/drawing/2014/main" val="3828309391"/>
                  </a:ext>
                </a:extLst>
              </a:tr>
              <a:tr h="370840">
                <a:tc>
                  <a:txBody>
                    <a:bodyPr/>
                    <a:lstStyle/>
                    <a:p>
                      <a:r>
                        <a:rPr lang="en-GB" dirty="0"/>
                        <a:t>NICE cares for my wellbeing</a:t>
                      </a:r>
                    </a:p>
                  </a:txBody>
                  <a:tcPr/>
                </a:tc>
                <a:tc>
                  <a:txBody>
                    <a:bodyPr/>
                    <a:lstStyle/>
                    <a:p>
                      <a:r>
                        <a:rPr lang="en-GB" dirty="0"/>
                        <a:t>62%</a:t>
                      </a:r>
                    </a:p>
                  </a:txBody>
                  <a:tcPr>
                    <a:solidFill>
                      <a:srgbClr val="FFC000"/>
                    </a:solidFill>
                  </a:tcPr>
                </a:tc>
                <a:tc>
                  <a:txBody>
                    <a:bodyPr/>
                    <a:lstStyle/>
                    <a:p>
                      <a:r>
                        <a:rPr lang="en-GB" dirty="0"/>
                        <a:t>61%</a:t>
                      </a:r>
                    </a:p>
                  </a:txBody>
                  <a:tcPr>
                    <a:solidFill>
                      <a:srgbClr val="FFC000"/>
                    </a:solidFill>
                  </a:tcPr>
                </a:tc>
                <a:tc>
                  <a:txBody>
                    <a:bodyPr/>
                    <a:lstStyle/>
                    <a:p>
                      <a:r>
                        <a:rPr lang="en-GB" dirty="0"/>
                        <a:t>66%</a:t>
                      </a:r>
                    </a:p>
                  </a:txBody>
                  <a:tcPr>
                    <a:solidFill>
                      <a:srgbClr val="FFC000"/>
                    </a:solidFill>
                  </a:tcPr>
                </a:tc>
                <a:extLst>
                  <a:ext uri="{0D108BD9-81ED-4DB2-BD59-A6C34878D82A}">
                    <a16:rowId xmlns:a16="http://schemas.microsoft.com/office/drawing/2014/main" val="1345696011"/>
                  </a:ext>
                </a:extLst>
              </a:tr>
            </a:tbl>
          </a:graphicData>
        </a:graphic>
      </p:graphicFrame>
      <p:sp>
        <p:nvSpPr>
          <p:cNvPr id="5" name="TextBox 4">
            <a:extLst>
              <a:ext uri="{FF2B5EF4-FFF2-40B4-BE49-F238E27FC236}">
                <a16:creationId xmlns:a16="http://schemas.microsoft.com/office/drawing/2014/main" id="{14DD9F82-0228-615A-1350-F8D9D1B5F64C}"/>
              </a:ext>
            </a:extLst>
          </p:cNvPr>
          <p:cNvSpPr txBox="1"/>
          <p:nvPr/>
        </p:nvSpPr>
        <p:spPr>
          <a:xfrm>
            <a:off x="607391" y="3688518"/>
            <a:ext cx="11180417"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t>In response to 'stress due to work demands' being our lowest score for 2 years, we undertook inquiry work last year. Insight gathered from this was used to refresh our management development programme, update business planning processes, create a wellbeing toolkit and run mandatory management training for managers on wellbeing conversations during 2023/2024.</a:t>
            </a:r>
          </a:p>
          <a:p>
            <a:endParaRPr lang="en-GB" sz="1400" dirty="0"/>
          </a:p>
          <a:p>
            <a:r>
              <a:rPr lang="en-GB" sz="1400" dirty="0"/>
              <a:t>In response to 'I am being developed' being our second lowest score for 2 years, we refreshed our appraisal process, implemented career conversations and initiated talent management for ET direct reports with bespoke development plans for high potential employees. We have significantly increased our org wide in house development programme offer and continue to add relevant content to our learning hub as well as funding external training aligned to business plans. We have implemented org wide apprenticeship programmes to address key skills gaps (</a:t>
            </a:r>
            <a:r>
              <a:rPr lang="en-GB" sz="1400" dirty="0" err="1"/>
              <a:t>eg</a:t>
            </a:r>
            <a:r>
              <a:rPr lang="en-GB" sz="1400" dirty="0"/>
              <a:t> data literacy). Following an L&amp;D audit, we have devolved some L&amp;D budget to directorates and created a model which enables more strategic planning for org wide development going forward</a:t>
            </a:r>
          </a:p>
        </p:txBody>
      </p:sp>
    </p:spTree>
    <p:extLst>
      <p:ext uri="{BB962C8B-B14F-4D97-AF65-F5344CB8AC3E}">
        <p14:creationId xmlns:p14="http://schemas.microsoft.com/office/powerpoint/2010/main" val="1783750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22AA9-3754-6F13-B895-4D43588002BB}"/>
              </a:ext>
            </a:extLst>
          </p:cNvPr>
          <p:cNvSpPr>
            <a:spLocks noGrp="1"/>
          </p:cNvSpPr>
          <p:nvPr>
            <p:ph type="ctrTitle"/>
          </p:nvPr>
        </p:nvSpPr>
        <p:spPr/>
        <p:txBody>
          <a:bodyPr/>
          <a:lstStyle/>
          <a:p>
            <a:r>
              <a:rPr lang="en-GB" dirty="0"/>
              <a:t>Next Steps</a:t>
            </a:r>
          </a:p>
        </p:txBody>
      </p:sp>
      <p:sp>
        <p:nvSpPr>
          <p:cNvPr id="3" name="Text Placeholder 2">
            <a:extLst>
              <a:ext uri="{FF2B5EF4-FFF2-40B4-BE49-F238E27FC236}">
                <a16:creationId xmlns:a16="http://schemas.microsoft.com/office/drawing/2014/main" id="{98B50F49-20C5-0AD1-500F-9F50CC6DFED2}"/>
              </a:ext>
            </a:extLst>
          </p:cNvPr>
          <p:cNvSpPr>
            <a:spLocks noGrp="1"/>
          </p:cNvSpPr>
          <p:nvPr>
            <p:ph type="body" sz="quarter" idx="12"/>
          </p:nvPr>
        </p:nvSpPr>
        <p:spPr>
          <a:xfrm>
            <a:off x="561388" y="1271775"/>
            <a:ext cx="11177587" cy="4853907"/>
          </a:xfrm>
        </p:spPr>
        <p:txBody>
          <a:bodyPr vert="horz" lIns="91440" tIns="45720" rIns="91440" bIns="45720" rtlCol="0" anchor="t">
            <a:normAutofit/>
          </a:bodyPr>
          <a:lstStyle/>
          <a:p>
            <a:pPr marL="285750" indent="-285750">
              <a:buChar char="•"/>
            </a:pPr>
            <a:r>
              <a:rPr lang="en-GB" dirty="0">
                <a:latin typeface="Inter"/>
              </a:rPr>
              <a:t>Directorates have developed and are implementing local action plans based on their local scores</a:t>
            </a:r>
          </a:p>
          <a:p>
            <a:pPr marL="285750" indent="-285750">
              <a:buChar char="•"/>
            </a:pPr>
            <a:r>
              <a:rPr lang="en-GB" dirty="0">
                <a:latin typeface="Inter"/>
              </a:rPr>
              <a:t>People team are adding content on managing team workload, setting objectives and developing teams with an emphasis on 'on the job' and social learning to the new Leadership Development Programme (Management Development Programme already includes this content)</a:t>
            </a:r>
            <a:endParaRPr lang="en-GB" dirty="0"/>
          </a:p>
          <a:p>
            <a:pPr marL="285750" indent="-285750">
              <a:buChar char="•"/>
            </a:pPr>
            <a:r>
              <a:rPr lang="en-GB" dirty="0">
                <a:latin typeface="Inter"/>
              </a:rPr>
              <a:t>People team continue to work with 'Org Brilliance Board', Unison, Staff Networks and Senior Leadership with the aim of creating safe spaces for dialogue between managers and teams on topics such as stress and wellbeing. Some teams are also engaging in organisational development interventions following structural changes</a:t>
            </a:r>
            <a:endParaRPr lang="en-GB" dirty="0"/>
          </a:p>
          <a:p>
            <a:pPr marL="285750" indent="-285750">
              <a:buChar char="•"/>
            </a:pPr>
            <a:endParaRPr lang="en-GB" dirty="0">
              <a:latin typeface="Inter"/>
            </a:endParaRPr>
          </a:p>
          <a:p>
            <a:pPr marL="285750" indent="-285750">
              <a:buChar char="•"/>
            </a:pPr>
            <a:endParaRPr lang="en-GB" dirty="0"/>
          </a:p>
          <a:p>
            <a:endParaRPr lang="en-GB" dirty="0"/>
          </a:p>
        </p:txBody>
      </p:sp>
    </p:spTree>
    <p:extLst>
      <p:ext uri="{BB962C8B-B14F-4D97-AF65-F5344CB8AC3E}">
        <p14:creationId xmlns:p14="http://schemas.microsoft.com/office/powerpoint/2010/main" val="4269207380"/>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EB742D5E2988439A0FECDECF284312" ma:contentTypeVersion="6" ma:contentTypeDescription="Create a new document." ma:contentTypeScope="" ma:versionID="b04cdf7c05549e4665a6c320dc73ee12">
  <xsd:schema xmlns:xsd="http://www.w3.org/2001/XMLSchema" xmlns:xs="http://www.w3.org/2001/XMLSchema" xmlns:p="http://schemas.microsoft.com/office/2006/metadata/properties" xmlns:ns2="289b8fc0-128f-4d7b-b8ee-34c94b7018e7" xmlns:ns3="35b4e7bb-0a9c-468b-b508-8e83b9d014a1" targetNamespace="http://schemas.microsoft.com/office/2006/metadata/properties" ma:root="true" ma:fieldsID="5aa5fda71fffd7cdfa1ed96c174d13ef" ns2:_="" ns3:_="">
    <xsd:import namespace="289b8fc0-128f-4d7b-b8ee-34c94b7018e7"/>
    <xsd:import namespace="35b4e7bb-0a9c-468b-b508-8e83b9d014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9b8fc0-128f-4d7b-b8ee-34c94b701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4e7bb-0a9c-468b-b508-8e83b9d014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63FAF6-CD8F-4A01-8D72-ADDE26D0A1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9b8fc0-128f-4d7b-b8ee-34c94b7018e7"/>
    <ds:schemaRef ds:uri="35b4e7bb-0a9c-468b-b508-8e83b9d014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9E13E05-6379-45E2-A7FE-B11C99C43891}">
  <ds:schemaRefs>
    <ds:schemaRef ds:uri="35b4e7bb-0a9c-468b-b508-8e83b9d014a1"/>
    <ds:schemaRef ds:uri="http://purl.org/dc/elements/1.1/"/>
    <ds:schemaRef ds:uri="http://purl.org/dc/dcmitype/"/>
    <ds:schemaRef ds:uri="http://schemas.microsoft.com/office/2006/documentManagement/types"/>
    <ds:schemaRef ds:uri="http://schemas.openxmlformats.org/package/2006/metadata/core-properties"/>
    <ds:schemaRef ds:uri="289b8fc0-128f-4d7b-b8ee-34c94b7018e7"/>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48B2D5AE-F851-4253-AB21-0479A425D1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252</TotalTime>
  <Words>984</Words>
  <Application>Microsoft Office PowerPoint</Application>
  <PresentationFormat>Widescreen</PresentationFormat>
  <Paragraphs>226</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Inter</vt:lpstr>
      <vt:lpstr>Lato</vt:lpstr>
      <vt:lpstr>Lora SemiBold</vt:lpstr>
      <vt:lpstr>NICEbrandtheme</vt:lpstr>
      <vt:lpstr>‘On the Pulse’ Engagement Survey – June 2024</vt:lpstr>
      <vt:lpstr>Response rates </vt:lpstr>
      <vt:lpstr>Engagement </vt:lpstr>
      <vt:lpstr>Index Scores</vt:lpstr>
      <vt:lpstr>Highest Scores</vt:lpstr>
      <vt:lpstr>Lowest Scores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Pulse’ Engagement Survey – June 2024</dc:title>
  <dc:creator>Lorna Scoular</dc:creator>
  <cp:lastModifiedBy>Lynn Woodward</cp:lastModifiedBy>
  <cp:revision>300</cp:revision>
  <dcterms:created xsi:type="dcterms:W3CDTF">2024-07-17T13:34:44Z</dcterms:created>
  <dcterms:modified xsi:type="dcterms:W3CDTF">2024-09-19T10:51:14Z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2024-07-17T15:11:44Z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73adbe2c-f4e3-47ff-8d9e-5274b6412e1b</vt:lpwstr>
  </property>
  <property fmtid="{D5CDD505-2E9C-101B-9397-08002B2CF9AE}" pid="8" name="MSIP_Label_c69d85d5-6d9e-4305-a294-1f636ec0f2d6_ContentBits">
    <vt:lpwstr>0</vt:lpwstr>
  </property>
  <property fmtid="{D5CDD505-2E9C-101B-9397-08002B2CF9AE}" pid="9" name="ContentTypeId">
    <vt:lpwstr>0x010100F680B129F59A5A4D81BCA8B27066CAF000FD14F27276CCB84DAF11D1EA9E256321</vt:lpwstr>
  </property>
</Properties>
</file>