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4091" r:id="rId1"/>
  </p:sldMasterIdLst>
  <p:notesMasterIdLst>
    <p:notesMasterId r:id="rId8"/>
  </p:notesMasterIdLst>
  <p:handoutMasterIdLst>
    <p:handoutMasterId r:id="rId9"/>
  </p:handoutMasterIdLst>
  <p:sldIdLst>
    <p:sldId id="2147473207" r:id="rId2"/>
    <p:sldId id="2147473210" r:id="rId3"/>
    <p:sldId id="2147473213" r:id="rId4"/>
    <p:sldId id="2147473214" r:id="rId5"/>
    <p:sldId id="2147472415" r:id="rId6"/>
    <p:sldId id="2147473215" r:id="rId7"/>
  </p:sldIdLst>
  <p:sldSz cx="12192000" cy="6858000"/>
  <p:notesSz cx="6858000" cy="9144000"/>
  <p:embeddedFontLst>
    <p:embeddedFont>
      <p:font typeface="Inter" panose="02000503000000020004" pitchFamily="2" charset="0"/>
      <p:regular r:id="rId10"/>
      <p:bold r:id="rId11"/>
    </p:embeddedFont>
    <p:embeddedFont>
      <p:font typeface="Inter SemiBold" panose="02000503000000020004" pitchFamily="2" charset="0"/>
      <p:bold r:id="rId12"/>
    </p:embeddedFont>
    <p:embeddedFont>
      <p:font typeface="Lato" panose="020F0502020204030203" pitchFamily="34" charset="0"/>
      <p:regular r:id="rId13"/>
      <p:bold r:id="rId14"/>
      <p:italic r:id="rId15"/>
      <p:boldItalic r:id="rId16"/>
    </p:embeddedFont>
    <p:embeddedFont>
      <p:font typeface="Lora SemiBold" pitchFamily="2" charset="0"/>
      <p:bold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yber Security &amp; Business Continuity Update" id="{38FAE750-C271-445C-9E01-4D0D751F08C7}">
          <p14:sldIdLst>
            <p14:sldId id="2147473207"/>
            <p14:sldId id="2147473210"/>
            <p14:sldId id="2147473213"/>
            <p14:sldId id="2147473214"/>
            <p14:sldId id="2147472415"/>
            <p14:sldId id="21474732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096"/>
    <a:srgbClr val="F7F4F1"/>
    <a:srgbClr val="00436C"/>
    <a:srgbClr val="FBF4EE"/>
    <a:srgbClr val="EFEECB"/>
    <a:srgbClr val="18646E"/>
    <a:srgbClr val="0000FF"/>
    <a:srgbClr val="222222"/>
    <a:srgbClr val="FFFFFF"/>
    <a:srgbClr val="004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46B50-4FCA-47B5-B1FD-350BD1EACF1F}" v="4" dt="2024-12-05T10:24:24.995"/>
    <p1510:client id="{C0F42E36-5E04-466B-8A8A-C7D7EC37CC08}" v="3" dt="2024-12-05T13:14:22.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73"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commentAuthors" Target="commentAuthors.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font" Target="fonts/font6.fntdata"/><Relationship Id="rId23" Type="http://schemas.microsoft.com/office/2015/10/relationships/revisionInfo" Target="revisionInfo.xml"/><Relationship Id="rId10" Type="http://schemas.openxmlformats.org/officeDocument/2006/relationships/font" Target="fonts/font1.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tableStyles" Target="tableStyles.xml"/><Relationship Id="rId27"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A7B4E0-C5AF-4E67-A372-F7A03C7E29D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F831CFB-1E73-40F4-AB1A-D345A7F8CA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99B0F1-6494-479E-9AB9-629C0F1571D6}" type="datetimeFigureOut">
              <a:rPr lang="en-GB" smtClean="0"/>
              <a:t>05/12/2024</a:t>
            </a:fld>
            <a:endParaRPr lang="en-GB"/>
          </a:p>
        </p:txBody>
      </p:sp>
      <p:sp>
        <p:nvSpPr>
          <p:cNvPr id="4" name="Footer Placeholder 3">
            <a:extLst>
              <a:ext uri="{FF2B5EF4-FFF2-40B4-BE49-F238E27FC236}">
                <a16:creationId xmlns:a16="http://schemas.microsoft.com/office/drawing/2014/main" id="{FC8C8A56-2EE4-4E74-BCEC-B277CFD218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52F1CB3-6147-438D-AE3F-8D3A9D32BC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6832AD-622C-4DA7-9523-4C5A8793F563}" type="slidenum">
              <a:rPr lang="en-GB" smtClean="0"/>
              <a:t>‹#›</a:t>
            </a:fld>
            <a:endParaRPr lang="en-GB"/>
          </a:p>
        </p:txBody>
      </p:sp>
    </p:spTree>
    <p:extLst>
      <p:ext uri="{BB962C8B-B14F-4D97-AF65-F5344CB8AC3E}">
        <p14:creationId xmlns:p14="http://schemas.microsoft.com/office/powerpoint/2010/main" val="3518527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D7A42-0977-2147-8194-01C3DBCDFF3E}"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2B9AF-1FF3-B64A-A57E-17202D6D58C9}" type="slidenum">
              <a:rPr lang="en-US" smtClean="0"/>
              <a:t>‹#›</a:t>
            </a:fld>
            <a:endParaRPr lang="en-US"/>
          </a:p>
        </p:txBody>
      </p:sp>
    </p:spTree>
    <p:extLst>
      <p:ext uri="{BB962C8B-B14F-4D97-AF65-F5344CB8AC3E}">
        <p14:creationId xmlns:p14="http://schemas.microsoft.com/office/powerpoint/2010/main" val="4232600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2B9AF-1FF3-B64A-A57E-17202D6D58C9}" type="slidenum">
              <a:rPr lang="en-US" smtClean="0"/>
              <a:t>2</a:t>
            </a:fld>
            <a:endParaRPr lang="en-US"/>
          </a:p>
        </p:txBody>
      </p:sp>
    </p:spTree>
    <p:extLst>
      <p:ext uri="{BB962C8B-B14F-4D97-AF65-F5344CB8AC3E}">
        <p14:creationId xmlns:p14="http://schemas.microsoft.com/office/powerpoint/2010/main" val="350676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2B9AF-1FF3-B64A-A57E-17202D6D58C9}" type="slidenum">
              <a:rPr lang="en-US" smtClean="0"/>
              <a:t>3</a:t>
            </a:fld>
            <a:endParaRPr lang="en-US"/>
          </a:p>
        </p:txBody>
      </p:sp>
    </p:spTree>
    <p:extLst>
      <p:ext uri="{BB962C8B-B14F-4D97-AF65-F5344CB8AC3E}">
        <p14:creationId xmlns:p14="http://schemas.microsoft.com/office/powerpoint/2010/main" val="3116471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92B9AF-1FF3-B64A-A57E-17202D6D58C9}" type="slidenum">
              <a:rPr lang="en-US" smtClean="0"/>
              <a:t>4</a:t>
            </a:fld>
            <a:endParaRPr lang="en-US"/>
          </a:p>
        </p:txBody>
      </p:sp>
    </p:spTree>
    <p:extLst>
      <p:ext uri="{BB962C8B-B14F-4D97-AF65-F5344CB8AC3E}">
        <p14:creationId xmlns:p14="http://schemas.microsoft.com/office/powerpoint/2010/main" val="2663909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endParaRPr lang="en-GB">
              <a:solidFill>
                <a:srgbClr val="000000"/>
              </a:solidFill>
              <a:latin typeface="Inter"/>
            </a:endParaRPr>
          </a:p>
        </p:txBody>
      </p:sp>
      <p:sp>
        <p:nvSpPr>
          <p:cNvPr id="4" name="Slide Number Placeholder 3"/>
          <p:cNvSpPr>
            <a:spLocks noGrp="1"/>
          </p:cNvSpPr>
          <p:nvPr>
            <p:ph type="sldNum" sz="quarter" idx="5"/>
          </p:nvPr>
        </p:nvSpPr>
        <p:spPr/>
        <p:txBody>
          <a:bodyPr/>
          <a:lstStyle/>
          <a:p>
            <a:fld id="{7E9C9B67-A5DA-499D-AC8F-A8F98C894DA4}" type="slidenum">
              <a:rPr lang="en-GB" smtClean="0"/>
              <a:t>5</a:t>
            </a:fld>
            <a:endParaRPr lang="en-GB"/>
          </a:p>
        </p:txBody>
      </p:sp>
    </p:spTree>
    <p:extLst>
      <p:ext uri="{BB962C8B-B14F-4D97-AF65-F5344CB8AC3E}">
        <p14:creationId xmlns:p14="http://schemas.microsoft.com/office/powerpoint/2010/main" val="226508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92B9AF-1FF3-B64A-A57E-17202D6D58C9}" type="slidenum">
              <a:rPr lang="en-US" smtClean="0"/>
              <a:t>6</a:t>
            </a:fld>
            <a:endParaRPr lang="en-US"/>
          </a:p>
        </p:txBody>
      </p:sp>
    </p:spTree>
    <p:extLst>
      <p:ext uri="{BB962C8B-B14F-4D97-AF65-F5344CB8AC3E}">
        <p14:creationId xmlns:p14="http://schemas.microsoft.com/office/powerpoint/2010/main" val="729899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724988" y="722208"/>
            <a:ext cx="4120710" cy="1276350"/>
          </a:xfrm>
          <a:prstGeom prst="rect">
            <a:avLst/>
          </a:prstGeom>
        </p:spPr>
        <p:txBody>
          <a:bodyPr anchor="t" anchorCtr="0">
            <a:noAutofit/>
          </a:bodyPr>
          <a:lstStyle>
            <a:lvl1pPr algn="l">
              <a:defRPr sz="4000" b="1" i="0">
                <a:latin typeface="+mj-lt"/>
              </a:defRPr>
            </a:lvl1pPr>
          </a:lstStyle>
          <a:p>
            <a:r>
              <a:rPr lang="en-US"/>
              <a:t>This is a sample title page layout</a:t>
            </a:r>
          </a:p>
        </p:txBody>
      </p:sp>
      <p:sp>
        <p:nvSpPr>
          <p:cNvPr id="3" name="Subtitle 2">
            <a:extLst>
              <a:ext uri="{FF2B5EF4-FFF2-40B4-BE49-F238E27FC236}">
                <a16:creationId xmlns:a16="http://schemas.microsoft.com/office/drawing/2014/main" id="{9B118A4B-6435-DC40-953D-BE77A26858BC}"/>
              </a:ext>
            </a:extLst>
          </p:cNvPr>
          <p:cNvSpPr>
            <a:spLocks noGrp="1"/>
          </p:cNvSpPr>
          <p:nvPr>
            <p:ph type="subTitle" idx="1" hasCustomPrompt="1"/>
          </p:nvPr>
        </p:nvSpPr>
        <p:spPr>
          <a:xfrm>
            <a:off x="724988" y="2253442"/>
            <a:ext cx="4120710" cy="1356518"/>
          </a:xfrm>
          <a:prstGeom prst="rect">
            <a:avLst/>
          </a:prstGeom>
        </p:spPr>
        <p:txBody>
          <a:bodyPr>
            <a:no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8" name="Picture Placeholder 7">
            <a:extLst>
              <a:ext uri="{FF2B5EF4-FFF2-40B4-BE49-F238E27FC236}">
                <a16:creationId xmlns:a16="http://schemas.microsoft.com/office/drawing/2014/main" id="{97505851-31E7-A767-55A1-7D4F2742B4CF}"/>
              </a:ext>
              <a:ext uri="{C183D7F6-B498-43B3-948B-1728B52AA6E4}">
                <adec:decorative xmlns:adec="http://schemas.microsoft.com/office/drawing/2017/decorative" val="1"/>
              </a:ext>
            </a:extLst>
          </p:cNvPr>
          <p:cNvSpPr>
            <a:spLocks noGrp="1"/>
          </p:cNvSpPr>
          <p:nvPr>
            <p:ph type="pic" sz="quarter" idx="10"/>
          </p:nvPr>
        </p:nvSpPr>
        <p:spPr>
          <a:xfrm>
            <a:off x="5730875" y="-9053"/>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6" name="Picture 15">
            <a:extLst>
              <a:ext uri="{FF2B5EF4-FFF2-40B4-BE49-F238E27FC236}">
                <a16:creationId xmlns:a16="http://schemas.microsoft.com/office/drawing/2014/main" id="{7876C832-BC07-12B0-034D-68332761892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6" name="Slide Number Placeholder 3">
            <a:extLst>
              <a:ext uri="{FF2B5EF4-FFF2-40B4-BE49-F238E27FC236}">
                <a16:creationId xmlns:a16="http://schemas.microsoft.com/office/drawing/2014/main" id="{20FFD34A-9C21-8BEA-028E-509C920DC0E3}"/>
              </a:ext>
            </a:extLst>
          </p:cNvPr>
          <p:cNvSpPr txBox="1">
            <a:spLocks/>
          </p:cNvSpPr>
          <p:nvPr userDrawn="1"/>
        </p:nvSpPr>
        <p:spPr>
          <a:xfrm>
            <a:off x="4724400" y="634357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72840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mple Page (Blue)">
    <p:bg>
      <p:bgPr>
        <a:solidFill>
          <a:schemeClr val="tx2"/>
        </a:solid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B53E5169-A8A8-4023-8954-85A11AE37346}"/>
              </a:ext>
            </a:extLst>
          </p:cNvPr>
          <p:cNvSpPr>
            <a:spLocks noGrp="1"/>
          </p:cNvSpPr>
          <p:nvPr>
            <p:ph type="body" sz="quarter" idx="12" hasCustomPrompt="1"/>
          </p:nvPr>
        </p:nvSpPr>
        <p:spPr>
          <a:xfrm>
            <a:off x="539923" y="1904986"/>
            <a:ext cx="11076689" cy="3917316"/>
          </a:xfrm>
        </p:spPr>
        <p:txBody>
          <a:bodyPr>
            <a:noAutofit/>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6" name="Picture 15">
            <a:extLst>
              <a:ext uri="{FF2B5EF4-FFF2-40B4-BE49-F238E27FC236}">
                <a16:creationId xmlns:a16="http://schemas.microsoft.com/office/drawing/2014/main" id="{A0B944DA-A86A-F9A3-D617-CEA50754099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1" name="Slide Number Placeholder 3">
            <a:extLst>
              <a:ext uri="{FF2B5EF4-FFF2-40B4-BE49-F238E27FC236}">
                <a16:creationId xmlns:a16="http://schemas.microsoft.com/office/drawing/2014/main" id="{7112B9A0-2D22-CC9C-2C74-9FAADD979AC8}"/>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
        <p:nvSpPr>
          <p:cNvPr id="4" name="Title 1">
            <a:extLst>
              <a:ext uri="{FF2B5EF4-FFF2-40B4-BE49-F238E27FC236}">
                <a16:creationId xmlns:a16="http://schemas.microsoft.com/office/drawing/2014/main" id="{A255643D-7709-7FAC-801F-BBB2E85C767B}"/>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a sample page layout</a:t>
            </a:r>
            <a:br>
              <a:rPr lang="en-US"/>
            </a:br>
            <a:endParaRPr lang="en-US"/>
          </a:p>
        </p:txBody>
      </p:sp>
    </p:spTree>
    <p:extLst>
      <p:ext uri="{BB962C8B-B14F-4D97-AF65-F5344CB8AC3E}">
        <p14:creationId xmlns:p14="http://schemas.microsoft.com/office/powerpoint/2010/main" val="925022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Whit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886325"/>
            <a:ext cx="11076689" cy="3963969"/>
          </a:xfrm>
        </p:spPr>
        <p:txBody>
          <a:bodyPr>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pic>
        <p:nvPicPr>
          <p:cNvPr id="11" name="Picture 10">
            <a:extLst>
              <a:ext uri="{FF2B5EF4-FFF2-40B4-BE49-F238E27FC236}">
                <a16:creationId xmlns:a16="http://schemas.microsoft.com/office/drawing/2014/main" id="{AD304228-CD0C-4EA6-DB18-6287BB1B305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3" name="Title 1">
            <a:extLst>
              <a:ext uri="{FF2B5EF4-FFF2-40B4-BE49-F238E27FC236}">
                <a16:creationId xmlns:a16="http://schemas.microsoft.com/office/drawing/2014/main" id="{C11D22C3-50AF-B20D-B8B3-769C6A972DEA}"/>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sample bulleted text (1 column)</a:t>
            </a:r>
            <a:br>
              <a:rPr lang="en-US"/>
            </a:br>
            <a:endParaRPr lang="en-US"/>
          </a:p>
        </p:txBody>
      </p:sp>
      <p:sp>
        <p:nvSpPr>
          <p:cNvPr id="8" name="Slide Number Placeholder 3">
            <a:extLst>
              <a:ext uri="{FF2B5EF4-FFF2-40B4-BE49-F238E27FC236}">
                <a16:creationId xmlns:a16="http://schemas.microsoft.com/office/drawing/2014/main" id="{C24E063D-5B4E-9BA5-4B1C-9B2F037829DE}"/>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849441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Cream)">
    <p:bg>
      <p:bgPr>
        <a:solidFill>
          <a:schemeClr val="bg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3B966A2-6C2B-49F6-F5A0-9BB1C7E13E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2" name="Title 1">
            <a:extLst>
              <a:ext uri="{FF2B5EF4-FFF2-40B4-BE49-F238E27FC236}">
                <a16:creationId xmlns:a16="http://schemas.microsoft.com/office/drawing/2014/main" id="{916DA97C-8AD0-0F2B-94D8-EA26450EFD04}"/>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sample bulleted text (1 column)</a:t>
            </a:r>
            <a:br>
              <a:rPr lang="en-US"/>
            </a:br>
            <a:endParaRPr lang="en-US"/>
          </a:p>
        </p:txBody>
      </p:sp>
      <p:sp>
        <p:nvSpPr>
          <p:cNvPr id="3" name="Text Placeholder 3">
            <a:extLst>
              <a:ext uri="{FF2B5EF4-FFF2-40B4-BE49-F238E27FC236}">
                <a16:creationId xmlns:a16="http://schemas.microsoft.com/office/drawing/2014/main" id="{D3AB4C61-D4D1-F699-0D0F-05486A98DD98}"/>
              </a:ext>
            </a:extLst>
          </p:cNvPr>
          <p:cNvSpPr>
            <a:spLocks noGrp="1"/>
          </p:cNvSpPr>
          <p:nvPr>
            <p:ph type="body" sz="quarter" idx="12" hasCustomPrompt="1"/>
          </p:nvPr>
        </p:nvSpPr>
        <p:spPr>
          <a:xfrm>
            <a:off x="539923" y="1886325"/>
            <a:ext cx="11076689" cy="3973299"/>
          </a:xfrm>
        </p:spPr>
        <p:txBody>
          <a:bodyPr>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6" name="Slide Number Placeholder 3">
            <a:extLst>
              <a:ext uri="{FF2B5EF4-FFF2-40B4-BE49-F238E27FC236}">
                <a16:creationId xmlns:a16="http://schemas.microsoft.com/office/drawing/2014/main" id="{E878DB2B-2EF2-9098-0EEF-491AC4F569EF}"/>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11263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Teal)">
    <p:bg>
      <p:bgPr>
        <a:solidFill>
          <a:schemeClr val="accent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ED8832D-D62A-CAE6-14C4-6E11015D921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 name="Title 1">
            <a:extLst>
              <a:ext uri="{FF2B5EF4-FFF2-40B4-BE49-F238E27FC236}">
                <a16:creationId xmlns:a16="http://schemas.microsoft.com/office/drawing/2014/main" id="{A4A63403-E6E7-6A7E-0116-031E9A02C5D0}"/>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sample bulleted text (1 column)</a:t>
            </a:r>
            <a:br>
              <a:rPr lang="en-US"/>
            </a:br>
            <a:endParaRPr lang="en-US"/>
          </a:p>
        </p:txBody>
      </p:sp>
      <p:sp>
        <p:nvSpPr>
          <p:cNvPr id="3" name="Text Placeholder 3">
            <a:extLst>
              <a:ext uri="{FF2B5EF4-FFF2-40B4-BE49-F238E27FC236}">
                <a16:creationId xmlns:a16="http://schemas.microsoft.com/office/drawing/2014/main" id="{4588F39A-E349-2859-37CF-EAD076BE2A17}"/>
              </a:ext>
            </a:extLst>
          </p:cNvPr>
          <p:cNvSpPr>
            <a:spLocks noGrp="1"/>
          </p:cNvSpPr>
          <p:nvPr>
            <p:ph type="body" sz="quarter" idx="12" hasCustomPrompt="1"/>
          </p:nvPr>
        </p:nvSpPr>
        <p:spPr>
          <a:xfrm>
            <a:off x="539923" y="1886325"/>
            <a:ext cx="11076689" cy="3954638"/>
          </a:xfrm>
        </p:spPr>
        <p:txBody>
          <a:bodyPr>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4" name="Slide Number Placeholder 3">
            <a:extLst>
              <a:ext uri="{FF2B5EF4-FFF2-40B4-BE49-F238E27FC236}">
                <a16:creationId xmlns:a16="http://schemas.microsoft.com/office/drawing/2014/main" id="{6F91CA1B-91D7-939C-BC12-CB179A9C14CD}"/>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13011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Blue)">
    <p:bg>
      <p:bgPr>
        <a:solidFill>
          <a:schemeClr val="accent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BD15571-089F-B590-2BC4-CAC6912D8A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 name="Title 1">
            <a:extLst>
              <a:ext uri="{FF2B5EF4-FFF2-40B4-BE49-F238E27FC236}">
                <a16:creationId xmlns:a16="http://schemas.microsoft.com/office/drawing/2014/main" id="{4C0C5722-7644-4FFB-B750-69ADE6871646}"/>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sample bulleted text (1 column)</a:t>
            </a:r>
            <a:br>
              <a:rPr lang="en-US"/>
            </a:br>
            <a:endParaRPr lang="en-US"/>
          </a:p>
        </p:txBody>
      </p:sp>
      <p:sp>
        <p:nvSpPr>
          <p:cNvPr id="3" name="Text Placeholder 3">
            <a:extLst>
              <a:ext uri="{FF2B5EF4-FFF2-40B4-BE49-F238E27FC236}">
                <a16:creationId xmlns:a16="http://schemas.microsoft.com/office/drawing/2014/main" id="{EBD61234-20D8-FF06-ECF9-E129BE6359A6}"/>
              </a:ext>
            </a:extLst>
          </p:cNvPr>
          <p:cNvSpPr>
            <a:spLocks noGrp="1"/>
          </p:cNvSpPr>
          <p:nvPr>
            <p:ph type="body" sz="quarter" idx="12" hasCustomPrompt="1"/>
          </p:nvPr>
        </p:nvSpPr>
        <p:spPr>
          <a:xfrm>
            <a:off x="539923" y="1886325"/>
            <a:ext cx="11076689" cy="3954638"/>
          </a:xfrm>
        </p:spPr>
        <p:txBody>
          <a:bodyPr>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4" name="Slide Number Placeholder 3">
            <a:extLst>
              <a:ext uri="{FF2B5EF4-FFF2-40B4-BE49-F238E27FC236}">
                <a16:creationId xmlns:a16="http://schemas.microsoft.com/office/drawing/2014/main" id="{FB9BF55F-8109-487A-52C2-71E58A34A02D}"/>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431267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Whi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EBD5AC8-46A6-95DF-B791-2B369ACED69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2" name="Title 1">
            <a:extLst>
              <a:ext uri="{FF2B5EF4-FFF2-40B4-BE49-F238E27FC236}">
                <a16:creationId xmlns:a16="http://schemas.microsoft.com/office/drawing/2014/main" id="{064BC445-0FC5-55B4-E99B-9CF1CA21FA2F}"/>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sample bulleted text (2 columns)</a:t>
            </a:r>
            <a:br>
              <a:rPr lang="en-US"/>
            </a:br>
            <a:endParaRPr lang="en-US"/>
          </a:p>
        </p:txBody>
      </p:sp>
      <p:sp>
        <p:nvSpPr>
          <p:cNvPr id="3" name="Text Placeholder 3">
            <a:extLst>
              <a:ext uri="{FF2B5EF4-FFF2-40B4-BE49-F238E27FC236}">
                <a16:creationId xmlns:a16="http://schemas.microsoft.com/office/drawing/2014/main" id="{A6968D31-F2A6-F9B1-DB75-A1C428C81491}"/>
              </a:ext>
            </a:extLst>
          </p:cNvPr>
          <p:cNvSpPr>
            <a:spLocks noGrp="1"/>
          </p:cNvSpPr>
          <p:nvPr>
            <p:ph type="body" sz="quarter" idx="12" hasCustomPrompt="1"/>
          </p:nvPr>
        </p:nvSpPr>
        <p:spPr>
          <a:xfrm>
            <a:off x="539923" y="1886325"/>
            <a:ext cx="11076689" cy="3945308"/>
          </a:xfrm>
        </p:spPr>
        <p:txBody>
          <a:bodyPr numCol="2"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3"/>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5" name="Slide Number Placeholder 3">
            <a:extLst>
              <a:ext uri="{FF2B5EF4-FFF2-40B4-BE49-F238E27FC236}">
                <a16:creationId xmlns:a16="http://schemas.microsoft.com/office/drawing/2014/main" id="{8D830DC0-053D-D9FB-4449-823A1836C137}"/>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619829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Cream)">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C6FC489-B11C-2654-C925-48D950964D7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3" name="Title 1">
            <a:extLst>
              <a:ext uri="{FF2B5EF4-FFF2-40B4-BE49-F238E27FC236}">
                <a16:creationId xmlns:a16="http://schemas.microsoft.com/office/drawing/2014/main" id="{A6DE679C-224C-CFD6-224A-B8E47A78CA8F}"/>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sample bulleted text (2 columns)</a:t>
            </a:r>
            <a:br>
              <a:rPr lang="en-US"/>
            </a:br>
            <a:endParaRPr lang="en-US"/>
          </a:p>
        </p:txBody>
      </p:sp>
      <p:sp>
        <p:nvSpPr>
          <p:cNvPr id="5" name="Text Placeholder 3">
            <a:extLst>
              <a:ext uri="{FF2B5EF4-FFF2-40B4-BE49-F238E27FC236}">
                <a16:creationId xmlns:a16="http://schemas.microsoft.com/office/drawing/2014/main" id="{5258E5A4-AFAA-D4C2-05ED-EC9889355391}"/>
              </a:ext>
            </a:extLst>
          </p:cNvPr>
          <p:cNvSpPr>
            <a:spLocks noGrp="1"/>
          </p:cNvSpPr>
          <p:nvPr>
            <p:ph type="body" sz="quarter" idx="12" hasCustomPrompt="1"/>
          </p:nvPr>
        </p:nvSpPr>
        <p:spPr>
          <a:xfrm>
            <a:off x="539923" y="1886325"/>
            <a:ext cx="11076689" cy="3945308"/>
          </a:xfrm>
        </p:spPr>
        <p:txBody>
          <a:bodyPr numCol="2"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3"/>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8" name="Slide Number Placeholder 3">
            <a:extLst>
              <a:ext uri="{FF2B5EF4-FFF2-40B4-BE49-F238E27FC236}">
                <a16:creationId xmlns:a16="http://schemas.microsoft.com/office/drawing/2014/main" id="{B3664AA3-2FFB-270B-71C7-C7A685F0154F}"/>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517909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al)">
    <p:bg>
      <p:bgPr>
        <a:solidFill>
          <a:schemeClr val="accent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55F0AC-C291-F5A1-F78F-EBA04390CB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 name="Title 1">
            <a:extLst>
              <a:ext uri="{FF2B5EF4-FFF2-40B4-BE49-F238E27FC236}">
                <a16:creationId xmlns:a16="http://schemas.microsoft.com/office/drawing/2014/main" id="{103C0E11-98BC-F085-F206-D614846AE8C7}"/>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sample bulleted text (2 columns)</a:t>
            </a:r>
            <a:br>
              <a:rPr lang="en-US"/>
            </a:br>
            <a:endParaRPr lang="en-US"/>
          </a:p>
        </p:txBody>
      </p:sp>
      <p:sp>
        <p:nvSpPr>
          <p:cNvPr id="3" name="Text Placeholder 3">
            <a:extLst>
              <a:ext uri="{FF2B5EF4-FFF2-40B4-BE49-F238E27FC236}">
                <a16:creationId xmlns:a16="http://schemas.microsoft.com/office/drawing/2014/main" id="{95F2F691-5106-F44F-E3CE-B6001B6CE00D}"/>
              </a:ext>
            </a:extLst>
          </p:cNvPr>
          <p:cNvSpPr>
            <a:spLocks noGrp="1"/>
          </p:cNvSpPr>
          <p:nvPr>
            <p:ph type="body" sz="quarter" idx="12" hasCustomPrompt="1"/>
          </p:nvPr>
        </p:nvSpPr>
        <p:spPr>
          <a:xfrm>
            <a:off x="539923" y="1886325"/>
            <a:ext cx="11076689" cy="3954638"/>
          </a:xfrm>
        </p:spPr>
        <p:txBody>
          <a:bodyPr numCol="2"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3"/>
            <a:endParaRPr lang="en-GB"/>
          </a:p>
          <a:p>
            <a:pPr lvl="0"/>
            <a:endParaRPr lang="en-GB"/>
          </a:p>
        </p:txBody>
      </p:sp>
      <p:sp>
        <p:nvSpPr>
          <p:cNvPr id="4" name="Slide Number Placeholder 3">
            <a:extLst>
              <a:ext uri="{FF2B5EF4-FFF2-40B4-BE49-F238E27FC236}">
                <a16:creationId xmlns:a16="http://schemas.microsoft.com/office/drawing/2014/main" id="{DB0FD39E-1264-C253-D4BE-4ABF9EB2F44F}"/>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52315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Blue)">
    <p:bg>
      <p:bgPr>
        <a:solidFill>
          <a:schemeClr val="accent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EBB4B56-C5CF-5A4B-2F99-B5622224CD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 name="Title 1">
            <a:extLst>
              <a:ext uri="{FF2B5EF4-FFF2-40B4-BE49-F238E27FC236}">
                <a16:creationId xmlns:a16="http://schemas.microsoft.com/office/drawing/2014/main" id="{609A43BA-5EF5-FC41-DC44-8FB9FBD46302}"/>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sample bulleted text (2 columns)</a:t>
            </a:r>
            <a:br>
              <a:rPr lang="en-US"/>
            </a:br>
            <a:endParaRPr lang="en-US"/>
          </a:p>
        </p:txBody>
      </p:sp>
      <p:sp>
        <p:nvSpPr>
          <p:cNvPr id="4" name="Text Placeholder 3">
            <a:extLst>
              <a:ext uri="{FF2B5EF4-FFF2-40B4-BE49-F238E27FC236}">
                <a16:creationId xmlns:a16="http://schemas.microsoft.com/office/drawing/2014/main" id="{61132A94-BB16-A22E-C45B-883E59ABFE6A}"/>
              </a:ext>
            </a:extLst>
          </p:cNvPr>
          <p:cNvSpPr>
            <a:spLocks noGrp="1"/>
          </p:cNvSpPr>
          <p:nvPr>
            <p:ph type="body" sz="quarter" idx="12" hasCustomPrompt="1"/>
          </p:nvPr>
        </p:nvSpPr>
        <p:spPr>
          <a:xfrm>
            <a:off x="539923" y="1886325"/>
            <a:ext cx="11076689" cy="3945308"/>
          </a:xfrm>
        </p:spPr>
        <p:txBody>
          <a:bodyPr numCol="2"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3"/>
            <a:endParaRPr lang="en-GB"/>
          </a:p>
          <a:p>
            <a:pPr lvl="0"/>
            <a:endParaRPr lang="en-GB"/>
          </a:p>
        </p:txBody>
      </p:sp>
      <p:sp>
        <p:nvSpPr>
          <p:cNvPr id="5" name="Slide Number Placeholder 3">
            <a:extLst>
              <a:ext uri="{FF2B5EF4-FFF2-40B4-BE49-F238E27FC236}">
                <a16:creationId xmlns:a16="http://schemas.microsoft.com/office/drawing/2014/main" id="{C8D99491-E2C3-80C2-ACFE-D01DC1DFD8A2}"/>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3121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6E0EA-4C5B-6C5D-7447-EFE478D0433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2" name="Title 1">
            <a:extLst>
              <a:ext uri="{FF2B5EF4-FFF2-40B4-BE49-F238E27FC236}">
                <a16:creationId xmlns:a16="http://schemas.microsoft.com/office/drawing/2014/main" id="{EAB8CE9C-00C4-C49F-14E2-66F62CFF4F51}"/>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sample bulleted text (3 columns)</a:t>
            </a:r>
            <a:br>
              <a:rPr lang="en-US"/>
            </a:br>
            <a:endParaRPr lang="en-US"/>
          </a:p>
        </p:txBody>
      </p:sp>
      <p:sp>
        <p:nvSpPr>
          <p:cNvPr id="3" name="Text Placeholder 3">
            <a:extLst>
              <a:ext uri="{FF2B5EF4-FFF2-40B4-BE49-F238E27FC236}">
                <a16:creationId xmlns:a16="http://schemas.microsoft.com/office/drawing/2014/main" id="{C1232F1A-BEAC-C648-3224-D1F2F2236F2C}"/>
              </a:ext>
            </a:extLst>
          </p:cNvPr>
          <p:cNvSpPr>
            <a:spLocks noGrp="1"/>
          </p:cNvSpPr>
          <p:nvPr>
            <p:ph type="body" sz="quarter" idx="12" hasCustomPrompt="1"/>
          </p:nvPr>
        </p:nvSpPr>
        <p:spPr>
          <a:xfrm>
            <a:off x="539923" y="1886325"/>
            <a:ext cx="11076689" cy="3954638"/>
          </a:xfrm>
        </p:spPr>
        <p:txBody>
          <a:bodyPr numCol="3"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p:txBody>
      </p:sp>
      <p:sp>
        <p:nvSpPr>
          <p:cNvPr id="8" name="Slide Number Placeholder 3">
            <a:extLst>
              <a:ext uri="{FF2B5EF4-FFF2-40B4-BE49-F238E27FC236}">
                <a16:creationId xmlns:a16="http://schemas.microsoft.com/office/drawing/2014/main" id="{FC8F0A31-FE34-5C66-09E9-F21C76FCDBAD}"/>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93538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Cream)">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3C02B6-8ECF-EFEF-0169-F2A3AC0CFFAF}"/>
              </a:ext>
            </a:extLst>
          </p:cNvPr>
          <p:cNvSpPr>
            <a:spLocks noGrp="1"/>
          </p:cNvSpPr>
          <p:nvPr>
            <p:ph type="ctrTitle" hasCustomPrompt="1"/>
          </p:nvPr>
        </p:nvSpPr>
        <p:spPr>
          <a:xfrm>
            <a:off x="724988" y="724143"/>
            <a:ext cx="4120710" cy="1276350"/>
          </a:xfrm>
          <a:prstGeom prst="rect">
            <a:avLst/>
          </a:prstGeom>
        </p:spPr>
        <p:txBody>
          <a:bodyPr anchor="t" anchorCtr="0">
            <a:noAutofit/>
          </a:bodyPr>
          <a:lstStyle>
            <a:lvl1pPr algn="l">
              <a:defRPr sz="4000" b="1" i="0">
                <a:latin typeface="+mj-lt"/>
              </a:defRPr>
            </a:lvl1pPr>
          </a:lstStyle>
          <a:p>
            <a:r>
              <a:rPr lang="en-US"/>
              <a:t>This is a sample title page layout</a:t>
            </a:r>
          </a:p>
        </p:txBody>
      </p:sp>
      <p:sp>
        <p:nvSpPr>
          <p:cNvPr id="11" name="Subtitle 2">
            <a:extLst>
              <a:ext uri="{FF2B5EF4-FFF2-40B4-BE49-F238E27FC236}">
                <a16:creationId xmlns:a16="http://schemas.microsoft.com/office/drawing/2014/main" id="{5833D2BE-BF69-3979-88C5-67C970639A37}"/>
              </a:ext>
            </a:extLst>
          </p:cNvPr>
          <p:cNvSpPr>
            <a:spLocks noGrp="1"/>
          </p:cNvSpPr>
          <p:nvPr>
            <p:ph type="subTitle" idx="1" hasCustomPrompt="1"/>
          </p:nvPr>
        </p:nvSpPr>
        <p:spPr>
          <a:xfrm>
            <a:off x="724988" y="2241489"/>
            <a:ext cx="4120710" cy="1356518"/>
          </a:xfrm>
          <a:prstGeom prst="rect">
            <a:avLst/>
          </a:prstGeom>
        </p:spPr>
        <p:txBody>
          <a:bodyPr>
            <a:noAutofit/>
          </a:bodyPr>
          <a:lstStyle>
            <a:lvl1pPr marL="0" indent="0" algn="l">
              <a:buNone/>
              <a:defRPr sz="2000">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9" name="Picture Placeholder 7">
            <a:extLst>
              <a:ext uri="{FF2B5EF4-FFF2-40B4-BE49-F238E27FC236}">
                <a16:creationId xmlns:a16="http://schemas.microsoft.com/office/drawing/2014/main" id="{DC10BCB9-796E-4ED3-BCAB-6890E853D78A}"/>
              </a:ext>
              <a:ext uri="{C183D7F6-B498-43B3-948B-1728B52AA6E4}">
                <adec:decorative xmlns:adec="http://schemas.microsoft.com/office/drawing/2017/decorative" val="1"/>
              </a:ext>
            </a:extLst>
          </p:cNvPr>
          <p:cNvSpPr>
            <a:spLocks noGrp="1"/>
          </p:cNvSpPr>
          <p:nvPr>
            <p:ph type="pic" sz="quarter" idx="10"/>
          </p:nvPr>
        </p:nvSpPr>
        <p:spPr>
          <a:xfrm>
            <a:off x="5796190"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387D394A-E4C4-E935-0900-17F4B88EEB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4" name="Slide Number Placeholder 3">
            <a:extLst>
              <a:ext uri="{FF2B5EF4-FFF2-40B4-BE49-F238E27FC236}">
                <a16:creationId xmlns:a16="http://schemas.microsoft.com/office/drawing/2014/main" id="{374F3933-4A03-BFBA-997D-22337C16BE8C}"/>
              </a:ext>
            </a:extLst>
          </p:cNvPr>
          <p:cNvSpPr txBox="1">
            <a:spLocks/>
          </p:cNvSpPr>
          <p:nvPr userDrawn="1"/>
        </p:nvSpPr>
        <p:spPr>
          <a:xfrm>
            <a:off x="4724400" y="634357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9142826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Cream)">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1CD765D-C425-5545-1A03-16E4327141B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2" name="Title 1">
            <a:extLst>
              <a:ext uri="{FF2B5EF4-FFF2-40B4-BE49-F238E27FC236}">
                <a16:creationId xmlns:a16="http://schemas.microsoft.com/office/drawing/2014/main" id="{98013913-AFD9-24BA-34AA-E8AABDE20F19}"/>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sample bulleted text (3 columns)</a:t>
            </a:r>
            <a:br>
              <a:rPr lang="en-US"/>
            </a:br>
            <a:endParaRPr lang="en-US"/>
          </a:p>
        </p:txBody>
      </p:sp>
      <p:sp>
        <p:nvSpPr>
          <p:cNvPr id="3" name="Text Placeholder 3">
            <a:extLst>
              <a:ext uri="{FF2B5EF4-FFF2-40B4-BE49-F238E27FC236}">
                <a16:creationId xmlns:a16="http://schemas.microsoft.com/office/drawing/2014/main" id="{3BAE6388-1E3E-7AD6-BD30-641C97E50407}"/>
              </a:ext>
            </a:extLst>
          </p:cNvPr>
          <p:cNvSpPr>
            <a:spLocks noGrp="1"/>
          </p:cNvSpPr>
          <p:nvPr>
            <p:ph type="body" sz="quarter" idx="12" hasCustomPrompt="1"/>
          </p:nvPr>
        </p:nvSpPr>
        <p:spPr>
          <a:xfrm>
            <a:off x="539923" y="1886325"/>
            <a:ext cx="11076689" cy="3954638"/>
          </a:xfrm>
        </p:spPr>
        <p:txBody>
          <a:bodyPr numCol="3"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mn-lt"/>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p:txBody>
      </p:sp>
      <p:sp>
        <p:nvSpPr>
          <p:cNvPr id="6" name="Slide Number Placeholder 3">
            <a:extLst>
              <a:ext uri="{FF2B5EF4-FFF2-40B4-BE49-F238E27FC236}">
                <a16:creationId xmlns:a16="http://schemas.microsoft.com/office/drawing/2014/main" id="{FF36E949-7C22-D4F3-1279-518D6BC5F7E8}"/>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21741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Teal)">
    <p:bg>
      <p:bgPr>
        <a:solidFill>
          <a:schemeClr val="accent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B69CD60-9A52-0A6D-BADA-DACBCE2884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 name="Text Placeholder 3">
            <a:extLst>
              <a:ext uri="{FF2B5EF4-FFF2-40B4-BE49-F238E27FC236}">
                <a16:creationId xmlns:a16="http://schemas.microsoft.com/office/drawing/2014/main" id="{4C572295-B26B-1152-F20E-C99128921248}"/>
              </a:ext>
            </a:extLst>
          </p:cNvPr>
          <p:cNvSpPr>
            <a:spLocks noGrp="1"/>
          </p:cNvSpPr>
          <p:nvPr>
            <p:ph type="body" sz="quarter" idx="12" hasCustomPrompt="1"/>
          </p:nvPr>
        </p:nvSpPr>
        <p:spPr>
          <a:xfrm>
            <a:off x="539923" y="1886325"/>
            <a:ext cx="11076689" cy="3954638"/>
          </a:xfrm>
        </p:spPr>
        <p:txBody>
          <a:bodyPr numCol="3"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p:txBody>
      </p:sp>
      <p:sp>
        <p:nvSpPr>
          <p:cNvPr id="3" name="Title 1">
            <a:extLst>
              <a:ext uri="{FF2B5EF4-FFF2-40B4-BE49-F238E27FC236}">
                <a16:creationId xmlns:a16="http://schemas.microsoft.com/office/drawing/2014/main" id="{A2E39B2C-0BF4-5EFB-0305-B5722D484288}"/>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sample bulleted text (3 columns)</a:t>
            </a:r>
            <a:br>
              <a:rPr lang="en-US"/>
            </a:br>
            <a:endParaRPr lang="en-US"/>
          </a:p>
        </p:txBody>
      </p:sp>
      <p:sp>
        <p:nvSpPr>
          <p:cNvPr id="4" name="Slide Number Placeholder 3">
            <a:extLst>
              <a:ext uri="{FF2B5EF4-FFF2-40B4-BE49-F238E27FC236}">
                <a16:creationId xmlns:a16="http://schemas.microsoft.com/office/drawing/2014/main" id="{403B6054-3A9A-0518-6F5B-24941D83C949}"/>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3616617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Blue)">
    <p:bg>
      <p:bgPr>
        <a:solidFill>
          <a:schemeClr val="accent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4D1BFE-B2F4-4CD4-D233-ACB66BB716E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 name="Title 1">
            <a:extLst>
              <a:ext uri="{FF2B5EF4-FFF2-40B4-BE49-F238E27FC236}">
                <a16:creationId xmlns:a16="http://schemas.microsoft.com/office/drawing/2014/main" id="{697B2FC6-1364-119F-F871-11091A4E0567}"/>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sample bulleted text (3 columns)</a:t>
            </a:r>
            <a:br>
              <a:rPr lang="en-US"/>
            </a:br>
            <a:endParaRPr lang="en-US"/>
          </a:p>
        </p:txBody>
      </p:sp>
      <p:sp>
        <p:nvSpPr>
          <p:cNvPr id="3" name="Text Placeholder 3">
            <a:extLst>
              <a:ext uri="{FF2B5EF4-FFF2-40B4-BE49-F238E27FC236}">
                <a16:creationId xmlns:a16="http://schemas.microsoft.com/office/drawing/2014/main" id="{DC11BE5C-28DF-9449-4DE3-8B661C143398}"/>
              </a:ext>
            </a:extLst>
          </p:cNvPr>
          <p:cNvSpPr>
            <a:spLocks noGrp="1"/>
          </p:cNvSpPr>
          <p:nvPr>
            <p:ph type="body" sz="quarter" idx="12" hasCustomPrompt="1"/>
          </p:nvPr>
        </p:nvSpPr>
        <p:spPr>
          <a:xfrm>
            <a:off x="539923" y="1886325"/>
            <a:ext cx="11076689" cy="3954638"/>
          </a:xfrm>
        </p:spPr>
        <p:txBody>
          <a:bodyPr numCol="3" spcCol="180000">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mn-lt"/>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0"/>
            <a:endParaRPr lang="en-GB"/>
          </a:p>
        </p:txBody>
      </p:sp>
      <p:sp>
        <p:nvSpPr>
          <p:cNvPr id="4" name="Slide Number Placeholder 3">
            <a:extLst>
              <a:ext uri="{FF2B5EF4-FFF2-40B4-BE49-F238E27FC236}">
                <a16:creationId xmlns:a16="http://schemas.microsoft.com/office/drawing/2014/main" id="{8B6840D3-2041-CEAB-C1BD-4971D54F7A23}"/>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770052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ample Page Layout Imag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539924" y="487510"/>
            <a:ext cx="8629143" cy="1201331"/>
          </a:xfrm>
          <a:prstGeom prst="rect">
            <a:avLst/>
          </a:prstGeom>
        </p:spPr>
        <p:txBody>
          <a:bodyPr anchor="t" anchorCtr="0">
            <a:normAutofit/>
          </a:bodyPr>
          <a:lstStyle>
            <a:lvl1pPr algn="l">
              <a:defRPr sz="4000" b="1" i="0">
                <a:latin typeface="+mj-lt"/>
              </a:defRPr>
            </a:lvl1pPr>
          </a:lstStyle>
          <a:p>
            <a:r>
              <a:rPr lang="en-US"/>
              <a:t>This is a sample page layout</a:t>
            </a:r>
            <a:br>
              <a:rPr lang="en-US"/>
            </a:br>
            <a:endParaRPr lang="en-US"/>
          </a:p>
        </p:txBody>
      </p:sp>
      <p:sp>
        <p:nvSpPr>
          <p:cNvPr id="7" name="Picture Placeholder 7">
            <a:extLst>
              <a:ext uri="{FF2B5EF4-FFF2-40B4-BE49-F238E27FC236}">
                <a16:creationId xmlns:a16="http://schemas.microsoft.com/office/drawing/2014/main" id="{9F1E3FF1-EAC5-11C4-A42E-BE75B5A57BA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sp>
        <p:nvSpPr>
          <p:cNvPr id="8"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854247"/>
            <a:ext cx="8629143" cy="3641147"/>
          </a:xfrm>
        </p:spPr>
        <p:txBody>
          <a:bodyPr numCol="1"/>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pic>
        <p:nvPicPr>
          <p:cNvPr id="10" name="Picture 9">
            <a:extLst>
              <a:ext uri="{FF2B5EF4-FFF2-40B4-BE49-F238E27FC236}">
                <a16:creationId xmlns:a16="http://schemas.microsoft.com/office/drawing/2014/main" id="{9E874CED-1578-BC5D-FBAF-4BFF8049747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5" name="Slide Number Placeholder 3">
            <a:extLst>
              <a:ext uri="{FF2B5EF4-FFF2-40B4-BE49-F238E27FC236}">
                <a16:creationId xmlns:a16="http://schemas.microsoft.com/office/drawing/2014/main" id="{1094BBC9-1DFF-DA5E-9260-794FD67CCFB8}"/>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770880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mple Page Layout Image (Cream)">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96E9A876-1569-D544-913F-B065A154EB9C}"/>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pic>
        <p:nvPicPr>
          <p:cNvPr id="17" name="Picture 16">
            <a:extLst>
              <a:ext uri="{FF2B5EF4-FFF2-40B4-BE49-F238E27FC236}">
                <a16:creationId xmlns:a16="http://schemas.microsoft.com/office/drawing/2014/main" id="{C0598603-2D8E-A8B8-49A4-6A3AD36D3F0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3" name="Text Placeholder 3">
            <a:extLst>
              <a:ext uri="{FF2B5EF4-FFF2-40B4-BE49-F238E27FC236}">
                <a16:creationId xmlns:a16="http://schemas.microsoft.com/office/drawing/2014/main" id="{8E8EF5E4-ED37-C644-91AC-BB34262FAAC6}"/>
              </a:ext>
            </a:extLst>
          </p:cNvPr>
          <p:cNvSpPr>
            <a:spLocks noGrp="1"/>
          </p:cNvSpPr>
          <p:nvPr>
            <p:ph type="body" sz="quarter" idx="12" hasCustomPrompt="1"/>
          </p:nvPr>
        </p:nvSpPr>
        <p:spPr>
          <a:xfrm>
            <a:off x="539923" y="1854247"/>
            <a:ext cx="8629143" cy="3641147"/>
          </a:xfrm>
        </p:spPr>
        <p:txBody>
          <a:bodyPr numCol="1">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tx1"/>
                </a:solidFill>
                <a:latin typeface="Inter" panose="02000503000000020004" pitchFamily="2" charset="0"/>
                <a:ea typeface="Inter" panose="02000503000000020004" pitchFamily="2" charset="0"/>
              </a:defRPr>
            </a:lvl1pPr>
            <a:lvl2pPr>
              <a:lnSpc>
                <a:spcPct val="150000"/>
              </a:lnSpc>
              <a:defRPr sz="1800">
                <a:solidFill>
                  <a:schemeClr val="tx1"/>
                </a:solidFill>
                <a:latin typeface="Inter" panose="02000503000000020004" pitchFamily="2" charset="0"/>
                <a:ea typeface="Inter" panose="02000503000000020004" pitchFamily="2" charset="0"/>
              </a:defRPr>
            </a:lvl2pPr>
            <a:lvl3pPr>
              <a:lnSpc>
                <a:spcPct val="150000"/>
              </a:lnSpc>
              <a:defRPr sz="1800">
                <a:solidFill>
                  <a:schemeClr val="tx1"/>
                </a:solidFill>
                <a:latin typeface="Inter" panose="02000503000000020004" pitchFamily="2" charset="0"/>
                <a:ea typeface="Inter" panose="02000503000000020004" pitchFamily="2" charset="0"/>
              </a:defRPr>
            </a:lvl3pPr>
            <a:lvl4pPr>
              <a:lnSpc>
                <a:spcPct val="150000"/>
              </a:lnSpc>
              <a:defRPr sz="1800">
                <a:solidFill>
                  <a:schemeClr val="tx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4" name="Title 1">
            <a:extLst>
              <a:ext uri="{FF2B5EF4-FFF2-40B4-BE49-F238E27FC236}">
                <a16:creationId xmlns:a16="http://schemas.microsoft.com/office/drawing/2014/main" id="{AAFD347C-AC2F-599D-4E76-41D7B37E5FC6}"/>
              </a:ext>
            </a:extLst>
          </p:cNvPr>
          <p:cNvSpPr>
            <a:spLocks noGrp="1"/>
          </p:cNvSpPr>
          <p:nvPr>
            <p:ph type="ctrTitle" hasCustomPrompt="1"/>
          </p:nvPr>
        </p:nvSpPr>
        <p:spPr>
          <a:xfrm>
            <a:off x="539924" y="487510"/>
            <a:ext cx="8629143" cy="1201331"/>
          </a:xfrm>
          <a:prstGeom prst="rect">
            <a:avLst/>
          </a:prstGeom>
        </p:spPr>
        <p:txBody>
          <a:bodyPr anchor="t" anchorCtr="0">
            <a:noAutofit/>
          </a:bodyPr>
          <a:lstStyle>
            <a:lvl1pPr algn="l">
              <a:defRPr sz="4000" b="1" i="0">
                <a:latin typeface="+mj-lt"/>
              </a:defRPr>
            </a:lvl1pPr>
          </a:lstStyle>
          <a:p>
            <a:r>
              <a:rPr lang="en-US"/>
              <a:t>This is a sample page layout</a:t>
            </a:r>
            <a:br>
              <a:rPr lang="en-US"/>
            </a:br>
            <a:endParaRPr lang="en-US"/>
          </a:p>
        </p:txBody>
      </p:sp>
      <p:sp>
        <p:nvSpPr>
          <p:cNvPr id="8" name="Slide Number Placeholder 3">
            <a:extLst>
              <a:ext uri="{FF2B5EF4-FFF2-40B4-BE49-F238E27FC236}">
                <a16:creationId xmlns:a16="http://schemas.microsoft.com/office/drawing/2014/main" id="{4E008D62-2439-B42C-E1BC-40697655493D}"/>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283936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mple Page Layout Image (Teal)">
    <p:bg>
      <p:bgPr>
        <a:solidFill>
          <a:schemeClr val="accent1"/>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65A1A24A-7B07-2001-6FA5-A2A759DD3139}"/>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05A9CFE6-42B8-596B-9A0C-8936368EFB5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3" name="Title 1">
            <a:extLst>
              <a:ext uri="{FF2B5EF4-FFF2-40B4-BE49-F238E27FC236}">
                <a16:creationId xmlns:a16="http://schemas.microsoft.com/office/drawing/2014/main" id="{3E743DBA-A44C-4CD5-8CFC-55269F9460ED}"/>
              </a:ext>
            </a:extLst>
          </p:cNvPr>
          <p:cNvSpPr>
            <a:spLocks noGrp="1"/>
          </p:cNvSpPr>
          <p:nvPr>
            <p:ph type="ctrTitle" hasCustomPrompt="1"/>
          </p:nvPr>
        </p:nvSpPr>
        <p:spPr>
          <a:xfrm>
            <a:off x="539924" y="487510"/>
            <a:ext cx="8629143" cy="1201331"/>
          </a:xfrm>
          <a:prstGeom prst="rect">
            <a:avLst/>
          </a:prstGeom>
        </p:spPr>
        <p:txBody>
          <a:bodyPr anchor="t" anchorCtr="0">
            <a:noAutofit/>
          </a:bodyPr>
          <a:lstStyle>
            <a:lvl1pPr algn="l">
              <a:defRPr sz="4000" b="1" i="0">
                <a:solidFill>
                  <a:schemeClr val="bg1"/>
                </a:solidFill>
                <a:latin typeface="+mj-lt"/>
              </a:defRPr>
            </a:lvl1pPr>
          </a:lstStyle>
          <a:p>
            <a:r>
              <a:rPr lang="en-US"/>
              <a:t>This is a sample page layout</a:t>
            </a:r>
            <a:br>
              <a:rPr lang="en-US"/>
            </a:br>
            <a:endParaRPr lang="en-US"/>
          </a:p>
        </p:txBody>
      </p:sp>
      <p:sp>
        <p:nvSpPr>
          <p:cNvPr id="4" name="Text Placeholder 3">
            <a:extLst>
              <a:ext uri="{FF2B5EF4-FFF2-40B4-BE49-F238E27FC236}">
                <a16:creationId xmlns:a16="http://schemas.microsoft.com/office/drawing/2014/main" id="{582DC434-54B2-D295-47D2-FE9F81C16C28}"/>
              </a:ext>
            </a:extLst>
          </p:cNvPr>
          <p:cNvSpPr>
            <a:spLocks noGrp="1"/>
          </p:cNvSpPr>
          <p:nvPr>
            <p:ph type="body" sz="quarter" idx="12" hasCustomPrompt="1"/>
          </p:nvPr>
        </p:nvSpPr>
        <p:spPr>
          <a:xfrm>
            <a:off x="539923" y="1854247"/>
            <a:ext cx="8629143" cy="3641147"/>
          </a:xfrm>
        </p:spPr>
        <p:txBody>
          <a:bodyPr numCol="1">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5" name="Slide Number Placeholder 3">
            <a:extLst>
              <a:ext uri="{FF2B5EF4-FFF2-40B4-BE49-F238E27FC236}">
                <a16:creationId xmlns:a16="http://schemas.microsoft.com/office/drawing/2014/main" id="{2AA73EEF-FB9D-BCDA-F573-6945DBB00E52}"/>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845524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ample Page Layout Image (Blue)">
    <p:bg>
      <p:bgPr>
        <a:solidFill>
          <a:schemeClr val="accent2"/>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BC5741D9-7C1F-B70D-4B2B-7928DF4CA698}"/>
              </a:ext>
              <a:ext uri="{C183D7F6-B498-43B3-948B-1728B52AA6E4}">
                <adec:decorative xmlns:adec="http://schemas.microsoft.com/office/drawing/2017/decorative" val="1"/>
              </a:ext>
            </a:extLst>
          </p:cNvPr>
          <p:cNvSpPr>
            <a:spLocks noGrp="1"/>
          </p:cNvSpPr>
          <p:nvPr>
            <p:ph type="pic" sz="quarter" idx="10"/>
          </p:nvPr>
        </p:nvSpPr>
        <p:spPr>
          <a:xfrm>
            <a:off x="9424689" y="0"/>
            <a:ext cx="2767312" cy="6858000"/>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 name="connsiteX0" fmla="*/ 5196689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5196689 w 6461125"/>
              <a:gd name="connsiteY4" fmla="*/ 0 h 6867053"/>
              <a:gd name="connsiteX0" fmla="*/ 1258432 w 2522868"/>
              <a:gd name="connsiteY0" fmla="*/ 0 h 6867053"/>
              <a:gd name="connsiteX1" fmla="*/ 2522868 w 2522868"/>
              <a:gd name="connsiteY1" fmla="*/ 9053 h 6867053"/>
              <a:gd name="connsiteX2" fmla="*/ 2522868 w 2522868"/>
              <a:gd name="connsiteY2" fmla="*/ 6867053 h 6867053"/>
              <a:gd name="connsiteX3" fmla="*/ 0 w 2522868"/>
              <a:gd name="connsiteY3" fmla="*/ 6867053 h 6867053"/>
              <a:gd name="connsiteX4" fmla="*/ 1258432 w 2522868"/>
              <a:gd name="connsiteY4" fmla="*/ 0 h 6867053"/>
              <a:gd name="connsiteX0" fmla="*/ 760491 w 2522868"/>
              <a:gd name="connsiteY0" fmla="*/ 0 h 6858000"/>
              <a:gd name="connsiteX1" fmla="*/ 2522868 w 2522868"/>
              <a:gd name="connsiteY1" fmla="*/ 0 h 6858000"/>
              <a:gd name="connsiteX2" fmla="*/ 2522868 w 2522868"/>
              <a:gd name="connsiteY2" fmla="*/ 6858000 h 6858000"/>
              <a:gd name="connsiteX3" fmla="*/ 0 w 2522868"/>
              <a:gd name="connsiteY3" fmla="*/ 6858000 h 6858000"/>
              <a:gd name="connsiteX4" fmla="*/ 760491 w 2522868"/>
              <a:gd name="connsiteY4" fmla="*/ 0 h 6858000"/>
              <a:gd name="connsiteX0" fmla="*/ 1004935 w 2767312"/>
              <a:gd name="connsiteY0" fmla="*/ 0 h 6858000"/>
              <a:gd name="connsiteX1" fmla="*/ 2767312 w 2767312"/>
              <a:gd name="connsiteY1" fmla="*/ 0 h 6858000"/>
              <a:gd name="connsiteX2" fmla="*/ 2767312 w 2767312"/>
              <a:gd name="connsiteY2" fmla="*/ 6858000 h 6858000"/>
              <a:gd name="connsiteX3" fmla="*/ 0 w 2767312"/>
              <a:gd name="connsiteY3" fmla="*/ 6858000 h 6858000"/>
              <a:gd name="connsiteX4" fmla="*/ 1004935 w 27673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7312" h="6858000">
                <a:moveTo>
                  <a:pt x="1004935" y="0"/>
                </a:moveTo>
                <a:lnTo>
                  <a:pt x="2767312" y="0"/>
                </a:lnTo>
                <a:lnTo>
                  <a:pt x="2767312" y="6858000"/>
                </a:lnTo>
                <a:lnTo>
                  <a:pt x="0" y="6858000"/>
                </a:lnTo>
                <a:lnTo>
                  <a:pt x="1004935" y="0"/>
                </a:lnTo>
                <a:close/>
              </a:path>
            </a:pathLst>
          </a:custGeom>
        </p:spPr>
        <p:txBody>
          <a:bodyPr/>
          <a:lstStyle/>
          <a:p>
            <a:r>
              <a:rPr lang="en-US"/>
              <a:t>Click icon to add picture</a:t>
            </a:r>
          </a:p>
        </p:txBody>
      </p:sp>
      <p:pic>
        <p:nvPicPr>
          <p:cNvPr id="19" name="Picture 18">
            <a:extLst>
              <a:ext uri="{FF2B5EF4-FFF2-40B4-BE49-F238E27FC236}">
                <a16:creationId xmlns:a16="http://schemas.microsoft.com/office/drawing/2014/main" id="{C1154617-CDEF-8A9D-8FEB-A937FC663A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3" name="Title 1">
            <a:extLst>
              <a:ext uri="{FF2B5EF4-FFF2-40B4-BE49-F238E27FC236}">
                <a16:creationId xmlns:a16="http://schemas.microsoft.com/office/drawing/2014/main" id="{AFE82A10-132E-6FDC-1697-C0EA7D08B898}"/>
              </a:ext>
            </a:extLst>
          </p:cNvPr>
          <p:cNvSpPr>
            <a:spLocks noGrp="1"/>
          </p:cNvSpPr>
          <p:nvPr>
            <p:ph type="ctrTitle" hasCustomPrompt="1"/>
          </p:nvPr>
        </p:nvSpPr>
        <p:spPr>
          <a:xfrm>
            <a:off x="539924" y="514426"/>
            <a:ext cx="8629143" cy="1201331"/>
          </a:xfrm>
          <a:prstGeom prst="rect">
            <a:avLst/>
          </a:prstGeom>
        </p:spPr>
        <p:txBody>
          <a:bodyPr anchor="t" anchorCtr="0">
            <a:noAutofit/>
          </a:bodyPr>
          <a:lstStyle>
            <a:lvl1pPr algn="l">
              <a:defRPr sz="4000" b="1" i="0">
                <a:solidFill>
                  <a:schemeClr val="bg1"/>
                </a:solidFill>
                <a:latin typeface="+mj-lt"/>
              </a:defRPr>
            </a:lvl1pPr>
          </a:lstStyle>
          <a:p>
            <a:r>
              <a:rPr lang="en-US"/>
              <a:t>This is a sample page layout</a:t>
            </a:r>
            <a:br>
              <a:rPr lang="en-US"/>
            </a:br>
            <a:endParaRPr lang="en-US"/>
          </a:p>
        </p:txBody>
      </p:sp>
      <p:sp>
        <p:nvSpPr>
          <p:cNvPr id="4" name="Text Placeholder 3">
            <a:extLst>
              <a:ext uri="{FF2B5EF4-FFF2-40B4-BE49-F238E27FC236}">
                <a16:creationId xmlns:a16="http://schemas.microsoft.com/office/drawing/2014/main" id="{AD899940-3D0D-DCE8-F96F-DC92A7A37B2B}"/>
              </a:ext>
            </a:extLst>
          </p:cNvPr>
          <p:cNvSpPr>
            <a:spLocks noGrp="1"/>
          </p:cNvSpPr>
          <p:nvPr>
            <p:ph type="body" sz="quarter" idx="12" hasCustomPrompt="1"/>
          </p:nvPr>
        </p:nvSpPr>
        <p:spPr>
          <a:xfrm>
            <a:off x="539923" y="1881163"/>
            <a:ext cx="8629143" cy="3641147"/>
          </a:xfrm>
        </p:spPr>
        <p:txBody>
          <a:bodyPr numCol="1">
            <a:noAutofit/>
          </a:bodyPr>
          <a:lstStyle>
            <a:lvl1pPr marL="285750" marR="0" indent="-285750" algn="l" defTabSz="914400" rtl="0" eaLnBrk="1" fontAlgn="auto" latinLnBrk="0" hangingPunct="1">
              <a:lnSpc>
                <a:spcPct val="150000"/>
              </a:lnSpc>
              <a:spcBef>
                <a:spcPts val="1000"/>
              </a:spcBef>
              <a:spcAft>
                <a:spcPts val="0"/>
              </a:spcAft>
              <a:buClrTx/>
              <a:buSzTx/>
              <a:buFont typeface="Arial" charset="0"/>
              <a:buChar char="•"/>
              <a:tabLst/>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Inter" panose="02000503000000020004" pitchFamily="2" charset="0"/>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tx1"/>
                </a:solidFill>
                <a:latin typeface="Inter" panose="02000503000000020004" pitchFamily="2" charset="0"/>
                <a:ea typeface="Inter" panose="02000503000000020004" pitchFamily="2" charset="0"/>
              </a:defRPr>
            </a:lvl5pPr>
          </a:lstStyle>
          <a:p>
            <a:pPr lvl="0"/>
            <a:r>
              <a:rPr lang="en-GB"/>
              <a:t>Please use this space to insert written content as required </a:t>
            </a:r>
          </a:p>
          <a:p>
            <a:pPr lvl="1"/>
            <a:r>
              <a:rPr lang="en-GB"/>
              <a:t>Please use this space to insert written content as required </a:t>
            </a:r>
          </a:p>
          <a:p>
            <a:pPr lvl="2"/>
            <a:r>
              <a:rPr lang="en-GB"/>
              <a:t>Please use this space to insert written content as required </a:t>
            </a:r>
          </a:p>
          <a:p>
            <a:pPr lvl="3"/>
            <a:r>
              <a:rPr lang="en-GB"/>
              <a:t>Please use this space to insert written content as required </a:t>
            </a:r>
          </a:p>
          <a:p>
            <a:pPr lvl="0"/>
            <a:endParaRPr lang="en-GB"/>
          </a:p>
        </p:txBody>
      </p:sp>
      <p:sp>
        <p:nvSpPr>
          <p:cNvPr id="5" name="Slide Number Placeholder 3">
            <a:extLst>
              <a:ext uri="{FF2B5EF4-FFF2-40B4-BE49-F238E27FC236}">
                <a16:creationId xmlns:a16="http://schemas.microsoft.com/office/drawing/2014/main" id="{01464920-F1B7-CF66-4E1F-4A15D9B07515}"/>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835367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ample Layout Page (Teal)">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page layout</a:t>
            </a:r>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4017963" y="531813"/>
            <a:ext cx="7496175" cy="679450"/>
          </a:xfrm>
        </p:spPr>
        <p:txBody>
          <a:bodyPr>
            <a:noAutofit/>
          </a:bodyPr>
          <a:lstStyle>
            <a:lvl1pPr>
              <a:defRPr sz="2800" b="1" i="0">
                <a:latin typeface="+mj-lt"/>
                <a:ea typeface="Lora" charset="0"/>
                <a:cs typeface="Lora" charset="0"/>
              </a:defRPr>
            </a:lvl1pPr>
          </a:lstStyle>
          <a:p>
            <a:pPr lvl="0"/>
            <a:r>
              <a:rPr lang="en-GB"/>
              <a:t>Example 1</a:t>
            </a:r>
            <a:endParaRPr lang="en-US"/>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4018518" y="1226521"/>
            <a:ext cx="7496175" cy="1117600"/>
          </a:xfrm>
        </p:spPr>
        <p:txBody>
          <a:bodyPr>
            <a:noAutofit/>
          </a:bodyPr>
          <a:lstStyle>
            <a:lvl1pPr marL="0" indent="0">
              <a:buFont typeface="Arial" panose="020B0604020202020204" pitchFamily="34" charset="0"/>
              <a:buNone/>
              <a:defRPr sz="1800">
                <a:latin typeface="+mn-lt"/>
                <a:ea typeface="Inter SemiBold" panose="02000503000000020004" pitchFamily="2" charset="0"/>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16" name="Text Placeholder 2">
            <a:extLst>
              <a:ext uri="{FF2B5EF4-FFF2-40B4-BE49-F238E27FC236}">
                <a16:creationId xmlns:a16="http://schemas.microsoft.com/office/drawing/2014/main" id="{B6FF4277-5991-3145-B50E-FD1554CCE67C}"/>
              </a:ext>
            </a:extLst>
          </p:cNvPr>
          <p:cNvSpPr>
            <a:spLocks noGrp="1"/>
          </p:cNvSpPr>
          <p:nvPr>
            <p:ph type="body" sz="quarter" idx="13" hasCustomPrompt="1"/>
          </p:nvPr>
        </p:nvSpPr>
        <p:spPr>
          <a:xfrm>
            <a:off x="4017963" y="2460676"/>
            <a:ext cx="7496175" cy="679450"/>
          </a:xfrm>
        </p:spPr>
        <p:txBody>
          <a:bodyPr>
            <a:noAutofit/>
          </a:bodyPr>
          <a:lstStyle>
            <a:lvl1pPr>
              <a:defRPr sz="2800" b="1" i="0">
                <a:latin typeface="+mj-lt"/>
                <a:ea typeface="Lora" charset="0"/>
                <a:cs typeface="Lora" charset="0"/>
              </a:defRPr>
            </a:lvl1pPr>
          </a:lstStyle>
          <a:p>
            <a:pPr lvl="0"/>
            <a:r>
              <a:rPr lang="en-GB"/>
              <a:t>Example 2</a:t>
            </a:r>
            <a:endParaRPr lang="en-US"/>
          </a:p>
        </p:txBody>
      </p:sp>
      <p:sp>
        <p:nvSpPr>
          <p:cNvPr id="15" name="Text Placeholder 4">
            <a:extLst>
              <a:ext uri="{FF2B5EF4-FFF2-40B4-BE49-F238E27FC236}">
                <a16:creationId xmlns:a16="http://schemas.microsoft.com/office/drawing/2014/main" id="{0F72BB86-1186-2044-A764-944661E2A588}"/>
              </a:ext>
            </a:extLst>
          </p:cNvPr>
          <p:cNvSpPr>
            <a:spLocks noGrp="1"/>
          </p:cNvSpPr>
          <p:nvPr>
            <p:ph type="body" sz="quarter" idx="12" hasCustomPrompt="1"/>
          </p:nvPr>
        </p:nvSpPr>
        <p:spPr>
          <a:xfrm>
            <a:off x="4018518" y="3155384"/>
            <a:ext cx="7496175" cy="1117600"/>
          </a:xfrm>
        </p:spPr>
        <p:txBody>
          <a:bodyPr vert="horz" lIns="91440" tIns="45720" rIns="91440" bIns="45720" rtlCol="0">
            <a:noAutofit/>
          </a:bodyPr>
          <a:lstStyle>
            <a:lvl1pPr>
              <a:defRPr lang="en-GB" sz="1800" dirty="0">
                <a:solidFill>
                  <a:srgbClr val="0E0E0E"/>
                </a:solidFill>
                <a:latin typeface="+mn-lt"/>
                <a:ea typeface="Inter SemiBold" panose="02000503000000020004" pitchFamily="2" charset="0"/>
              </a:defRPr>
            </a:lvl1pPr>
          </a:lstStyle>
          <a:p>
            <a:pPr lvl="0"/>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18" name="Text Placeholder 2">
            <a:extLst>
              <a:ext uri="{FF2B5EF4-FFF2-40B4-BE49-F238E27FC236}">
                <a16:creationId xmlns:a16="http://schemas.microsoft.com/office/drawing/2014/main" id="{B25B2568-91C7-584B-93BF-260BF11F597A}"/>
              </a:ext>
            </a:extLst>
          </p:cNvPr>
          <p:cNvSpPr>
            <a:spLocks noGrp="1"/>
          </p:cNvSpPr>
          <p:nvPr>
            <p:ph type="body" sz="quarter" idx="15" hasCustomPrompt="1"/>
          </p:nvPr>
        </p:nvSpPr>
        <p:spPr>
          <a:xfrm>
            <a:off x="4017408" y="4377642"/>
            <a:ext cx="7496175" cy="679450"/>
          </a:xfrm>
        </p:spPr>
        <p:txBody>
          <a:bodyPr>
            <a:noAutofit/>
          </a:bodyPr>
          <a:lstStyle>
            <a:lvl1pPr>
              <a:defRPr sz="2800" b="1" i="0">
                <a:latin typeface="+mj-lt"/>
                <a:ea typeface="Lora" charset="0"/>
                <a:cs typeface="Lora" charset="0"/>
              </a:defRPr>
            </a:lvl1pPr>
          </a:lstStyle>
          <a:p>
            <a:pPr lvl="0"/>
            <a:r>
              <a:rPr lang="en-GB"/>
              <a:t>Example 3</a:t>
            </a:r>
            <a:endParaRPr lang="en-US"/>
          </a:p>
        </p:txBody>
      </p:sp>
      <p:sp>
        <p:nvSpPr>
          <p:cNvPr id="17" name="Text Placeholder 4">
            <a:extLst>
              <a:ext uri="{FF2B5EF4-FFF2-40B4-BE49-F238E27FC236}">
                <a16:creationId xmlns:a16="http://schemas.microsoft.com/office/drawing/2014/main" id="{A309A51E-DEB9-C346-A901-A485A3D8BE94}"/>
              </a:ext>
            </a:extLst>
          </p:cNvPr>
          <p:cNvSpPr>
            <a:spLocks noGrp="1"/>
          </p:cNvSpPr>
          <p:nvPr>
            <p:ph type="body" sz="quarter" idx="14" hasCustomPrompt="1"/>
          </p:nvPr>
        </p:nvSpPr>
        <p:spPr>
          <a:xfrm>
            <a:off x="4017963" y="5072350"/>
            <a:ext cx="7496175" cy="1117600"/>
          </a:xfrm>
        </p:spPr>
        <p:txBody>
          <a:bodyPr>
            <a:noAutofit/>
          </a:bodyPr>
          <a:lstStyle>
            <a:lvl1pPr>
              <a:defRPr sz="1800">
                <a:latin typeface="+mn-lt"/>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pic>
        <p:nvPicPr>
          <p:cNvPr id="12" name="Picture 11"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19" name="Rectangle 7">
            <a:extLst>
              <a:ext uri="{FF2B5EF4-FFF2-40B4-BE49-F238E27FC236}">
                <a16:creationId xmlns:a16="http://schemas.microsoft.com/office/drawing/2014/main" id="{95839A32-3E49-0347-85A7-6A2D5D9EFA89}"/>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0" name="Picture 19" descr="A picture containing text, clipart&#10;&#10;Description automatically generated">
            <a:extLst>
              <a:ext uri="{FF2B5EF4-FFF2-40B4-BE49-F238E27FC236}">
                <a16:creationId xmlns:a16="http://schemas.microsoft.com/office/drawing/2014/main" id="{2FE84A6A-16BB-4E92-AFA8-8049FA098A25}"/>
              </a:ext>
            </a:extLst>
          </p:cNvPr>
          <p:cNvPicPr>
            <a:picLocks noChangeAspect="1"/>
          </p:cNvPicPr>
          <p:nvPr/>
        </p:nvPicPr>
        <p:blipFill>
          <a:blip r:embed="rId2"/>
          <a:stretch>
            <a:fillRect/>
          </a:stretch>
        </p:blipFill>
        <p:spPr>
          <a:xfrm>
            <a:off x="539923" y="6146056"/>
            <a:ext cx="585971" cy="197518"/>
          </a:xfrm>
          <a:prstGeom prst="rect">
            <a:avLst/>
          </a:prstGeom>
        </p:spPr>
      </p:pic>
      <p:sp>
        <p:nvSpPr>
          <p:cNvPr id="22" name="Rectangle 7">
            <a:extLst>
              <a:ext uri="{FF2B5EF4-FFF2-40B4-BE49-F238E27FC236}">
                <a16:creationId xmlns:a16="http://schemas.microsoft.com/office/drawing/2014/main" id="{9FC92788-1CF1-E651-FBDB-BD30DB47651F}"/>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3" name="Picture 22" descr="A picture containing text, clipart&#10;&#10;Description automatically generated">
            <a:extLst>
              <a:ext uri="{FF2B5EF4-FFF2-40B4-BE49-F238E27FC236}">
                <a16:creationId xmlns:a16="http://schemas.microsoft.com/office/drawing/2014/main" id="{0ACD7F34-BE21-B9EC-25F0-A27252E47BDB}"/>
              </a:ext>
            </a:extLst>
          </p:cNvPr>
          <p:cNvPicPr>
            <a:picLocks noChangeAspect="1"/>
          </p:cNvPicPr>
          <p:nvPr/>
        </p:nvPicPr>
        <p:blipFill>
          <a:blip r:embed="rId2"/>
          <a:stretch>
            <a:fillRect/>
          </a:stretch>
        </p:blipFill>
        <p:spPr>
          <a:xfrm>
            <a:off x="539923" y="6146056"/>
            <a:ext cx="585971" cy="197518"/>
          </a:xfrm>
          <a:prstGeom prst="rect">
            <a:avLst/>
          </a:prstGeom>
        </p:spPr>
      </p:pic>
      <p:sp>
        <p:nvSpPr>
          <p:cNvPr id="25" name="Rectangle 7">
            <a:extLst>
              <a:ext uri="{FF2B5EF4-FFF2-40B4-BE49-F238E27FC236}">
                <a16:creationId xmlns:a16="http://schemas.microsoft.com/office/drawing/2014/main" id="{C01117B1-E562-1F65-C13C-339DDF5FCABC}"/>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9" name="Picture 28">
            <a:extLst>
              <a:ext uri="{FF2B5EF4-FFF2-40B4-BE49-F238E27FC236}">
                <a16:creationId xmlns:a16="http://schemas.microsoft.com/office/drawing/2014/main" id="{EB116081-2675-8645-EA72-F964A229AB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6" name="Slide Number Placeholder 3">
            <a:extLst>
              <a:ext uri="{FF2B5EF4-FFF2-40B4-BE49-F238E27FC236}">
                <a16:creationId xmlns:a16="http://schemas.microsoft.com/office/drawing/2014/main" id="{D6E832F3-DE44-117C-596E-0C622612C317}"/>
              </a:ext>
            </a:extLst>
          </p:cNvPr>
          <p:cNvSpPr txBox="1">
            <a:spLocks/>
          </p:cNvSpPr>
          <p:nvPr userDrawn="1"/>
        </p:nvSpPr>
        <p:spPr>
          <a:xfrm>
            <a:off x="4706667" y="6161011"/>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9871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ample Layout Page (Blue)">
    <p:bg>
      <p:bgPr>
        <a:solidFill>
          <a:schemeClr val="bg1"/>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rmAutofit/>
          </a:bodyPr>
          <a:lstStyle>
            <a:lvl1pPr algn="l">
              <a:defRPr sz="4000" b="1" i="0">
                <a:solidFill>
                  <a:schemeClr val="bg1"/>
                </a:solidFill>
                <a:latin typeface="Lora SemiBold" pitchFamily="2" charset="77"/>
              </a:defRPr>
            </a:lvl1pPr>
          </a:lstStyle>
          <a:p>
            <a:r>
              <a:rPr lang="en-US"/>
              <a:t>This is a sample page layout</a:t>
            </a:r>
          </a:p>
        </p:txBody>
      </p:sp>
      <p:sp>
        <p:nvSpPr>
          <p:cNvPr id="14" name="Text Placeholder 2">
            <a:extLst>
              <a:ext uri="{FF2B5EF4-FFF2-40B4-BE49-F238E27FC236}">
                <a16:creationId xmlns:a16="http://schemas.microsoft.com/office/drawing/2014/main" id="{69A1EDE6-1787-42AA-A846-F95AF5D43D0A}"/>
              </a:ext>
            </a:extLst>
          </p:cNvPr>
          <p:cNvSpPr>
            <a:spLocks noGrp="1"/>
          </p:cNvSpPr>
          <p:nvPr>
            <p:ph type="body" sz="quarter" idx="11" hasCustomPrompt="1"/>
          </p:nvPr>
        </p:nvSpPr>
        <p:spPr>
          <a:xfrm>
            <a:off x="4017963" y="531813"/>
            <a:ext cx="7496175" cy="679450"/>
          </a:xfrm>
        </p:spPr>
        <p:txBody>
          <a:bodyPr>
            <a:noAutofit/>
          </a:bodyPr>
          <a:lstStyle>
            <a:lvl1pPr>
              <a:defRPr sz="2800" b="1" i="0">
                <a:latin typeface="+mj-lt"/>
                <a:ea typeface="Lora" charset="0"/>
                <a:cs typeface="Lora" charset="0"/>
              </a:defRPr>
            </a:lvl1pPr>
          </a:lstStyle>
          <a:p>
            <a:pPr lvl="0"/>
            <a:r>
              <a:rPr lang="en-GB"/>
              <a:t>Example 1</a:t>
            </a:r>
            <a:endParaRPr lang="en-US"/>
          </a:p>
        </p:txBody>
      </p:sp>
      <p:sp>
        <p:nvSpPr>
          <p:cNvPr id="20" name="Text Placeholder 2">
            <a:extLst>
              <a:ext uri="{FF2B5EF4-FFF2-40B4-BE49-F238E27FC236}">
                <a16:creationId xmlns:a16="http://schemas.microsoft.com/office/drawing/2014/main" id="{091C1152-F42A-4216-886B-4FCA841AF2E4}"/>
              </a:ext>
            </a:extLst>
          </p:cNvPr>
          <p:cNvSpPr>
            <a:spLocks noGrp="1"/>
          </p:cNvSpPr>
          <p:nvPr>
            <p:ph type="body" sz="quarter" idx="13" hasCustomPrompt="1"/>
          </p:nvPr>
        </p:nvSpPr>
        <p:spPr>
          <a:xfrm>
            <a:off x="4017963" y="2460676"/>
            <a:ext cx="7496175" cy="679450"/>
          </a:xfrm>
        </p:spPr>
        <p:txBody>
          <a:bodyPr>
            <a:noAutofit/>
          </a:bodyPr>
          <a:lstStyle>
            <a:lvl1pPr>
              <a:defRPr sz="2800" b="1" i="0">
                <a:latin typeface="+mj-lt"/>
                <a:ea typeface="Lora" charset="0"/>
                <a:cs typeface="Lora" charset="0"/>
              </a:defRPr>
            </a:lvl1pPr>
          </a:lstStyle>
          <a:p>
            <a:pPr lvl="0"/>
            <a:r>
              <a:rPr lang="en-GB"/>
              <a:t>Example 2</a:t>
            </a:r>
            <a:endParaRPr lang="en-US"/>
          </a:p>
        </p:txBody>
      </p:sp>
      <p:sp>
        <p:nvSpPr>
          <p:cNvPr id="22" name="Text Placeholder 2">
            <a:extLst>
              <a:ext uri="{FF2B5EF4-FFF2-40B4-BE49-F238E27FC236}">
                <a16:creationId xmlns:a16="http://schemas.microsoft.com/office/drawing/2014/main" id="{B6EE7173-47AA-48FF-A59B-31ADB063D0C6}"/>
              </a:ext>
            </a:extLst>
          </p:cNvPr>
          <p:cNvSpPr>
            <a:spLocks noGrp="1"/>
          </p:cNvSpPr>
          <p:nvPr>
            <p:ph type="body" sz="quarter" idx="15" hasCustomPrompt="1"/>
          </p:nvPr>
        </p:nvSpPr>
        <p:spPr>
          <a:xfrm>
            <a:off x="4017408" y="4377642"/>
            <a:ext cx="7496175" cy="679450"/>
          </a:xfrm>
        </p:spPr>
        <p:txBody>
          <a:bodyPr>
            <a:noAutofit/>
          </a:bodyPr>
          <a:lstStyle>
            <a:lvl1pPr>
              <a:defRPr sz="2800" b="1" i="0">
                <a:latin typeface="+mj-lt"/>
                <a:ea typeface="Lora" charset="0"/>
                <a:cs typeface="Lora" charset="0"/>
              </a:defRPr>
            </a:lvl1pPr>
          </a:lstStyle>
          <a:p>
            <a:pPr lvl="0"/>
            <a:r>
              <a:rPr lang="en-GB"/>
              <a:t>Example 3</a:t>
            </a:r>
            <a:endParaRPr lang="en-US"/>
          </a:p>
        </p:txBody>
      </p:sp>
      <p:pic>
        <p:nvPicPr>
          <p:cNvPr id="13" name="Picture 12"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17" name="Rectangle 7">
            <a:extLst>
              <a:ext uri="{FF2B5EF4-FFF2-40B4-BE49-F238E27FC236}">
                <a16:creationId xmlns:a16="http://schemas.microsoft.com/office/drawing/2014/main" id="{D73E01DB-6802-DFD8-6FEC-695065F371E5}"/>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8" name="Picture 17" descr="A picture containing text, clipart&#10;&#10;Description automatically generated">
            <a:extLst>
              <a:ext uri="{FF2B5EF4-FFF2-40B4-BE49-F238E27FC236}">
                <a16:creationId xmlns:a16="http://schemas.microsoft.com/office/drawing/2014/main" id="{39DD499C-21D4-3049-0CE9-67D8860B2129}"/>
              </a:ext>
            </a:extLst>
          </p:cNvPr>
          <p:cNvPicPr>
            <a:picLocks noChangeAspect="1"/>
          </p:cNvPicPr>
          <p:nvPr/>
        </p:nvPicPr>
        <p:blipFill>
          <a:blip r:embed="rId2"/>
          <a:stretch>
            <a:fillRect/>
          </a:stretch>
        </p:blipFill>
        <p:spPr>
          <a:xfrm>
            <a:off x="539923" y="6146056"/>
            <a:ext cx="585971" cy="197518"/>
          </a:xfrm>
          <a:prstGeom prst="rect">
            <a:avLst/>
          </a:prstGeom>
        </p:spPr>
      </p:pic>
      <p:sp>
        <p:nvSpPr>
          <p:cNvPr id="24" name="Rectangle 7">
            <a:extLst>
              <a:ext uri="{FF2B5EF4-FFF2-40B4-BE49-F238E27FC236}">
                <a16:creationId xmlns:a16="http://schemas.microsoft.com/office/drawing/2014/main" id="{61A0DDAB-8E28-0A0F-E82F-073DEE610982}"/>
              </a:ext>
              <a:ext uri="{C183D7F6-B498-43B3-948B-1728B52AA6E4}">
                <adec:decorative xmlns:adec="http://schemas.microsoft.com/office/drawing/2017/decorative" val="1"/>
              </a:ext>
            </a:extLst>
          </p:cNvPr>
          <p:cNvSpPr/>
          <p:nvPr/>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25" name="Picture 24" descr="A picture containing text, clipart&#10;&#10;Description automatically generated">
            <a:extLst>
              <a:ext uri="{FF2B5EF4-FFF2-40B4-BE49-F238E27FC236}">
                <a16:creationId xmlns:a16="http://schemas.microsoft.com/office/drawing/2014/main" id="{1187C572-9A59-D420-71C8-F258AAC2D08E}"/>
              </a:ext>
            </a:extLst>
          </p:cNvPr>
          <p:cNvPicPr>
            <a:picLocks noChangeAspect="1"/>
          </p:cNvPicPr>
          <p:nvPr/>
        </p:nvPicPr>
        <p:blipFill>
          <a:blip r:embed="rId2"/>
          <a:stretch>
            <a:fillRect/>
          </a:stretch>
        </p:blipFill>
        <p:spPr>
          <a:xfrm>
            <a:off x="539923" y="6146056"/>
            <a:ext cx="585971" cy="197518"/>
          </a:xfrm>
          <a:prstGeom prst="rect">
            <a:avLst/>
          </a:prstGeom>
        </p:spPr>
      </p:pic>
      <p:sp>
        <p:nvSpPr>
          <p:cNvPr id="27" name="Rectangle 7">
            <a:extLst>
              <a:ext uri="{FF2B5EF4-FFF2-40B4-BE49-F238E27FC236}">
                <a16:creationId xmlns:a16="http://schemas.microsoft.com/office/drawing/2014/main" id="{A9FB08EA-3095-8E06-DD44-33150F508530}"/>
              </a:ext>
              <a:ext uri="{C183D7F6-B498-43B3-948B-1728B52AA6E4}">
                <adec:decorative xmlns:adec="http://schemas.microsoft.com/office/drawing/2017/decorative" val="1"/>
              </a:ext>
            </a:extLst>
          </p:cNvPr>
          <p:cNvSpPr/>
          <p:nvPr userDrawn="1"/>
        </p:nvSpPr>
        <p:spPr>
          <a:xfrm>
            <a:off x="1" y="0"/>
            <a:ext cx="3796940" cy="6858000"/>
          </a:xfrm>
          <a:custGeom>
            <a:avLst/>
            <a:gdLst>
              <a:gd name="connsiteX0" fmla="*/ 0 w 3796940"/>
              <a:gd name="connsiteY0" fmla="*/ 0 h 6858000"/>
              <a:gd name="connsiteX1" fmla="*/ 3796940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 name="connsiteX0" fmla="*/ 0 w 3796940"/>
              <a:gd name="connsiteY0" fmla="*/ 0 h 6858000"/>
              <a:gd name="connsiteX1" fmla="*/ 3253732 w 3796940"/>
              <a:gd name="connsiteY1" fmla="*/ 0 h 6858000"/>
              <a:gd name="connsiteX2" fmla="*/ 3796940 w 3796940"/>
              <a:gd name="connsiteY2" fmla="*/ 6858000 h 6858000"/>
              <a:gd name="connsiteX3" fmla="*/ 0 w 3796940"/>
              <a:gd name="connsiteY3" fmla="*/ 6858000 h 6858000"/>
              <a:gd name="connsiteX4" fmla="*/ 0 w 379694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6940" h="6858000">
                <a:moveTo>
                  <a:pt x="0" y="0"/>
                </a:moveTo>
                <a:lnTo>
                  <a:pt x="3253732" y="0"/>
                </a:lnTo>
                <a:lnTo>
                  <a:pt x="3796940" y="6858000"/>
                </a:lnTo>
                <a:lnTo>
                  <a:pt x="0" y="6858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31" name="Picture 30">
            <a:extLst>
              <a:ext uri="{FF2B5EF4-FFF2-40B4-BE49-F238E27FC236}">
                <a16:creationId xmlns:a16="http://schemas.microsoft.com/office/drawing/2014/main" id="{ED266A55-362B-7E2B-7F9C-26AC7CE3B8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28" name="Text Placeholder 4">
            <a:extLst>
              <a:ext uri="{FF2B5EF4-FFF2-40B4-BE49-F238E27FC236}">
                <a16:creationId xmlns:a16="http://schemas.microsoft.com/office/drawing/2014/main" id="{A2A0BDD5-27D4-3128-5193-80C4DFF73FFF}"/>
              </a:ext>
            </a:extLst>
          </p:cNvPr>
          <p:cNvSpPr>
            <a:spLocks noGrp="1"/>
          </p:cNvSpPr>
          <p:nvPr>
            <p:ph type="body" sz="quarter" idx="10" hasCustomPrompt="1"/>
          </p:nvPr>
        </p:nvSpPr>
        <p:spPr>
          <a:xfrm>
            <a:off x="4018518" y="1226521"/>
            <a:ext cx="7496175" cy="1117600"/>
          </a:xfrm>
        </p:spPr>
        <p:txBody>
          <a:bodyPr>
            <a:noAutofit/>
          </a:bodyPr>
          <a:lstStyle>
            <a:lvl1pPr>
              <a:defRPr sz="1800">
                <a:latin typeface="+mn-lt"/>
                <a:ea typeface="Inter SemiBold" panose="02000503000000020004" pitchFamily="2" charset="0"/>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30" name="Text Placeholder 4">
            <a:extLst>
              <a:ext uri="{FF2B5EF4-FFF2-40B4-BE49-F238E27FC236}">
                <a16:creationId xmlns:a16="http://schemas.microsoft.com/office/drawing/2014/main" id="{C943901F-1B66-43BA-F592-D233A8B6F7AE}"/>
              </a:ext>
            </a:extLst>
          </p:cNvPr>
          <p:cNvSpPr>
            <a:spLocks noGrp="1"/>
          </p:cNvSpPr>
          <p:nvPr>
            <p:ph type="body" sz="quarter" idx="12" hasCustomPrompt="1"/>
          </p:nvPr>
        </p:nvSpPr>
        <p:spPr>
          <a:xfrm>
            <a:off x="4018518" y="3155384"/>
            <a:ext cx="7496175" cy="1117600"/>
          </a:xfrm>
        </p:spPr>
        <p:txBody>
          <a:bodyPr vert="horz" lIns="91440" tIns="45720" rIns="91440" bIns="45720" rtlCol="0">
            <a:noAutofit/>
          </a:bodyPr>
          <a:lstStyle>
            <a:lvl1pPr>
              <a:defRPr lang="en-GB" sz="1800" dirty="0">
                <a:solidFill>
                  <a:srgbClr val="0E0E0E"/>
                </a:solidFill>
                <a:latin typeface="+mn-lt"/>
                <a:ea typeface="Inter SemiBold" panose="02000503000000020004" pitchFamily="2" charset="0"/>
              </a:defRPr>
            </a:lvl1pPr>
          </a:lstStyle>
          <a:p>
            <a:pPr lvl="0"/>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32" name="Text Placeholder 4">
            <a:extLst>
              <a:ext uri="{FF2B5EF4-FFF2-40B4-BE49-F238E27FC236}">
                <a16:creationId xmlns:a16="http://schemas.microsoft.com/office/drawing/2014/main" id="{DF95E135-FDFD-BA6C-B4FA-547D55835895}"/>
              </a:ext>
            </a:extLst>
          </p:cNvPr>
          <p:cNvSpPr>
            <a:spLocks noGrp="1"/>
          </p:cNvSpPr>
          <p:nvPr>
            <p:ph type="body" sz="quarter" idx="14" hasCustomPrompt="1"/>
          </p:nvPr>
        </p:nvSpPr>
        <p:spPr>
          <a:xfrm>
            <a:off x="4017963" y="5072350"/>
            <a:ext cx="7496175" cy="989085"/>
          </a:xfrm>
        </p:spPr>
        <p:txBody>
          <a:bodyPr>
            <a:noAutofit/>
          </a:bodyPr>
          <a:lstStyle>
            <a:lvl1pPr>
              <a:defRPr sz="1800">
                <a:latin typeface="+mn-lt"/>
              </a:defRPr>
            </a:lvl1pPr>
          </a:lstStyle>
          <a:p>
            <a:r>
              <a:rPr lang="en-GB">
                <a:solidFill>
                  <a:srgbClr val="0E0E0E"/>
                </a:solidFill>
                <a:latin typeface="+mn-lt"/>
              </a:rPr>
              <a:t>Please use this space to insert written content as required</a:t>
            </a:r>
            <a:endParaRPr lang="en-GB">
              <a:solidFill>
                <a:srgbClr val="0E0E0E"/>
              </a:solidFill>
              <a:latin typeface="Lato" panose="020F0502020204030203" pitchFamily="34" charset="77"/>
            </a:endParaRPr>
          </a:p>
        </p:txBody>
      </p:sp>
      <p:sp>
        <p:nvSpPr>
          <p:cNvPr id="4" name="Slide Number Placeholder 3">
            <a:extLst>
              <a:ext uri="{FF2B5EF4-FFF2-40B4-BE49-F238E27FC236}">
                <a16:creationId xmlns:a16="http://schemas.microsoft.com/office/drawing/2014/main" id="{CA0CE1FB-B1AB-6227-CED7-2069727E96D5}"/>
              </a:ext>
            </a:extLst>
          </p:cNvPr>
          <p:cNvSpPr txBox="1">
            <a:spLocks/>
          </p:cNvSpPr>
          <p:nvPr userDrawn="1"/>
        </p:nvSpPr>
        <p:spPr>
          <a:xfrm>
            <a:off x="4706667" y="6161011"/>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69303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Image (Teal)">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D6532A7-2381-C31B-2DC2-6BFF6B382F0A}"/>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29468" y="-4527"/>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3" y="6791"/>
            <a:ext cx="4356636"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noAutofit/>
          </a:bodyPr>
          <a:lstStyle>
            <a:lvl1pPr>
              <a:defRPr sz="2800" b="1">
                <a:solidFill>
                  <a:srgbClr val="222222"/>
                </a:solidFill>
                <a:latin typeface="+mj-lt"/>
              </a:defRPr>
            </a:lvl1pPr>
          </a:lstStyle>
          <a:p>
            <a:pPr lvl="0"/>
            <a:r>
              <a:rPr lang="en-GB"/>
              <a:t>This is a sample quote layout page</a:t>
            </a:r>
            <a:endParaRPr lang="en-US"/>
          </a:p>
        </p:txBody>
      </p:sp>
      <p:sp>
        <p:nvSpPr>
          <p:cNvPr id="19"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2448783"/>
            <a:ext cx="3305339" cy="110920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“Insert quote or other important information to highlight here.”</a:t>
            </a:r>
          </a:p>
        </p:txBody>
      </p:sp>
      <p:sp>
        <p:nvSpPr>
          <p:cNvPr id="20"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26072"/>
            <a:ext cx="3305339" cy="122011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Insert name and job title here</a:t>
            </a:r>
          </a:p>
          <a:p>
            <a:endParaRPr lang="en-GB">
              <a:solidFill>
                <a:srgbClr val="0E0E0E"/>
              </a:solidFill>
              <a:latin typeface="Lato" panose="020F0502020204030203" pitchFamily="34" charset="77"/>
            </a:endParaRPr>
          </a:p>
        </p:txBody>
      </p:sp>
      <p:pic>
        <p:nvPicPr>
          <p:cNvPr id="21" name="Picture 20">
            <a:extLst>
              <a:ext uri="{FF2B5EF4-FFF2-40B4-BE49-F238E27FC236}">
                <a16:creationId xmlns:a16="http://schemas.microsoft.com/office/drawing/2014/main" id="{A70CE413-9FF6-C607-D9B2-C926631A96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5" name="Slide Number Placeholder 3">
            <a:extLst>
              <a:ext uri="{FF2B5EF4-FFF2-40B4-BE49-F238E27FC236}">
                <a16:creationId xmlns:a16="http://schemas.microsoft.com/office/drawing/2014/main" id="{E091A5FD-DE51-7D8F-4AC8-62B9DB8577DA}"/>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1141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F90F9EA-6261-2BB5-A397-03E61B490C7E}"/>
              </a:ext>
            </a:extLst>
          </p:cNvPr>
          <p:cNvSpPr>
            <a:spLocks noGrp="1"/>
          </p:cNvSpPr>
          <p:nvPr>
            <p:ph type="ctrTitle" hasCustomPrompt="1"/>
          </p:nvPr>
        </p:nvSpPr>
        <p:spPr>
          <a:xfrm>
            <a:off x="724988" y="722208"/>
            <a:ext cx="4120710" cy="1276350"/>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a sample title page layout</a:t>
            </a:r>
          </a:p>
        </p:txBody>
      </p:sp>
      <p:sp>
        <p:nvSpPr>
          <p:cNvPr id="8" name="Subtitle 2">
            <a:extLst>
              <a:ext uri="{FF2B5EF4-FFF2-40B4-BE49-F238E27FC236}">
                <a16:creationId xmlns:a16="http://schemas.microsoft.com/office/drawing/2014/main" id="{F82F9766-4972-F174-153B-268D85F81A7C}"/>
              </a:ext>
            </a:extLst>
          </p:cNvPr>
          <p:cNvSpPr>
            <a:spLocks noGrp="1"/>
          </p:cNvSpPr>
          <p:nvPr>
            <p:ph type="subTitle" idx="1" hasCustomPrompt="1"/>
          </p:nvPr>
        </p:nvSpPr>
        <p:spPr>
          <a:xfrm>
            <a:off x="724988" y="2241489"/>
            <a:ext cx="4120710" cy="1356518"/>
          </a:xfrm>
          <a:prstGeom prst="rect">
            <a:avLst/>
          </a:prstGeom>
        </p:spPr>
        <p:txBody>
          <a:bodyPr>
            <a:noAutofit/>
          </a:bodyPr>
          <a:lstStyle>
            <a:lvl1pPr marL="0" indent="0" algn="l">
              <a:buNone/>
              <a:defRPr sz="2000">
                <a:solidFill>
                  <a:schemeClr val="bg1"/>
                </a:solidFill>
                <a:latin typeface="Inter" panose="02000503000000020004" pitchFamily="2" charset="0"/>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11" name="Picture Placeholder 7">
            <a:extLst>
              <a:ext uri="{FF2B5EF4-FFF2-40B4-BE49-F238E27FC236}">
                <a16:creationId xmlns:a16="http://schemas.microsoft.com/office/drawing/2014/main" id="{3B414633-21DA-146B-1F4C-E0DC80EA81FC}"/>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7" name="Picture 16">
            <a:extLst>
              <a:ext uri="{FF2B5EF4-FFF2-40B4-BE49-F238E27FC236}">
                <a16:creationId xmlns:a16="http://schemas.microsoft.com/office/drawing/2014/main" id="{8A725F94-97E3-8C0E-43B9-A9A8A0570CE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3" name="Slide Number Placeholder 3">
            <a:extLst>
              <a:ext uri="{FF2B5EF4-FFF2-40B4-BE49-F238E27FC236}">
                <a16:creationId xmlns:a16="http://schemas.microsoft.com/office/drawing/2014/main" id="{AE4980C0-B033-D1D7-EF1F-4CE017DB1B47}"/>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33823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Image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F2988EB-0ED3-084C-A870-1F7705976909}"/>
              </a:ext>
              <a:ext uri="{C183D7F6-B498-43B3-948B-1728B52AA6E4}">
                <adec:decorative xmlns:adec="http://schemas.microsoft.com/office/drawing/2017/decorative" val="1"/>
              </a:ext>
            </a:extLst>
          </p:cNvPr>
          <p:cNvSpPr/>
          <p:nvPr/>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983" y="0"/>
            <a:ext cx="435601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itle 1">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7"/>
            <a:ext cx="3305895" cy="1109207"/>
          </a:xfrm>
        </p:spPr>
        <p:txBody>
          <a:bodyPr>
            <a:noAutofit/>
          </a:bodyPr>
          <a:lstStyle>
            <a:lvl1pPr>
              <a:defRPr sz="2800" b="1" i="0">
                <a:solidFill>
                  <a:schemeClr val="tx1"/>
                </a:solidFill>
                <a:latin typeface="Lora SemiBold" pitchFamily="2" charset="77"/>
              </a:defRPr>
            </a:lvl1pPr>
          </a:lstStyle>
          <a:p>
            <a:pPr lvl="0"/>
            <a:r>
              <a:rPr lang="en-GB"/>
              <a:t>This is a sample quote layout page</a:t>
            </a:r>
            <a:endParaRPr lang="en-US"/>
          </a:p>
        </p:txBody>
      </p:sp>
      <p:sp>
        <p:nvSpPr>
          <p:cNvPr id="10"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11" name="Picture Placeholder 11">
            <a:extLst>
              <a:ext uri="{FF2B5EF4-FFF2-40B4-BE49-F238E27FC236}">
                <a16:creationId xmlns:a16="http://schemas.microsoft.com/office/drawing/2014/main" id="{3AC38256-C8D9-6119-42DD-A10574D38789}"/>
              </a:ext>
              <a:ext uri="{C183D7F6-B498-43B3-948B-1728B52AA6E4}">
                <adec:decorative xmlns:adec="http://schemas.microsoft.com/office/drawing/2017/decorative" val="1"/>
              </a:ext>
            </a:extLst>
          </p:cNvPr>
          <p:cNvSpPr>
            <a:spLocks noGrp="1"/>
          </p:cNvSpPr>
          <p:nvPr>
            <p:ph type="pic" sz="quarter" idx="16"/>
          </p:nvPr>
        </p:nvSpPr>
        <p:spPr>
          <a:xfrm>
            <a:off x="2930088"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sp>
        <p:nvSpPr>
          <p:cNvPr id="16" name="Slide Number Placeholder 3">
            <a:extLst>
              <a:ext uri="{FF2B5EF4-FFF2-40B4-BE49-F238E27FC236}">
                <a16:creationId xmlns:a16="http://schemas.microsoft.com/office/drawing/2014/main" id="{6AB867DE-1E97-720D-D158-1654870BFA92}"/>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17" name="Slide Number Placeholder 3">
            <a:extLst>
              <a:ext uri="{FF2B5EF4-FFF2-40B4-BE49-F238E27FC236}">
                <a16:creationId xmlns:a16="http://schemas.microsoft.com/office/drawing/2014/main" id="{6BAE15BA-2193-296B-8642-DB0B39937A30}"/>
              </a:ext>
            </a:extLst>
          </p:cNvPr>
          <p:cNvSpPr txBox="1">
            <a:spLocks/>
          </p:cNvSpPr>
          <p:nvPr/>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97126ACB-6B72-1A59-AFD0-B7E5EEC9E6E1}"/>
              </a:ext>
            </a:extLst>
          </p:cNvPr>
          <p:cNvSpPr txBox="1">
            <a:spLocks/>
          </p:cNvSpPr>
          <p:nvPr userDrawn="1"/>
        </p:nvSpPr>
        <p:spPr>
          <a:xfrm>
            <a:off x="4724400" y="631774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pic>
        <p:nvPicPr>
          <p:cNvPr id="27" name="Picture 26">
            <a:extLst>
              <a:ext uri="{FF2B5EF4-FFF2-40B4-BE49-F238E27FC236}">
                <a16:creationId xmlns:a16="http://schemas.microsoft.com/office/drawing/2014/main" id="{80A8262E-7C1D-FBC5-5186-2C109D60EE0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3" name="Text Placeholder 4">
            <a:extLst>
              <a:ext uri="{FF2B5EF4-FFF2-40B4-BE49-F238E27FC236}">
                <a16:creationId xmlns:a16="http://schemas.microsoft.com/office/drawing/2014/main" id="{76407579-E86A-AE02-6226-DB1307313EAE}"/>
              </a:ext>
            </a:extLst>
          </p:cNvPr>
          <p:cNvSpPr>
            <a:spLocks noGrp="1"/>
          </p:cNvSpPr>
          <p:nvPr>
            <p:ph type="body" sz="quarter" idx="10" hasCustomPrompt="1"/>
          </p:nvPr>
        </p:nvSpPr>
        <p:spPr>
          <a:xfrm>
            <a:off x="8248228" y="2448783"/>
            <a:ext cx="3305339" cy="110920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“Insert quote or other important information to highlight here.”</a:t>
            </a:r>
          </a:p>
        </p:txBody>
      </p:sp>
      <p:sp>
        <p:nvSpPr>
          <p:cNvPr id="18" name="Text Placeholder 4">
            <a:extLst>
              <a:ext uri="{FF2B5EF4-FFF2-40B4-BE49-F238E27FC236}">
                <a16:creationId xmlns:a16="http://schemas.microsoft.com/office/drawing/2014/main" id="{72692D05-3C72-A127-0E6A-B193CDCC6008}"/>
              </a:ext>
            </a:extLst>
          </p:cNvPr>
          <p:cNvSpPr>
            <a:spLocks noGrp="1"/>
          </p:cNvSpPr>
          <p:nvPr>
            <p:ph type="body" sz="quarter" idx="17" hasCustomPrompt="1"/>
          </p:nvPr>
        </p:nvSpPr>
        <p:spPr>
          <a:xfrm>
            <a:off x="8248228" y="3926072"/>
            <a:ext cx="3305339" cy="122011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Insert name and job title here</a:t>
            </a:r>
          </a:p>
          <a:p>
            <a:endParaRPr lang="en-GB">
              <a:solidFill>
                <a:srgbClr val="0E0E0E"/>
              </a:solidFill>
              <a:latin typeface="Lato" panose="020F0502020204030203" pitchFamily="34" charset="77"/>
            </a:endParaRPr>
          </a:p>
        </p:txBody>
      </p:sp>
      <p:sp>
        <p:nvSpPr>
          <p:cNvPr id="5" name="Slide Number Placeholder 3">
            <a:extLst>
              <a:ext uri="{FF2B5EF4-FFF2-40B4-BE49-F238E27FC236}">
                <a16:creationId xmlns:a16="http://schemas.microsoft.com/office/drawing/2014/main" id="{934B09F7-FA91-2376-5164-457A8BF62DF6}"/>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359280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xample Image (Tea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AD400DA-183B-B416-6ECA-CDFE2EDB42F8}"/>
              </a:ext>
              <a:ext uri="{C183D7F6-B498-43B3-948B-1728B52AA6E4}">
                <adec:decorative xmlns:adec="http://schemas.microsoft.com/office/drawing/2017/decorative" val="1"/>
              </a:ext>
            </a:extLst>
          </p:cNvPr>
          <p:cNvSpPr/>
          <p:nvPr/>
        </p:nvSpPr>
        <p:spPr>
          <a:xfrm>
            <a:off x="-1" y="0"/>
            <a:ext cx="423702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Picture Placeholder 11">
            <a:extLst>
              <a:ext uri="{FF2B5EF4-FFF2-40B4-BE49-F238E27FC236}">
                <a16:creationId xmlns:a16="http://schemas.microsoft.com/office/drawing/2014/main" id="{75A84D0F-2196-DF89-C270-C10DF42B45F2}"/>
              </a:ext>
              <a:ext uri="{C183D7F6-B498-43B3-948B-1728B52AA6E4}">
                <adec:decorative xmlns:adec="http://schemas.microsoft.com/office/drawing/2017/decorative" val="1"/>
              </a:ext>
            </a:extLst>
          </p:cNvPr>
          <p:cNvSpPr>
            <a:spLocks noGrp="1"/>
          </p:cNvSpPr>
          <p:nvPr>
            <p:ph type="pic" sz="quarter" idx="16"/>
          </p:nvPr>
        </p:nvSpPr>
        <p:spPr>
          <a:xfrm>
            <a:off x="2929467" y="0"/>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2" y="697028"/>
            <a:ext cx="3447387" cy="741776"/>
          </a:xfrm>
        </p:spPr>
        <p:txBody>
          <a:bodyPr>
            <a:noAutofit/>
          </a:bodyPr>
          <a:lstStyle>
            <a:lvl1pPr>
              <a:defRPr sz="2800" b="1" i="0">
                <a:latin typeface="+mj-lt"/>
                <a:ea typeface="Inter SemiBold" panose="02000503000000020004" pitchFamily="2" charset="0"/>
              </a:defRPr>
            </a:lvl1pPr>
          </a:lstStyle>
          <a:p>
            <a:pPr lvl="0"/>
            <a:r>
              <a:rPr lang="en-GB"/>
              <a:t>Example 1</a:t>
            </a:r>
            <a:endParaRPr lang="en-US"/>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3" y="3231365"/>
            <a:ext cx="3447386" cy="741776"/>
          </a:xfrm>
        </p:spPr>
        <p:txBody>
          <a:bodyPr>
            <a:noAutofit/>
          </a:bodyPr>
          <a:lstStyle>
            <a:lvl1pPr>
              <a:defRPr sz="2800" b="1" i="0">
                <a:latin typeface="+mj-lt"/>
                <a:ea typeface="Inter SemiBold" panose="02000503000000020004" pitchFamily="2" charset="0"/>
              </a:defRPr>
            </a:lvl1pPr>
          </a:lstStyle>
          <a:p>
            <a:pPr lvl="0"/>
            <a:r>
              <a:rPr lang="en-GB"/>
              <a:t>Example 2</a:t>
            </a:r>
            <a:endParaRPr lang="en-US"/>
          </a:p>
        </p:txBody>
      </p:sp>
      <p:pic>
        <p:nvPicPr>
          <p:cNvPr id="21" name="Picture 20">
            <a:extLst>
              <a:ext uri="{FF2B5EF4-FFF2-40B4-BE49-F238E27FC236}">
                <a16:creationId xmlns:a16="http://schemas.microsoft.com/office/drawing/2014/main" id="{778166AC-89E6-95FC-9FA7-C87859540EC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11" name="Text Placeholder 4">
            <a:extLst>
              <a:ext uri="{FF2B5EF4-FFF2-40B4-BE49-F238E27FC236}">
                <a16:creationId xmlns:a16="http://schemas.microsoft.com/office/drawing/2014/main" id="{5E236098-C915-0533-0191-5EBDF88E0BB6}"/>
              </a:ext>
            </a:extLst>
          </p:cNvPr>
          <p:cNvSpPr>
            <a:spLocks noGrp="1"/>
          </p:cNvSpPr>
          <p:nvPr>
            <p:ph type="body" sz="quarter" idx="10" hasCustomPrompt="1"/>
          </p:nvPr>
        </p:nvSpPr>
        <p:spPr>
          <a:xfrm>
            <a:off x="8248228" y="1452117"/>
            <a:ext cx="3447388" cy="122011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 </a:t>
            </a:r>
          </a:p>
        </p:txBody>
      </p:sp>
      <p:sp>
        <p:nvSpPr>
          <p:cNvPr id="12" name="Text Placeholder 4">
            <a:extLst>
              <a:ext uri="{FF2B5EF4-FFF2-40B4-BE49-F238E27FC236}">
                <a16:creationId xmlns:a16="http://schemas.microsoft.com/office/drawing/2014/main" id="{FFB2A313-9F49-955D-B3D2-D53804BF653D}"/>
              </a:ext>
            </a:extLst>
          </p:cNvPr>
          <p:cNvSpPr>
            <a:spLocks noGrp="1"/>
          </p:cNvSpPr>
          <p:nvPr>
            <p:ph type="body" sz="quarter" idx="17" hasCustomPrompt="1"/>
          </p:nvPr>
        </p:nvSpPr>
        <p:spPr>
          <a:xfrm>
            <a:off x="8248228" y="3986454"/>
            <a:ext cx="3447388" cy="122011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a:t>
            </a:r>
          </a:p>
        </p:txBody>
      </p:sp>
      <p:sp>
        <p:nvSpPr>
          <p:cNvPr id="5" name="Slide Number Placeholder 3">
            <a:extLst>
              <a:ext uri="{FF2B5EF4-FFF2-40B4-BE49-F238E27FC236}">
                <a16:creationId xmlns:a16="http://schemas.microsoft.com/office/drawing/2014/main" id="{0A0E0E6C-B125-4C35-766B-79A925BCF132}"/>
              </a:ext>
            </a:extLst>
          </p:cNvPr>
          <p:cNvSpPr txBox="1">
            <a:spLocks/>
          </p:cNvSpPr>
          <p:nvPr userDrawn="1"/>
        </p:nvSpPr>
        <p:spPr>
          <a:xfrm>
            <a:off x="4706667" y="6161011"/>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927472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Example Image (Blu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2377DF3-4D27-DDA6-BD49-0C83FFDFCF30}"/>
              </a:ext>
              <a:ext uri="{C183D7F6-B498-43B3-948B-1728B52AA6E4}">
                <adec:decorative xmlns:adec="http://schemas.microsoft.com/office/drawing/2017/decorative" val="1"/>
              </a:ext>
            </a:extLst>
          </p:cNvPr>
          <p:cNvSpPr/>
          <p:nvPr userDrawn="1"/>
        </p:nvSpPr>
        <p:spPr>
          <a:xfrm>
            <a:off x="0" y="-9054"/>
            <a:ext cx="4237023" cy="6858000"/>
          </a:xfrm>
          <a:prstGeom prst="rect">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 name="Title 1">
            <a:extLst>
              <a:ext uri="{FF2B5EF4-FFF2-40B4-BE49-F238E27FC236}">
                <a16:creationId xmlns:a16="http://schemas.microsoft.com/office/drawing/2014/main" id="{8BAD4AF8-AA18-5A42-BB2F-5211ADA7E94F}"/>
              </a:ext>
            </a:extLst>
          </p:cNvPr>
          <p:cNvSpPr>
            <a:spLocks noGrp="1"/>
          </p:cNvSpPr>
          <p:nvPr>
            <p:ph type="ctrTitle" hasCustomPrompt="1"/>
          </p:nvPr>
        </p:nvSpPr>
        <p:spPr>
          <a:xfrm>
            <a:off x="496384" y="697028"/>
            <a:ext cx="2433083" cy="4190385"/>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a sample page layout</a:t>
            </a:r>
          </a:p>
        </p:txBody>
      </p:sp>
      <p:sp>
        <p:nvSpPr>
          <p:cNvPr id="14" name="Rectangle 13">
            <a:extLst>
              <a:ext uri="{FF2B5EF4-FFF2-40B4-BE49-F238E27FC236}">
                <a16:creationId xmlns:a16="http://schemas.microsoft.com/office/drawing/2014/main" id="{4D69804D-586D-7C4C-BAE5-0FAC1C8A94CB}"/>
              </a:ext>
              <a:ext uri="{C183D7F6-B498-43B3-948B-1728B52AA6E4}">
                <adec:decorative xmlns:adec="http://schemas.microsoft.com/office/drawing/2017/decorative" val="1"/>
              </a:ext>
            </a:extLst>
          </p:cNvPr>
          <p:cNvSpPr/>
          <p:nvPr/>
        </p:nvSpPr>
        <p:spPr>
          <a:xfrm>
            <a:off x="7835362" y="0"/>
            <a:ext cx="4356637" cy="685800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 Placeholder 2">
            <a:extLst>
              <a:ext uri="{FF2B5EF4-FFF2-40B4-BE49-F238E27FC236}">
                <a16:creationId xmlns:a16="http://schemas.microsoft.com/office/drawing/2014/main" id="{6DF62BF7-BCB5-6E40-BF7A-8FE36C627227}"/>
              </a:ext>
            </a:extLst>
          </p:cNvPr>
          <p:cNvSpPr>
            <a:spLocks noGrp="1"/>
          </p:cNvSpPr>
          <p:nvPr>
            <p:ph type="body" sz="quarter" idx="11" hasCustomPrompt="1"/>
          </p:nvPr>
        </p:nvSpPr>
        <p:spPr>
          <a:xfrm>
            <a:off x="8247673" y="697028"/>
            <a:ext cx="3447388" cy="741776"/>
          </a:xfrm>
        </p:spPr>
        <p:txBody>
          <a:bodyPr>
            <a:noAutofit/>
          </a:bodyPr>
          <a:lstStyle>
            <a:lvl1pPr>
              <a:defRPr sz="2800" b="1" i="0">
                <a:latin typeface="+mj-lt"/>
                <a:ea typeface="Inter SemiBold" panose="02000503000000020004" pitchFamily="2" charset="0"/>
              </a:defRPr>
            </a:lvl1pPr>
          </a:lstStyle>
          <a:p>
            <a:pPr lvl="0"/>
            <a:r>
              <a:rPr lang="en-GB"/>
              <a:t>Example 1</a:t>
            </a:r>
            <a:endParaRPr lang="en-US"/>
          </a:p>
        </p:txBody>
      </p:sp>
      <p:sp>
        <p:nvSpPr>
          <p:cNvPr id="5" name="Text Placeholder 4">
            <a:extLst>
              <a:ext uri="{FF2B5EF4-FFF2-40B4-BE49-F238E27FC236}">
                <a16:creationId xmlns:a16="http://schemas.microsoft.com/office/drawing/2014/main" id="{C1AC07EA-B101-2B47-93F9-A49290842AEE}"/>
              </a:ext>
            </a:extLst>
          </p:cNvPr>
          <p:cNvSpPr>
            <a:spLocks noGrp="1"/>
          </p:cNvSpPr>
          <p:nvPr>
            <p:ph type="body" sz="quarter" idx="10" hasCustomPrompt="1"/>
          </p:nvPr>
        </p:nvSpPr>
        <p:spPr>
          <a:xfrm>
            <a:off x="8248228" y="1452117"/>
            <a:ext cx="3447388" cy="122011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 </a:t>
            </a:r>
          </a:p>
        </p:txBody>
      </p:sp>
      <p:sp>
        <p:nvSpPr>
          <p:cNvPr id="23" name="Text Placeholder 2">
            <a:extLst>
              <a:ext uri="{FF2B5EF4-FFF2-40B4-BE49-F238E27FC236}">
                <a16:creationId xmlns:a16="http://schemas.microsoft.com/office/drawing/2014/main" id="{CBB12C6A-B190-0441-8AB6-F4FCE56171CA}"/>
              </a:ext>
            </a:extLst>
          </p:cNvPr>
          <p:cNvSpPr>
            <a:spLocks noGrp="1"/>
          </p:cNvSpPr>
          <p:nvPr>
            <p:ph type="body" sz="quarter" idx="18" hasCustomPrompt="1"/>
          </p:nvPr>
        </p:nvSpPr>
        <p:spPr>
          <a:xfrm>
            <a:off x="8247672" y="3231365"/>
            <a:ext cx="3447387" cy="741776"/>
          </a:xfrm>
        </p:spPr>
        <p:txBody>
          <a:bodyPr>
            <a:noAutofit/>
          </a:bodyPr>
          <a:lstStyle>
            <a:lvl1pPr>
              <a:defRPr sz="2800" b="1" i="0">
                <a:latin typeface="+mj-lt"/>
                <a:ea typeface="Inter SemiBold" panose="02000503000000020004" pitchFamily="2" charset="0"/>
              </a:defRPr>
            </a:lvl1pPr>
          </a:lstStyle>
          <a:p>
            <a:pPr lvl="0"/>
            <a:r>
              <a:rPr lang="en-GB"/>
              <a:t>Example 2</a:t>
            </a:r>
            <a:endParaRPr lang="en-US"/>
          </a:p>
        </p:txBody>
      </p:sp>
      <p:sp>
        <p:nvSpPr>
          <p:cNvPr id="22" name="Text Placeholder 4">
            <a:extLst>
              <a:ext uri="{FF2B5EF4-FFF2-40B4-BE49-F238E27FC236}">
                <a16:creationId xmlns:a16="http://schemas.microsoft.com/office/drawing/2014/main" id="{04346E8A-9F1F-9146-9406-50ECCE3E29D7}"/>
              </a:ext>
            </a:extLst>
          </p:cNvPr>
          <p:cNvSpPr>
            <a:spLocks noGrp="1"/>
          </p:cNvSpPr>
          <p:nvPr>
            <p:ph type="body" sz="quarter" idx="17" hasCustomPrompt="1"/>
          </p:nvPr>
        </p:nvSpPr>
        <p:spPr>
          <a:xfrm>
            <a:off x="8248228" y="3986454"/>
            <a:ext cx="3447388" cy="1220117"/>
          </a:xfrm>
        </p:spPr>
        <p:txBody>
          <a:bodyPr>
            <a:noAutofit/>
          </a:bodyPr>
          <a:lstStyle>
            <a:lvl1pPr>
              <a:defRPr sz="1800" b="0" i="0">
                <a:latin typeface="+mn-lt"/>
                <a:ea typeface="Inter" panose="02000503000000020004" pitchFamily="2" charset="0"/>
              </a:defRPr>
            </a:lvl1pPr>
          </a:lstStyle>
          <a:p>
            <a:r>
              <a:rPr lang="en-GB">
                <a:solidFill>
                  <a:srgbClr val="0E0E0E"/>
                </a:solidFill>
                <a:latin typeface="+mn-lt"/>
              </a:rPr>
              <a:t>Please use this space to insert written content as required</a:t>
            </a:r>
          </a:p>
        </p:txBody>
      </p:sp>
      <p:sp>
        <p:nvSpPr>
          <p:cNvPr id="21" name="Picture Placeholder 11">
            <a:extLst>
              <a:ext uri="{FF2B5EF4-FFF2-40B4-BE49-F238E27FC236}">
                <a16:creationId xmlns:a16="http://schemas.microsoft.com/office/drawing/2014/main" id="{C8CFE05A-6CA3-6E40-94D1-03A9048CB9B0}"/>
              </a:ext>
              <a:ext uri="{C183D7F6-B498-43B3-948B-1728B52AA6E4}">
                <adec:decorative xmlns:adec="http://schemas.microsoft.com/office/drawing/2017/decorative" val="1"/>
              </a:ext>
            </a:extLst>
          </p:cNvPr>
          <p:cNvSpPr>
            <a:spLocks noGrp="1"/>
          </p:cNvSpPr>
          <p:nvPr>
            <p:ph type="pic" sz="quarter" idx="16"/>
          </p:nvPr>
        </p:nvSpPr>
        <p:spPr>
          <a:xfrm>
            <a:off x="2929467" y="-9054"/>
            <a:ext cx="4905895" cy="6867054"/>
          </a:xfrm>
          <a:custGeom>
            <a:avLst/>
            <a:gdLst>
              <a:gd name="connsiteX0" fmla="*/ 0 w 4905895"/>
              <a:gd name="connsiteY0" fmla="*/ 0 h 6858000"/>
              <a:gd name="connsiteX1" fmla="*/ 4905895 w 4905895"/>
              <a:gd name="connsiteY1" fmla="*/ 0 h 6858000"/>
              <a:gd name="connsiteX2" fmla="*/ 4905895 w 4905895"/>
              <a:gd name="connsiteY2" fmla="*/ 6858000 h 6858000"/>
              <a:gd name="connsiteX3" fmla="*/ 0 w 4905895"/>
              <a:gd name="connsiteY3" fmla="*/ 6858000 h 6858000"/>
              <a:gd name="connsiteX4" fmla="*/ 0 w 4905895"/>
              <a:gd name="connsiteY4" fmla="*/ 0 h 6858000"/>
              <a:gd name="connsiteX0" fmla="*/ 941561 w 4905895"/>
              <a:gd name="connsiteY0" fmla="*/ 0 h 6867054"/>
              <a:gd name="connsiteX1" fmla="*/ 4905895 w 4905895"/>
              <a:gd name="connsiteY1" fmla="*/ 9054 h 6867054"/>
              <a:gd name="connsiteX2" fmla="*/ 4905895 w 4905895"/>
              <a:gd name="connsiteY2" fmla="*/ 6867054 h 6867054"/>
              <a:gd name="connsiteX3" fmla="*/ 0 w 4905895"/>
              <a:gd name="connsiteY3" fmla="*/ 6867054 h 6867054"/>
              <a:gd name="connsiteX4" fmla="*/ 941561 w 4905895"/>
              <a:gd name="connsiteY4" fmla="*/ 0 h 686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5895" h="6867054">
                <a:moveTo>
                  <a:pt x="941561" y="0"/>
                </a:moveTo>
                <a:lnTo>
                  <a:pt x="4905895" y="9054"/>
                </a:lnTo>
                <a:lnTo>
                  <a:pt x="4905895" y="6867054"/>
                </a:lnTo>
                <a:lnTo>
                  <a:pt x="0" y="6867054"/>
                </a:lnTo>
                <a:lnTo>
                  <a:pt x="941561" y="0"/>
                </a:lnTo>
                <a:close/>
              </a:path>
            </a:pathLst>
          </a:custGeom>
        </p:spPr>
        <p:txBody>
          <a:bodyPr/>
          <a:lstStyle/>
          <a:p>
            <a:r>
              <a:rPr lang="en-US"/>
              <a:t>Click icon to add picture</a:t>
            </a:r>
            <a:endParaRPr lang="en-GB"/>
          </a:p>
        </p:txBody>
      </p:sp>
      <p:pic>
        <p:nvPicPr>
          <p:cNvPr id="19" name="Picture 18">
            <a:extLst>
              <a:ext uri="{FF2B5EF4-FFF2-40B4-BE49-F238E27FC236}">
                <a16:creationId xmlns:a16="http://schemas.microsoft.com/office/drawing/2014/main" id="{14EC3661-F305-0C99-24EC-2C86DEE61F2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6" name="Slide Number Placeholder 3">
            <a:extLst>
              <a:ext uri="{FF2B5EF4-FFF2-40B4-BE49-F238E27FC236}">
                <a16:creationId xmlns:a16="http://schemas.microsoft.com/office/drawing/2014/main" id="{96E6A66E-23EC-6913-E442-88B6B8737129}"/>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313896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tatistics">
    <p:spTree>
      <p:nvGrpSpPr>
        <p:cNvPr id="1" name=""/>
        <p:cNvGrpSpPr/>
        <p:nvPr/>
      </p:nvGrpSpPr>
      <p:grpSpPr>
        <a:xfrm>
          <a:off x="0" y="0"/>
          <a:ext cx="0" cy="0"/>
          <a:chOff x="0" y="0"/>
          <a:chExt cx="0" cy="0"/>
        </a:xfrm>
      </p:grpSpPr>
      <p:sp>
        <p:nvSpPr>
          <p:cNvPr id="9" name="Picture Placeholder 11">
            <a:extLst>
              <a:ext uri="{FF2B5EF4-FFF2-40B4-BE49-F238E27FC236}">
                <a16:creationId xmlns:a16="http://schemas.microsoft.com/office/drawing/2014/main" id="{83B87938-91E5-7A42-B3B8-E496B94114D8}"/>
              </a:ext>
              <a:ext uri="{C183D7F6-B498-43B3-948B-1728B52AA6E4}">
                <adec:decorative xmlns:adec="http://schemas.microsoft.com/office/drawing/2017/decorative" val="1"/>
              </a:ext>
            </a:extLst>
          </p:cNvPr>
          <p:cNvSpPr>
            <a:spLocks noGrp="1"/>
          </p:cNvSpPr>
          <p:nvPr>
            <p:ph type="pic" sz="quarter" idx="10"/>
          </p:nvPr>
        </p:nvSpPr>
        <p:spPr>
          <a:xfrm>
            <a:off x="7981282" y="0"/>
            <a:ext cx="4214838" cy="3453092"/>
          </a:xfrm>
          <a:custGeom>
            <a:avLst/>
            <a:gdLst>
              <a:gd name="connsiteX0" fmla="*/ 0 w 4716000"/>
              <a:gd name="connsiteY0" fmla="*/ 3453092 h 3453092"/>
              <a:gd name="connsiteX1" fmla="*/ 504462 w 4716000"/>
              <a:gd name="connsiteY1" fmla="*/ 0 h 3453092"/>
              <a:gd name="connsiteX2" fmla="*/ 4716000 w 4716000"/>
              <a:gd name="connsiteY2" fmla="*/ 0 h 3453092"/>
              <a:gd name="connsiteX3" fmla="*/ 4211538 w 4716000"/>
              <a:gd name="connsiteY3" fmla="*/ 3453092 h 3453092"/>
              <a:gd name="connsiteX4" fmla="*/ 0 w 4716000"/>
              <a:gd name="connsiteY4" fmla="*/ 3453092 h 3453092"/>
              <a:gd name="connsiteX0" fmla="*/ 0 w 4232423"/>
              <a:gd name="connsiteY0" fmla="*/ 3453092 h 3453092"/>
              <a:gd name="connsiteX1" fmla="*/ 504462 w 4232423"/>
              <a:gd name="connsiteY1" fmla="*/ 0 h 3453092"/>
              <a:gd name="connsiteX2" fmla="*/ 4232423 w 4232423"/>
              <a:gd name="connsiteY2" fmla="*/ 0 h 3453092"/>
              <a:gd name="connsiteX3" fmla="*/ 4211538 w 4232423"/>
              <a:gd name="connsiteY3" fmla="*/ 3453092 h 3453092"/>
              <a:gd name="connsiteX4" fmla="*/ 0 w 4232423"/>
              <a:gd name="connsiteY4" fmla="*/ 3453092 h 3453092"/>
              <a:gd name="connsiteX0" fmla="*/ 0 w 4214838"/>
              <a:gd name="connsiteY0" fmla="*/ 3453092 h 3453092"/>
              <a:gd name="connsiteX1" fmla="*/ 504462 w 4214838"/>
              <a:gd name="connsiteY1" fmla="*/ 0 h 3453092"/>
              <a:gd name="connsiteX2" fmla="*/ 4214838 w 4214838"/>
              <a:gd name="connsiteY2" fmla="*/ 0 h 3453092"/>
              <a:gd name="connsiteX3" fmla="*/ 4211538 w 4214838"/>
              <a:gd name="connsiteY3" fmla="*/ 3453092 h 3453092"/>
              <a:gd name="connsiteX4" fmla="*/ 0 w 4214838"/>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4838" h="3453092">
                <a:moveTo>
                  <a:pt x="0" y="3453092"/>
                </a:moveTo>
                <a:lnTo>
                  <a:pt x="504462" y="0"/>
                </a:lnTo>
                <a:lnTo>
                  <a:pt x="4214838" y="0"/>
                </a:lnTo>
                <a:lnTo>
                  <a:pt x="4211538" y="3453092"/>
                </a:lnTo>
                <a:lnTo>
                  <a:pt x="0" y="3453092"/>
                </a:lnTo>
                <a:close/>
              </a:path>
            </a:pathLst>
          </a:custGeom>
          <a:ln>
            <a:noFill/>
          </a:ln>
        </p:spPr>
        <p:txBody>
          <a:bodyPr/>
          <a:lstStyle/>
          <a:p>
            <a:r>
              <a:rPr lang="en-US"/>
              <a:t>Click icon to add picture</a:t>
            </a:r>
            <a:endParaRPr lang="en-GB"/>
          </a:p>
        </p:txBody>
      </p:sp>
      <p:sp>
        <p:nvSpPr>
          <p:cNvPr id="11" name="Picture Placeholder 11">
            <a:extLst>
              <a:ext uri="{FF2B5EF4-FFF2-40B4-BE49-F238E27FC236}">
                <a16:creationId xmlns:a16="http://schemas.microsoft.com/office/drawing/2014/main" id="{119C8A8D-2AC3-2B4C-A6C2-A3A6B2C90BA6}"/>
              </a:ext>
              <a:ext uri="{C183D7F6-B498-43B3-948B-1728B52AA6E4}">
                <adec:decorative xmlns:adec="http://schemas.microsoft.com/office/drawing/2017/decorative" val="1"/>
              </a:ext>
            </a:extLst>
          </p:cNvPr>
          <p:cNvSpPr>
            <a:spLocks noGrp="1"/>
          </p:cNvSpPr>
          <p:nvPr>
            <p:ph type="pic" sz="quarter" idx="11"/>
          </p:nvPr>
        </p:nvSpPr>
        <p:spPr>
          <a:xfrm>
            <a:off x="3290438" y="3459198"/>
            <a:ext cx="4672038" cy="3398801"/>
          </a:xfrm>
          <a:custGeom>
            <a:avLst/>
            <a:gdLst>
              <a:gd name="connsiteX0" fmla="*/ 0 w 4716000"/>
              <a:gd name="connsiteY0" fmla="*/ 3398801 h 3398801"/>
              <a:gd name="connsiteX1" fmla="*/ 528819 w 4716000"/>
              <a:gd name="connsiteY1" fmla="*/ 0 h 3398801"/>
              <a:gd name="connsiteX2" fmla="*/ 4716000 w 4716000"/>
              <a:gd name="connsiteY2" fmla="*/ 0 h 3398801"/>
              <a:gd name="connsiteX3" fmla="*/ 4187181 w 4716000"/>
              <a:gd name="connsiteY3" fmla="*/ 3398801 h 3398801"/>
              <a:gd name="connsiteX4" fmla="*/ 0 w 4716000"/>
              <a:gd name="connsiteY4" fmla="*/ 3398801 h 3398801"/>
              <a:gd name="connsiteX0" fmla="*/ 0 w 4698415"/>
              <a:gd name="connsiteY0" fmla="*/ 3363632 h 3398801"/>
              <a:gd name="connsiteX1" fmla="*/ 511234 w 4698415"/>
              <a:gd name="connsiteY1" fmla="*/ 0 h 3398801"/>
              <a:gd name="connsiteX2" fmla="*/ 4698415 w 4698415"/>
              <a:gd name="connsiteY2" fmla="*/ 0 h 3398801"/>
              <a:gd name="connsiteX3" fmla="*/ 4169596 w 4698415"/>
              <a:gd name="connsiteY3" fmla="*/ 3398801 h 3398801"/>
              <a:gd name="connsiteX4" fmla="*/ 0 w 4698415"/>
              <a:gd name="connsiteY4" fmla="*/ 3363632 h 3398801"/>
              <a:gd name="connsiteX0" fmla="*/ 0 w 4689622"/>
              <a:gd name="connsiteY0" fmla="*/ 3416386 h 3416386"/>
              <a:gd name="connsiteX1" fmla="*/ 502441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9622"/>
              <a:gd name="connsiteY0" fmla="*/ 3416386 h 3416386"/>
              <a:gd name="connsiteX1" fmla="*/ 511233 w 4689622"/>
              <a:gd name="connsiteY1" fmla="*/ 0 h 3416386"/>
              <a:gd name="connsiteX2" fmla="*/ 4689622 w 4689622"/>
              <a:gd name="connsiteY2" fmla="*/ 0 h 3416386"/>
              <a:gd name="connsiteX3" fmla="*/ 4160803 w 4689622"/>
              <a:gd name="connsiteY3" fmla="*/ 3398801 h 3416386"/>
              <a:gd name="connsiteX4" fmla="*/ 0 w 4689622"/>
              <a:gd name="connsiteY4" fmla="*/ 3416386 h 3416386"/>
              <a:gd name="connsiteX0" fmla="*/ 0 w 4680830"/>
              <a:gd name="connsiteY0" fmla="*/ 3390009 h 3398801"/>
              <a:gd name="connsiteX1" fmla="*/ 502441 w 4680830"/>
              <a:gd name="connsiteY1" fmla="*/ 0 h 3398801"/>
              <a:gd name="connsiteX2" fmla="*/ 4680830 w 4680830"/>
              <a:gd name="connsiteY2" fmla="*/ 0 h 3398801"/>
              <a:gd name="connsiteX3" fmla="*/ 4152011 w 4680830"/>
              <a:gd name="connsiteY3" fmla="*/ 3398801 h 3398801"/>
              <a:gd name="connsiteX4" fmla="*/ 0 w 4680830"/>
              <a:gd name="connsiteY4" fmla="*/ 3390009 h 3398801"/>
              <a:gd name="connsiteX0" fmla="*/ 0 w 4672038"/>
              <a:gd name="connsiteY0" fmla="*/ 3398801 h 3398801"/>
              <a:gd name="connsiteX1" fmla="*/ 493649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 name="connsiteX0" fmla="*/ 0 w 4672038"/>
              <a:gd name="connsiteY0" fmla="*/ 3398801 h 3398801"/>
              <a:gd name="connsiteX1" fmla="*/ 484857 w 4672038"/>
              <a:gd name="connsiteY1" fmla="*/ 0 h 3398801"/>
              <a:gd name="connsiteX2" fmla="*/ 4672038 w 4672038"/>
              <a:gd name="connsiteY2" fmla="*/ 0 h 3398801"/>
              <a:gd name="connsiteX3" fmla="*/ 4143219 w 4672038"/>
              <a:gd name="connsiteY3" fmla="*/ 3398801 h 3398801"/>
              <a:gd name="connsiteX4" fmla="*/ 0 w 4672038"/>
              <a:gd name="connsiteY4" fmla="*/ 3398801 h 339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2038" h="3398801">
                <a:moveTo>
                  <a:pt x="0" y="3398801"/>
                </a:moveTo>
                <a:lnTo>
                  <a:pt x="484857" y="0"/>
                </a:lnTo>
                <a:lnTo>
                  <a:pt x="4672038" y="0"/>
                </a:lnTo>
                <a:lnTo>
                  <a:pt x="4143219" y="3398801"/>
                </a:lnTo>
                <a:lnTo>
                  <a:pt x="0" y="3398801"/>
                </a:lnTo>
                <a:close/>
              </a:path>
            </a:pathLst>
          </a:custGeom>
          <a:ln>
            <a:noFill/>
          </a:ln>
        </p:spPr>
        <p:txBody>
          <a:bodyPr vert="horz" lIns="91440" tIns="45720" rIns="91440" bIns="45720" rtlCol="0">
            <a:normAutofit/>
          </a:bodyPr>
          <a:lstStyle>
            <a:lvl1pPr>
              <a:defRPr lang="en-GB" dirty="0"/>
            </a:lvl1pPr>
          </a:lstStyle>
          <a:p>
            <a:pPr lvl="0"/>
            <a:r>
              <a:rPr lang="en-US"/>
              <a:t>Click icon to add picture</a:t>
            </a:r>
            <a:endParaRPr lang="en-GB"/>
          </a:p>
        </p:txBody>
      </p:sp>
      <p:sp>
        <p:nvSpPr>
          <p:cNvPr id="13" name="Picture Placeholder 11">
            <a:extLst>
              <a:ext uri="{FF2B5EF4-FFF2-40B4-BE49-F238E27FC236}">
                <a16:creationId xmlns:a16="http://schemas.microsoft.com/office/drawing/2014/main" id="{6B0F2D17-1073-E742-9DC7-B0AB3D753B99}"/>
              </a:ext>
              <a:ext uri="{C183D7F6-B498-43B3-948B-1728B52AA6E4}">
                <adec:decorative xmlns:adec="http://schemas.microsoft.com/office/drawing/2017/decorative" val="1"/>
              </a:ext>
            </a:extLst>
          </p:cNvPr>
          <p:cNvSpPr>
            <a:spLocks noGrp="1"/>
          </p:cNvSpPr>
          <p:nvPr>
            <p:ph type="pic" sz="quarter" idx="12"/>
          </p:nvPr>
        </p:nvSpPr>
        <p:spPr>
          <a:xfrm>
            <a:off x="1180" y="0"/>
            <a:ext cx="4281454" cy="3453092"/>
          </a:xfrm>
          <a:custGeom>
            <a:avLst/>
            <a:gdLst>
              <a:gd name="connsiteX0" fmla="*/ 0 w 4815069"/>
              <a:gd name="connsiteY0" fmla="*/ 3453092 h 3453092"/>
              <a:gd name="connsiteX1" fmla="*/ 516030 w 4815069"/>
              <a:gd name="connsiteY1" fmla="*/ 0 h 3453092"/>
              <a:gd name="connsiteX2" fmla="*/ 4815069 w 4815069"/>
              <a:gd name="connsiteY2" fmla="*/ 0 h 3453092"/>
              <a:gd name="connsiteX3" fmla="*/ 4299039 w 4815069"/>
              <a:gd name="connsiteY3" fmla="*/ 3453092 h 3453092"/>
              <a:gd name="connsiteX4" fmla="*/ 0 w 4815069"/>
              <a:gd name="connsiteY4" fmla="*/ 3453092 h 3453092"/>
              <a:gd name="connsiteX0" fmla="*/ 20300 w 4299039"/>
              <a:gd name="connsiteY0" fmla="*/ 3453092 h 3453092"/>
              <a:gd name="connsiteX1" fmla="*/ 0 w 4299039"/>
              <a:gd name="connsiteY1" fmla="*/ 0 h 3453092"/>
              <a:gd name="connsiteX2" fmla="*/ 4299039 w 4299039"/>
              <a:gd name="connsiteY2" fmla="*/ 0 h 3453092"/>
              <a:gd name="connsiteX3" fmla="*/ 3783009 w 4299039"/>
              <a:gd name="connsiteY3" fmla="*/ 3453092 h 3453092"/>
              <a:gd name="connsiteX4" fmla="*/ 20300 w 4299039"/>
              <a:gd name="connsiteY4" fmla="*/ 3453092 h 3453092"/>
              <a:gd name="connsiteX0" fmla="*/ 2715 w 4281454"/>
              <a:gd name="connsiteY0" fmla="*/ 3453092 h 3453092"/>
              <a:gd name="connsiteX1" fmla="*/ 0 w 4281454"/>
              <a:gd name="connsiteY1" fmla="*/ 0 h 3453092"/>
              <a:gd name="connsiteX2" fmla="*/ 4281454 w 4281454"/>
              <a:gd name="connsiteY2" fmla="*/ 0 h 3453092"/>
              <a:gd name="connsiteX3" fmla="*/ 3765424 w 4281454"/>
              <a:gd name="connsiteY3" fmla="*/ 3453092 h 3453092"/>
              <a:gd name="connsiteX4" fmla="*/ 2715 w 4281454"/>
              <a:gd name="connsiteY4" fmla="*/ 3453092 h 345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1454" h="3453092">
                <a:moveTo>
                  <a:pt x="2715" y="3453092"/>
                </a:moveTo>
                <a:lnTo>
                  <a:pt x="0" y="0"/>
                </a:lnTo>
                <a:lnTo>
                  <a:pt x="4281454" y="0"/>
                </a:lnTo>
                <a:lnTo>
                  <a:pt x="3765424" y="3453092"/>
                </a:lnTo>
                <a:lnTo>
                  <a:pt x="2715" y="3453092"/>
                </a:lnTo>
                <a:close/>
              </a:path>
            </a:pathLst>
          </a:custGeom>
          <a:ln>
            <a:noFill/>
          </a:ln>
        </p:spPr>
        <p:txBody>
          <a:bodyPr>
            <a:noAutofit/>
          </a:bodyPr>
          <a:lstStyle/>
          <a:p>
            <a:r>
              <a:rPr lang="en-US"/>
              <a:t>Click icon to add picture</a:t>
            </a:r>
            <a:endParaRPr lang="en-GB"/>
          </a:p>
        </p:txBody>
      </p:sp>
      <p:sp>
        <p:nvSpPr>
          <p:cNvPr id="3" name="Title 2">
            <a:extLst>
              <a:ext uri="{FF2B5EF4-FFF2-40B4-BE49-F238E27FC236}">
                <a16:creationId xmlns:a16="http://schemas.microsoft.com/office/drawing/2014/main" id="{4A1B12AB-40F0-2246-B10F-2DCE9FD71727}"/>
              </a:ext>
            </a:extLst>
          </p:cNvPr>
          <p:cNvSpPr>
            <a:spLocks noGrp="1"/>
          </p:cNvSpPr>
          <p:nvPr>
            <p:ph type="body" sz="quarter" idx="16" hasCustomPrompt="1"/>
          </p:nvPr>
        </p:nvSpPr>
        <p:spPr>
          <a:xfrm>
            <a:off x="445652" y="3609277"/>
            <a:ext cx="2900861" cy="609878"/>
          </a:xfrm>
        </p:spPr>
        <p:txBody>
          <a:bodyPr>
            <a:noAutofit/>
          </a:bodyPr>
          <a:lstStyle>
            <a:lvl1pPr>
              <a:lnSpc>
                <a:spcPct val="100000"/>
              </a:lnSpc>
              <a:defRPr sz="4000" b="1" i="0">
                <a:solidFill>
                  <a:schemeClr val="tx1"/>
                </a:solidFill>
                <a:latin typeface="Lora SemiBold" pitchFamily="2" charset="77"/>
              </a:defRPr>
            </a:lvl1pPr>
          </a:lstStyle>
          <a:p>
            <a:r>
              <a:rPr lang="en-US"/>
              <a:t>Stat</a:t>
            </a:r>
          </a:p>
        </p:txBody>
      </p:sp>
      <p:sp>
        <p:nvSpPr>
          <p:cNvPr id="19" name="Text Placeholder 1">
            <a:extLst>
              <a:ext uri="{FF2B5EF4-FFF2-40B4-BE49-F238E27FC236}">
                <a16:creationId xmlns:a16="http://schemas.microsoft.com/office/drawing/2014/main" id="{8CD48752-2C68-1B40-9F2A-444A7689AD8C}"/>
              </a:ext>
            </a:extLst>
          </p:cNvPr>
          <p:cNvSpPr>
            <a:spLocks noGrp="1"/>
          </p:cNvSpPr>
          <p:nvPr>
            <p:ph type="body" sz="quarter" idx="15" hasCustomPrompt="1"/>
          </p:nvPr>
        </p:nvSpPr>
        <p:spPr>
          <a:xfrm>
            <a:off x="445652" y="4369234"/>
            <a:ext cx="2900861" cy="766578"/>
          </a:xfrm>
        </p:spPr>
        <p:txBody>
          <a:bodyPr>
            <a:noAutofit/>
          </a:bodyPr>
          <a:lstStyle>
            <a:lvl1pPr>
              <a:lnSpc>
                <a:spcPct val="100000"/>
              </a:lnSpc>
              <a:spcBef>
                <a:spcPts val="0"/>
              </a:spcBef>
              <a:defRPr sz="16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Use this space for more info</a:t>
            </a:r>
          </a:p>
        </p:txBody>
      </p:sp>
      <p:sp>
        <p:nvSpPr>
          <p:cNvPr id="14" name="Text Placeholder 2">
            <a:extLst>
              <a:ext uri="{FF2B5EF4-FFF2-40B4-BE49-F238E27FC236}">
                <a16:creationId xmlns:a16="http://schemas.microsoft.com/office/drawing/2014/main" id="{F4C8273F-3EAE-604D-BCE8-21597CA1A32E}"/>
              </a:ext>
            </a:extLst>
          </p:cNvPr>
          <p:cNvSpPr>
            <a:spLocks noGrp="1"/>
          </p:cNvSpPr>
          <p:nvPr>
            <p:ph type="ctrTitle" hasCustomPrompt="1"/>
          </p:nvPr>
        </p:nvSpPr>
        <p:spPr>
          <a:xfrm>
            <a:off x="4332826" y="1821118"/>
            <a:ext cx="3272085" cy="580507"/>
          </a:xfrm>
          <a:prstGeom prst="rect">
            <a:avLst/>
          </a:prstGeom>
        </p:spPr>
        <p:txBody>
          <a:bodyPr anchor="t" anchorCtr="0">
            <a:noAutofit/>
          </a:bodyPr>
          <a:lstStyle>
            <a:lvl1pPr algn="l">
              <a:defRPr sz="4000" b="1" i="0">
                <a:solidFill>
                  <a:schemeClr val="tx1"/>
                </a:solidFill>
                <a:latin typeface="Lora SemiBold" pitchFamily="2" charset="77"/>
              </a:defRPr>
            </a:lvl1pPr>
          </a:lstStyle>
          <a:p>
            <a:r>
              <a:rPr lang="en-US"/>
              <a:t>Number</a:t>
            </a:r>
          </a:p>
        </p:txBody>
      </p:sp>
      <p:sp>
        <p:nvSpPr>
          <p:cNvPr id="15" name="Text Placeholder 3">
            <a:extLst>
              <a:ext uri="{FF2B5EF4-FFF2-40B4-BE49-F238E27FC236}">
                <a16:creationId xmlns:a16="http://schemas.microsoft.com/office/drawing/2014/main" id="{71710FE5-F65E-CA48-9347-3F71D352FA53}"/>
              </a:ext>
            </a:extLst>
          </p:cNvPr>
          <p:cNvSpPr>
            <a:spLocks noGrp="1"/>
          </p:cNvSpPr>
          <p:nvPr>
            <p:ph type="body" sz="quarter" idx="13" hasCustomPrompt="1"/>
          </p:nvPr>
        </p:nvSpPr>
        <p:spPr>
          <a:xfrm>
            <a:off x="4332825" y="2517490"/>
            <a:ext cx="3272085" cy="766578"/>
          </a:xfrm>
        </p:spPr>
        <p:txBody>
          <a:bodyPr>
            <a:noAutofit/>
          </a:bodyPr>
          <a:lstStyle>
            <a:lvl1pPr>
              <a:defRPr sz="1600" b="0" i="0">
                <a:latin typeface="Inter" panose="02000503000000020004" pitchFamily="2" charset="0"/>
                <a:ea typeface="Inter" panose="02000503000000020004" pitchFamily="2" charset="0"/>
              </a:defRPr>
            </a:lvl1pPr>
          </a:lstStyle>
          <a:p>
            <a:pPr lvl="0"/>
            <a:r>
              <a:rPr lang="en-GB"/>
              <a:t>Use this space for more info</a:t>
            </a:r>
          </a:p>
        </p:txBody>
      </p:sp>
      <p:sp>
        <p:nvSpPr>
          <p:cNvPr id="5" name="Text Placeholder 4">
            <a:extLst>
              <a:ext uri="{FF2B5EF4-FFF2-40B4-BE49-F238E27FC236}">
                <a16:creationId xmlns:a16="http://schemas.microsoft.com/office/drawing/2014/main" id="{34613355-E55E-2940-9510-C33034146422}"/>
              </a:ext>
            </a:extLst>
          </p:cNvPr>
          <p:cNvSpPr>
            <a:spLocks noGrp="1"/>
          </p:cNvSpPr>
          <p:nvPr>
            <p:ph type="body" sz="quarter" idx="17" hasCustomPrompt="1"/>
          </p:nvPr>
        </p:nvSpPr>
        <p:spPr>
          <a:xfrm>
            <a:off x="8139826" y="3609277"/>
            <a:ext cx="3431567" cy="609878"/>
          </a:xfrm>
        </p:spPr>
        <p:txBody>
          <a:bodyPr>
            <a:noAutofit/>
          </a:bodyPr>
          <a:lstStyle>
            <a:lvl1pPr>
              <a:lnSpc>
                <a:spcPct val="100000"/>
              </a:lnSpc>
              <a:defRPr sz="4000" b="1" i="0">
                <a:solidFill>
                  <a:schemeClr val="tx1"/>
                </a:solidFill>
                <a:latin typeface="Lora SemiBold" pitchFamily="2" charset="77"/>
              </a:defRPr>
            </a:lvl1pPr>
          </a:lstStyle>
          <a:p>
            <a:pPr lvl="0"/>
            <a:r>
              <a:rPr lang="en-US"/>
              <a:t>Figure</a:t>
            </a:r>
          </a:p>
        </p:txBody>
      </p:sp>
      <p:sp>
        <p:nvSpPr>
          <p:cNvPr id="17" name="Text Placeholder 5">
            <a:extLst>
              <a:ext uri="{FF2B5EF4-FFF2-40B4-BE49-F238E27FC236}">
                <a16:creationId xmlns:a16="http://schemas.microsoft.com/office/drawing/2014/main" id="{6CC24A9A-3301-E54E-827F-EBB7EC0F6881}"/>
              </a:ext>
            </a:extLst>
          </p:cNvPr>
          <p:cNvSpPr>
            <a:spLocks noGrp="1"/>
          </p:cNvSpPr>
          <p:nvPr>
            <p:ph type="body" sz="quarter" idx="14" hasCustomPrompt="1"/>
          </p:nvPr>
        </p:nvSpPr>
        <p:spPr>
          <a:xfrm>
            <a:off x="8139827" y="4393966"/>
            <a:ext cx="3431567" cy="766578"/>
          </a:xfrm>
        </p:spPr>
        <p:txBody>
          <a:bodyPr>
            <a:noAutofit/>
          </a:bodyPr>
          <a:lstStyle>
            <a:lvl1pPr>
              <a:lnSpc>
                <a:spcPct val="100000"/>
              </a:lnSpc>
              <a:defRPr sz="1600" b="0" i="0">
                <a:latin typeface="Inter" panose="02000503000000020004" pitchFamily="2" charset="0"/>
                <a:ea typeface="Inter" panose="02000503000000020004"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Use this space for more info</a:t>
            </a:r>
          </a:p>
        </p:txBody>
      </p:sp>
      <p:sp>
        <p:nvSpPr>
          <p:cNvPr id="16"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20" name="Slide Number Placeholder 3">
            <a:extLst>
              <a:ext uri="{FF2B5EF4-FFF2-40B4-BE49-F238E27FC236}">
                <a16:creationId xmlns:a16="http://schemas.microsoft.com/office/drawing/2014/main" id="{B5688C84-2DF6-130D-1DF9-13D6DAEDA165}"/>
              </a:ext>
            </a:extLst>
          </p:cNvPr>
          <p:cNvSpPr txBox="1">
            <a:spLocks/>
          </p:cNvSpPr>
          <p:nvPr/>
        </p:nvSpPr>
        <p:spPr>
          <a:xfrm>
            <a:off x="4724400" y="6317744"/>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18" name="Slide Number Placeholder 3">
            <a:extLst>
              <a:ext uri="{FF2B5EF4-FFF2-40B4-BE49-F238E27FC236}">
                <a16:creationId xmlns:a16="http://schemas.microsoft.com/office/drawing/2014/main" id="{2263C4ED-0465-330A-1E88-A2707B421569}"/>
              </a:ext>
            </a:extLst>
          </p:cNvPr>
          <p:cNvSpPr txBox="1">
            <a:spLocks/>
          </p:cNvSpPr>
          <p:nvPr/>
        </p:nvSpPr>
        <p:spPr>
          <a:xfrm>
            <a:off x="4724400" y="6317744"/>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sp>
        <p:nvSpPr>
          <p:cNvPr id="23" name="Slide Number Placeholder 3">
            <a:extLst>
              <a:ext uri="{FF2B5EF4-FFF2-40B4-BE49-F238E27FC236}">
                <a16:creationId xmlns:a16="http://schemas.microsoft.com/office/drawing/2014/main" id="{098C015F-7179-1BAE-6009-33F32BFF410E}"/>
              </a:ext>
            </a:extLst>
          </p:cNvPr>
          <p:cNvSpPr txBox="1">
            <a:spLocks/>
          </p:cNvSpPr>
          <p:nvPr userDrawn="1"/>
        </p:nvSpPr>
        <p:spPr>
          <a:xfrm>
            <a:off x="4724400" y="6317744"/>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smtClean="0">
                <a:solidFill>
                  <a:schemeClr val="bg1"/>
                </a:solidFill>
                <a:latin typeface="Inter" panose="02000503000000020004" pitchFamily="2" charset="0"/>
                <a:ea typeface="Inter" panose="02000503000000020004" pitchFamily="2" charset="0"/>
              </a:rPr>
              <a:pPr algn="ctr"/>
              <a:t>‹#›</a:t>
            </a:fld>
            <a:endParaRPr lang="en-US" sz="1200">
              <a:solidFill>
                <a:schemeClr val="bg1"/>
              </a:solidFill>
              <a:latin typeface="Inter" panose="02000503000000020004" pitchFamily="2" charset="0"/>
              <a:ea typeface="Inter" panose="02000503000000020004" pitchFamily="2" charset="0"/>
            </a:endParaRPr>
          </a:p>
        </p:txBody>
      </p:sp>
      <p:pic>
        <p:nvPicPr>
          <p:cNvPr id="25" name="Picture 24">
            <a:extLst>
              <a:ext uri="{FF2B5EF4-FFF2-40B4-BE49-F238E27FC236}">
                <a16:creationId xmlns:a16="http://schemas.microsoft.com/office/drawing/2014/main" id="{595501B1-1B91-7D5A-9BCD-C4028C0308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6" name="Slide Number Placeholder 3">
            <a:extLst>
              <a:ext uri="{FF2B5EF4-FFF2-40B4-BE49-F238E27FC236}">
                <a16:creationId xmlns:a16="http://schemas.microsoft.com/office/drawing/2014/main" id="{B93F16DA-2054-CFC3-D292-F3E1B2D143BD}"/>
              </a:ext>
            </a:extLst>
          </p:cNvPr>
          <p:cNvSpPr txBox="1">
            <a:spLocks/>
          </p:cNvSpPr>
          <p:nvPr userDrawn="1"/>
        </p:nvSpPr>
        <p:spPr>
          <a:xfrm>
            <a:off x="4706667" y="6161011"/>
            <a:ext cx="2743200" cy="36512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958023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Infographics (Te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Autofit/>
          </a:bodyPr>
          <a:lstStyle>
            <a:lvl1pPr algn="l">
              <a:defRPr sz="4000" b="1" i="0">
                <a:solidFill>
                  <a:schemeClr val="tx1"/>
                </a:solidFill>
                <a:latin typeface="Lora SemiBold" pitchFamily="2" charset="77"/>
              </a:defRPr>
            </a:lvl1pPr>
          </a:lstStyle>
          <a:p>
            <a:r>
              <a:rPr lang="en-US"/>
              <a:t>This is a sample page layout</a:t>
            </a:r>
            <a:br>
              <a:rPr lang="en-US"/>
            </a:br>
            <a:endParaRPr lang="en-US"/>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endParaRPr>
          </a:p>
        </p:txBody>
      </p:sp>
      <p:sp>
        <p:nvSpPr>
          <p:cNvPr id="12" name="Text Placeholder 11">
            <a:extLst>
              <a:ext uri="{FF2B5EF4-FFF2-40B4-BE49-F238E27FC236}">
                <a16:creationId xmlns:a16="http://schemas.microsoft.com/office/drawing/2014/main" id="{8A8B500A-24C7-2C40-9CE8-A52002787C7B}"/>
              </a:ext>
            </a:extLst>
          </p:cNvPr>
          <p:cNvSpPr>
            <a:spLocks noGrp="1"/>
          </p:cNvSpPr>
          <p:nvPr>
            <p:ph type="body" sz="quarter" idx="11" hasCustomPrompt="1"/>
          </p:nvPr>
        </p:nvSpPr>
        <p:spPr>
          <a:xfrm>
            <a:off x="494219" y="2172427"/>
            <a:ext cx="1076325" cy="669260"/>
          </a:xfrm>
        </p:spPr>
        <p:txBody>
          <a:bodyPr>
            <a:noAutofit/>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A</a:t>
            </a:r>
            <a:endParaRPr lang="en-US"/>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96384"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latin typeface="Inter" panose="02000503000000020004" pitchFamily="2" charset="0"/>
              <a:ea typeface="Inter" panose="02000503000000020004" pitchFamily="2" charset="0"/>
            </a:endParaRPr>
          </a:p>
        </p:txBody>
      </p:sp>
      <p:sp>
        <p:nvSpPr>
          <p:cNvPr id="15" name="Text Placeholder 11">
            <a:extLst>
              <a:ext uri="{FF2B5EF4-FFF2-40B4-BE49-F238E27FC236}">
                <a16:creationId xmlns:a16="http://schemas.microsoft.com/office/drawing/2014/main" id="{26A8F7DF-BE4D-3340-9CBA-F94B6FD2BA31}"/>
              </a:ext>
            </a:extLst>
          </p:cNvPr>
          <p:cNvSpPr>
            <a:spLocks noGrp="1"/>
          </p:cNvSpPr>
          <p:nvPr>
            <p:ph type="body" sz="quarter" idx="13" hasCustomPrompt="1"/>
          </p:nvPr>
        </p:nvSpPr>
        <p:spPr>
          <a:xfrm>
            <a:off x="485839" y="3820742"/>
            <a:ext cx="1063517" cy="669260"/>
          </a:xfrm>
        </p:spPr>
        <p:txBody>
          <a:bodyPr>
            <a:no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a:t>B</a:t>
            </a:r>
            <a:endParaRPr lang="en-US"/>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6712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endParaRPr>
          </a:p>
        </p:txBody>
      </p:sp>
      <p:sp>
        <p:nvSpPr>
          <p:cNvPr id="4" name="Text Placeholder 3">
            <a:extLst>
              <a:ext uri="{FF2B5EF4-FFF2-40B4-BE49-F238E27FC236}">
                <a16:creationId xmlns:a16="http://schemas.microsoft.com/office/drawing/2014/main" id="{DFB0D9FC-CDF8-C546-81C4-51702F12CD63}"/>
              </a:ext>
            </a:extLst>
          </p:cNvPr>
          <p:cNvSpPr>
            <a:spLocks noGrp="1"/>
          </p:cNvSpPr>
          <p:nvPr>
            <p:ph type="body" sz="quarter" idx="18"/>
          </p:nvPr>
        </p:nvSpPr>
        <p:spPr>
          <a:xfrm>
            <a:off x="6221633" y="2172427"/>
            <a:ext cx="1076325" cy="669260"/>
          </a:xfrm>
        </p:spPr>
        <p:txBody>
          <a:bodyPr>
            <a:noAutofit/>
          </a:bodyPr>
          <a:lstStyle>
            <a:lvl1pPr algn="ctr">
              <a:defRPr sz="4000">
                <a:solidFill>
                  <a:schemeClr val="bg1"/>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0" name="Oval 19">
            <a:extLst>
              <a:ext uri="{FF2B5EF4-FFF2-40B4-BE49-F238E27FC236}">
                <a16:creationId xmlns:a16="http://schemas.microsoft.com/office/drawing/2014/main" id="{63139DD6-5EFF-5444-A8E9-5BE8E706CDA1}"/>
              </a:ext>
              <a:ext uri="{C183D7F6-B498-43B3-948B-1728B52AA6E4}">
                <adec:decorative xmlns:adec="http://schemas.microsoft.com/office/drawing/2017/decorative" val="1"/>
              </a:ext>
            </a:extLst>
          </p:cNvPr>
          <p:cNvSpPr/>
          <p:nvPr/>
        </p:nvSpPr>
        <p:spPr>
          <a:xfrm>
            <a:off x="6230965" y="361913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endParaRPr>
          </a:p>
        </p:txBody>
      </p:sp>
      <p:sp>
        <p:nvSpPr>
          <p:cNvPr id="21" name="Text Placeholder 11">
            <a:extLst>
              <a:ext uri="{FF2B5EF4-FFF2-40B4-BE49-F238E27FC236}">
                <a16:creationId xmlns:a16="http://schemas.microsoft.com/office/drawing/2014/main" id="{87EFCFEC-58A9-1946-A73C-89359C5AC123}"/>
              </a:ext>
            </a:extLst>
          </p:cNvPr>
          <p:cNvSpPr>
            <a:spLocks noGrp="1"/>
          </p:cNvSpPr>
          <p:nvPr>
            <p:ph type="body" sz="quarter" idx="17" hasCustomPrompt="1"/>
          </p:nvPr>
        </p:nvSpPr>
        <p:spPr>
          <a:xfrm>
            <a:off x="6230965" y="3831640"/>
            <a:ext cx="1076325" cy="669260"/>
          </a:xfrm>
        </p:spPr>
        <p:txBody>
          <a:bodyPr>
            <a:noAutofit/>
          </a:bodyPr>
          <a:lstStyle>
            <a:lvl1pPr algn="ctr">
              <a:buFontTx/>
              <a:buNone/>
              <a:defRPr sz="4000">
                <a:solidFill>
                  <a:schemeClr val="bg1"/>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D</a:t>
            </a:r>
            <a:endParaRPr lang="en-US"/>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7" name="Oval 16">
            <a:extLst>
              <a:ext uri="{FF2B5EF4-FFF2-40B4-BE49-F238E27FC236}">
                <a16:creationId xmlns:a16="http://schemas.microsoft.com/office/drawing/2014/main" id="{357DCF9A-C677-91EC-81C9-7B4983CD760B}"/>
              </a:ext>
              <a:ext uri="{C183D7F6-B498-43B3-948B-1728B52AA6E4}">
                <adec:decorative xmlns:adec="http://schemas.microsoft.com/office/drawing/2017/decorative" val="1"/>
              </a:ext>
            </a:extLst>
          </p:cNvPr>
          <p:cNvSpPr/>
          <p:nvPr/>
        </p:nvSpPr>
        <p:spPr>
          <a:xfrm>
            <a:off x="473031" y="1957396"/>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endParaRPr>
          </a:p>
        </p:txBody>
      </p:sp>
      <p:sp>
        <p:nvSpPr>
          <p:cNvPr id="24" name="Oval 23">
            <a:extLst>
              <a:ext uri="{FF2B5EF4-FFF2-40B4-BE49-F238E27FC236}">
                <a16:creationId xmlns:a16="http://schemas.microsoft.com/office/drawing/2014/main" id="{D09D5CEA-C3C6-D396-C772-3F7D21A4A446}"/>
              </a:ext>
              <a:ext uri="{C183D7F6-B498-43B3-948B-1728B52AA6E4}">
                <adec:decorative xmlns:adec="http://schemas.microsoft.com/office/drawing/2017/decorative" val="1"/>
              </a:ext>
            </a:extLst>
          </p:cNvPr>
          <p:cNvSpPr/>
          <p:nvPr userDrawn="1"/>
        </p:nvSpPr>
        <p:spPr>
          <a:xfrm>
            <a:off x="493129" y="1953698"/>
            <a:ext cx="1063517" cy="1079863"/>
          </a:xfrm>
          <a:prstGeom prst="ellipse">
            <a:avLst/>
          </a:prstGeom>
          <a:solidFill>
            <a:srgbClr val="22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baseline="0">
                <a:solidFill>
                  <a:schemeClr val="bg1"/>
                </a:solidFill>
              </a:rPr>
              <a:t>A</a:t>
            </a:r>
            <a:endParaRPr lang="en-US" sz="1600" baseline="0">
              <a:solidFill>
                <a:schemeClr val="bg1"/>
              </a:solidFill>
            </a:endParaRPr>
          </a:p>
        </p:txBody>
      </p:sp>
      <p:pic>
        <p:nvPicPr>
          <p:cNvPr id="26" name="Picture 25">
            <a:extLst>
              <a:ext uri="{FF2B5EF4-FFF2-40B4-BE49-F238E27FC236}">
                <a16:creationId xmlns:a16="http://schemas.microsoft.com/office/drawing/2014/main" id="{5A229874-0F1B-F297-8AC7-DE01672C49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6" name="Slide Number Placeholder 3">
            <a:extLst>
              <a:ext uri="{FF2B5EF4-FFF2-40B4-BE49-F238E27FC236}">
                <a16:creationId xmlns:a16="http://schemas.microsoft.com/office/drawing/2014/main" id="{7A206468-C1ED-D637-A766-E39A719614BE}"/>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266974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graphics (Blue)">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ED6A307-FCCA-AE45-6CBF-CF77FF53BE57}"/>
              </a:ext>
              <a:ext uri="{C183D7F6-B498-43B3-948B-1728B52AA6E4}">
                <adec:decorative xmlns:adec="http://schemas.microsoft.com/office/drawing/2017/decorative" val="1"/>
              </a:ext>
            </a:extLst>
          </p:cNvPr>
          <p:cNvSpPr/>
          <p:nvPr userDrawn="1"/>
        </p:nvSpPr>
        <p:spPr>
          <a:xfrm>
            <a:off x="6218157" y="363364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endParaRPr>
          </a:p>
        </p:txBody>
      </p:sp>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78274"/>
            <a:ext cx="7576051" cy="1276350"/>
          </a:xfrm>
          <a:prstGeom prst="rect">
            <a:avLst/>
          </a:prstGeom>
        </p:spPr>
        <p:txBody>
          <a:bodyPr anchor="t" anchorCtr="0">
            <a:noAutofit/>
          </a:bodyPr>
          <a:lstStyle>
            <a:lvl1pPr algn="l">
              <a:defRPr sz="4000" b="1" i="0">
                <a:solidFill>
                  <a:schemeClr val="tx1"/>
                </a:solidFill>
                <a:latin typeface="Lora SemiBold" pitchFamily="2" charset="77"/>
              </a:defRPr>
            </a:lvl1pPr>
          </a:lstStyle>
          <a:p>
            <a:r>
              <a:rPr lang="en-US"/>
              <a:t>This is a sample page layout</a:t>
            </a:r>
            <a:br>
              <a:rPr lang="en-US"/>
            </a:br>
            <a:endParaRPr lang="en-US"/>
          </a:p>
        </p:txBody>
      </p:sp>
      <p:sp>
        <p:nvSpPr>
          <p:cNvPr id="10" name="Oval 9">
            <a:extLst>
              <a:ext uri="{FF2B5EF4-FFF2-40B4-BE49-F238E27FC236}">
                <a16:creationId xmlns:a16="http://schemas.microsoft.com/office/drawing/2014/main" id="{4B66C64C-3FFA-634F-A991-43B9787E8866}"/>
              </a:ext>
              <a:ext uri="{C183D7F6-B498-43B3-948B-1728B52AA6E4}">
                <adec:decorative xmlns:adec="http://schemas.microsoft.com/office/drawing/2017/decorative" val="1"/>
              </a:ext>
            </a:extLst>
          </p:cNvPr>
          <p:cNvSpPr/>
          <p:nvPr/>
        </p:nvSpPr>
        <p:spPr>
          <a:xfrm>
            <a:off x="485839" y="1953699"/>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endParaRPr>
          </a:p>
        </p:txBody>
      </p:sp>
      <p:sp>
        <p:nvSpPr>
          <p:cNvPr id="8" name="Text Placeholder 7">
            <a:extLst>
              <a:ext uri="{FF2B5EF4-FFF2-40B4-BE49-F238E27FC236}">
                <a16:creationId xmlns:a16="http://schemas.microsoft.com/office/drawing/2014/main" id="{489CD6F5-09C6-CF43-801F-11210A9B3E9A}"/>
              </a:ext>
            </a:extLst>
          </p:cNvPr>
          <p:cNvSpPr>
            <a:spLocks noGrp="1"/>
          </p:cNvSpPr>
          <p:nvPr>
            <p:ph type="body" sz="quarter" idx="10" hasCustomPrompt="1"/>
          </p:nvPr>
        </p:nvSpPr>
        <p:spPr>
          <a:xfrm>
            <a:off x="1874616" y="2159000"/>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4" name="Oval 13">
            <a:extLst>
              <a:ext uri="{FF2B5EF4-FFF2-40B4-BE49-F238E27FC236}">
                <a16:creationId xmlns:a16="http://schemas.microsoft.com/office/drawing/2014/main" id="{8577B7CD-4B9B-F849-A067-394EFA224B32}"/>
              </a:ext>
              <a:ext uri="{C183D7F6-B498-43B3-948B-1728B52AA6E4}">
                <adec:decorative xmlns:adec="http://schemas.microsoft.com/office/drawing/2017/decorative" val="1"/>
              </a:ext>
            </a:extLst>
          </p:cNvPr>
          <p:cNvSpPr/>
          <p:nvPr/>
        </p:nvSpPr>
        <p:spPr>
          <a:xfrm>
            <a:off x="485839" y="361913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latin typeface="Inter" panose="02000503000000020004" pitchFamily="2" charset="0"/>
              <a:ea typeface="Inter" panose="02000503000000020004" pitchFamily="2" charset="0"/>
            </a:endParaRPr>
          </a:p>
        </p:txBody>
      </p:sp>
      <p:sp>
        <p:nvSpPr>
          <p:cNvPr id="13" name="Text Placeholder 7">
            <a:extLst>
              <a:ext uri="{FF2B5EF4-FFF2-40B4-BE49-F238E27FC236}">
                <a16:creationId xmlns:a16="http://schemas.microsoft.com/office/drawing/2014/main" id="{8DEAEC19-F8A5-FB4E-BB11-FF53345EAEAE}"/>
              </a:ext>
            </a:extLst>
          </p:cNvPr>
          <p:cNvSpPr>
            <a:spLocks noGrp="1"/>
          </p:cNvSpPr>
          <p:nvPr>
            <p:ph type="body" sz="quarter" idx="12" hasCustomPrompt="1"/>
          </p:nvPr>
        </p:nvSpPr>
        <p:spPr>
          <a:xfrm>
            <a:off x="1874616" y="3824439"/>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3" name="Oval 22">
            <a:extLst>
              <a:ext uri="{FF2B5EF4-FFF2-40B4-BE49-F238E27FC236}">
                <a16:creationId xmlns:a16="http://schemas.microsoft.com/office/drawing/2014/main" id="{148166BF-E184-0F4D-87A0-127CC9E8E5DA}"/>
              </a:ext>
              <a:ext uri="{C183D7F6-B498-43B3-948B-1728B52AA6E4}">
                <adec:decorative xmlns:adec="http://schemas.microsoft.com/office/drawing/2017/decorative" val="1"/>
              </a:ext>
            </a:extLst>
          </p:cNvPr>
          <p:cNvSpPr/>
          <p:nvPr/>
        </p:nvSpPr>
        <p:spPr>
          <a:xfrm>
            <a:off x="6230964" y="1953698"/>
            <a:ext cx="1063517" cy="1079863"/>
          </a:xfrm>
          <a:prstGeom prst="ellipse">
            <a:avLst/>
          </a:prstGeom>
          <a:solidFill>
            <a:srgbClr val="004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rgbClr val="228096"/>
              </a:solidFill>
            </a:endParaRPr>
          </a:p>
        </p:txBody>
      </p:sp>
      <p:sp>
        <p:nvSpPr>
          <p:cNvPr id="16" name="Text Placeholder 7">
            <a:extLst>
              <a:ext uri="{FF2B5EF4-FFF2-40B4-BE49-F238E27FC236}">
                <a16:creationId xmlns:a16="http://schemas.microsoft.com/office/drawing/2014/main" id="{74B622B4-316C-5F49-AC2A-636238951221}"/>
              </a:ext>
            </a:extLst>
          </p:cNvPr>
          <p:cNvSpPr>
            <a:spLocks noGrp="1"/>
          </p:cNvSpPr>
          <p:nvPr>
            <p:ph type="body" sz="quarter" idx="14" hasCustomPrompt="1"/>
          </p:nvPr>
        </p:nvSpPr>
        <p:spPr>
          <a:xfrm>
            <a:off x="7619742" y="2159000"/>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19" name="Text Placeholder 7">
            <a:extLst>
              <a:ext uri="{FF2B5EF4-FFF2-40B4-BE49-F238E27FC236}">
                <a16:creationId xmlns:a16="http://schemas.microsoft.com/office/drawing/2014/main" id="{BB6F2639-01A1-DD47-AA90-FF9C8F26AFA4}"/>
              </a:ext>
            </a:extLst>
          </p:cNvPr>
          <p:cNvSpPr>
            <a:spLocks noGrp="1"/>
          </p:cNvSpPr>
          <p:nvPr>
            <p:ph type="body" sz="quarter" idx="16" hasCustomPrompt="1"/>
          </p:nvPr>
        </p:nvSpPr>
        <p:spPr>
          <a:xfrm>
            <a:off x="7619742" y="3824439"/>
            <a:ext cx="4221384" cy="669260"/>
          </a:xfrm>
        </p:spPr>
        <p:txBody>
          <a:bodyPr>
            <a:noAutofit/>
          </a:bodyPr>
          <a:lstStyle>
            <a:lvl1pPr>
              <a:lnSpc>
                <a:spcPct val="100000"/>
              </a:lnSpc>
              <a:buFontTx/>
              <a:buNone/>
              <a:defRPr sz="1800" b="0" i="0">
                <a:latin typeface="Inter" panose="02000503000000020004" pitchFamily="2" charset="0"/>
                <a:ea typeface="Inter" panose="02000503000000020004" pitchFamily="2" charset="0"/>
              </a:defRPr>
            </a:lvl1pPr>
          </a:lstStyle>
          <a:p>
            <a:pPr lvl="0"/>
            <a:r>
              <a:rPr lang="en-GB"/>
              <a:t>Please use this space to insert written content as required</a:t>
            </a:r>
            <a:endParaRPr lang="en-US"/>
          </a:p>
        </p:txBody>
      </p:sp>
      <p:sp>
        <p:nvSpPr>
          <p:cNvPr id="24" name="Text Placeholder 3">
            <a:extLst>
              <a:ext uri="{FF2B5EF4-FFF2-40B4-BE49-F238E27FC236}">
                <a16:creationId xmlns:a16="http://schemas.microsoft.com/office/drawing/2014/main" id="{6C606675-ACD4-2B62-56F2-37C2F72E4960}"/>
              </a:ext>
            </a:extLst>
          </p:cNvPr>
          <p:cNvSpPr>
            <a:spLocks noGrp="1"/>
          </p:cNvSpPr>
          <p:nvPr>
            <p:ph type="body" sz="quarter" idx="18"/>
          </p:nvPr>
        </p:nvSpPr>
        <p:spPr>
          <a:xfrm>
            <a:off x="6218157" y="2178447"/>
            <a:ext cx="1076325" cy="669260"/>
          </a:xfrm>
        </p:spPr>
        <p:txBody>
          <a:bodyPr>
            <a:noAutofit/>
          </a:bodyPr>
          <a:lstStyle>
            <a:lvl1pPr algn="ctr">
              <a:defRPr sz="4000">
                <a:solidFill>
                  <a:srgbClr val="FFFFFF"/>
                </a:solidFill>
                <a:latin typeface="Inter" panose="02000503000000020004" pitchFamily="2" charset="0"/>
                <a:ea typeface="Inter" panose="02000503000000020004" pitchFamily="2" charset="0"/>
              </a:defRPr>
            </a:lvl1pPr>
          </a:lstStyle>
          <a:p>
            <a:pPr lvl="0"/>
            <a:r>
              <a:rPr lang="en-US"/>
              <a:t>Click to edit Master text styles</a:t>
            </a:r>
          </a:p>
        </p:txBody>
      </p:sp>
      <p:sp>
        <p:nvSpPr>
          <p:cNvPr id="25" name="Text Placeholder 11">
            <a:extLst>
              <a:ext uri="{FF2B5EF4-FFF2-40B4-BE49-F238E27FC236}">
                <a16:creationId xmlns:a16="http://schemas.microsoft.com/office/drawing/2014/main" id="{30F5331F-50B6-BC59-6CBE-2BE073E3491A}"/>
              </a:ext>
            </a:extLst>
          </p:cNvPr>
          <p:cNvSpPr>
            <a:spLocks noGrp="1"/>
          </p:cNvSpPr>
          <p:nvPr>
            <p:ph type="body" sz="quarter" idx="11" hasCustomPrompt="1"/>
          </p:nvPr>
        </p:nvSpPr>
        <p:spPr>
          <a:xfrm>
            <a:off x="473030" y="2143521"/>
            <a:ext cx="1076325" cy="669260"/>
          </a:xfrm>
        </p:spPr>
        <p:txBody>
          <a:bodyPr>
            <a:noAutofit/>
          </a:bodyPr>
          <a:lstStyle>
            <a:lvl1pPr algn="ctr">
              <a:buFontTx/>
              <a:buNone/>
              <a:defRPr sz="44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A</a:t>
            </a:r>
            <a:endParaRPr lang="en-US"/>
          </a:p>
        </p:txBody>
      </p:sp>
      <p:sp>
        <p:nvSpPr>
          <p:cNvPr id="26" name="Text Placeholder 11">
            <a:extLst>
              <a:ext uri="{FF2B5EF4-FFF2-40B4-BE49-F238E27FC236}">
                <a16:creationId xmlns:a16="http://schemas.microsoft.com/office/drawing/2014/main" id="{A72CCF1F-1524-5E8B-5BCD-AE89E31AD57B}"/>
              </a:ext>
            </a:extLst>
          </p:cNvPr>
          <p:cNvSpPr>
            <a:spLocks noGrp="1"/>
          </p:cNvSpPr>
          <p:nvPr>
            <p:ph type="body" sz="quarter" idx="13" hasCustomPrompt="1"/>
          </p:nvPr>
        </p:nvSpPr>
        <p:spPr>
          <a:xfrm>
            <a:off x="473031" y="3838950"/>
            <a:ext cx="1076325" cy="669260"/>
          </a:xfrm>
        </p:spPr>
        <p:txBody>
          <a:bodyPr>
            <a:noAutofit/>
          </a:bodyPr>
          <a:lstStyle>
            <a:lvl1pPr algn="ctr">
              <a:buFontTx/>
              <a:buNone/>
              <a:defRPr sz="4000">
                <a:solidFill>
                  <a:schemeClr val="bg1"/>
                </a:solidFill>
              </a:defRPr>
            </a:lvl1pPr>
            <a:lvl2pPr>
              <a:buFontTx/>
              <a:buNone/>
              <a:defRPr/>
            </a:lvl2pPr>
            <a:lvl3pPr>
              <a:buFontTx/>
              <a:buNone/>
              <a:defRPr/>
            </a:lvl3pPr>
            <a:lvl4pPr>
              <a:buFontTx/>
              <a:buNone/>
              <a:defRPr/>
            </a:lvl4pPr>
            <a:lvl5pPr>
              <a:buFontTx/>
              <a:buNone/>
              <a:defRPr/>
            </a:lvl5pPr>
          </a:lstStyle>
          <a:p>
            <a:pPr lvl="0"/>
            <a:r>
              <a:rPr lang="en-GB"/>
              <a:t>B</a:t>
            </a:r>
            <a:endParaRPr lang="en-US"/>
          </a:p>
        </p:txBody>
      </p:sp>
      <p:sp>
        <p:nvSpPr>
          <p:cNvPr id="27" name="Text Placeholder 11">
            <a:extLst>
              <a:ext uri="{FF2B5EF4-FFF2-40B4-BE49-F238E27FC236}">
                <a16:creationId xmlns:a16="http://schemas.microsoft.com/office/drawing/2014/main" id="{3C7C9CD1-1606-31A4-A67B-26C4CC002E05}"/>
              </a:ext>
            </a:extLst>
          </p:cNvPr>
          <p:cNvSpPr>
            <a:spLocks noGrp="1"/>
          </p:cNvSpPr>
          <p:nvPr>
            <p:ph type="body" sz="quarter" idx="17" hasCustomPrompt="1"/>
          </p:nvPr>
        </p:nvSpPr>
        <p:spPr>
          <a:xfrm>
            <a:off x="6230965" y="3838950"/>
            <a:ext cx="1076325" cy="669260"/>
          </a:xfrm>
        </p:spPr>
        <p:txBody>
          <a:bodyPr>
            <a:noAutofit/>
          </a:bodyPr>
          <a:lstStyle>
            <a:lvl1pPr algn="ctr">
              <a:buFontTx/>
              <a:buNone/>
              <a:defRPr sz="4000">
                <a:solidFill>
                  <a:schemeClr val="bg1">
                    <a:lumMod val="95000"/>
                  </a:schemeClr>
                </a:solidFill>
                <a:latin typeface="Inter" panose="02000503000000020004" pitchFamily="2" charset="0"/>
                <a:ea typeface="Inter" panose="02000503000000020004" pitchFamily="2" charset="0"/>
              </a:defRPr>
            </a:lvl1pPr>
            <a:lvl2pPr>
              <a:buFontTx/>
              <a:buNone/>
              <a:defRPr/>
            </a:lvl2pPr>
            <a:lvl3pPr>
              <a:buFontTx/>
              <a:buNone/>
              <a:defRPr/>
            </a:lvl3pPr>
            <a:lvl4pPr>
              <a:buFontTx/>
              <a:buNone/>
              <a:defRPr/>
            </a:lvl4pPr>
            <a:lvl5pPr>
              <a:buFontTx/>
              <a:buNone/>
              <a:defRPr/>
            </a:lvl5pPr>
          </a:lstStyle>
          <a:p>
            <a:pPr lvl="0"/>
            <a:r>
              <a:rPr lang="en-GB"/>
              <a:t>D</a:t>
            </a:r>
            <a:endParaRPr lang="en-US"/>
          </a:p>
        </p:txBody>
      </p:sp>
      <p:pic>
        <p:nvPicPr>
          <p:cNvPr id="29" name="Picture 28">
            <a:extLst>
              <a:ext uri="{FF2B5EF4-FFF2-40B4-BE49-F238E27FC236}">
                <a16:creationId xmlns:a16="http://schemas.microsoft.com/office/drawing/2014/main" id="{B7DBBDEF-AF3D-CE00-F64B-C92E94E1BD6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5" name="Slide Number Placeholder 3">
            <a:extLst>
              <a:ext uri="{FF2B5EF4-FFF2-40B4-BE49-F238E27FC236}">
                <a16:creationId xmlns:a16="http://schemas.microsoft.com/office/drawing/2014/main" id="{A716D985-654E-51D4-B249-1AF283413AC7}"/>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3414097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Autofit/>
          </a:bodyPr>
          <a:lstStyle>
            <a:lvl1pPr algn="l">
              <a:defRPr sz="4000" b="1" i="0">
                <a:solidFill>
                  <a:schemeClr val="tx1"/>
                </a:solidFill>
                <a:latin typeface="Lora SemiBold" pitchFamily="2" charset="77"/>
              </a:defRPr>
            </a:lvl1pPr>
          </a:lstStyle>
          <a:p>
            <a:r>
              <a:rPr lang="en-US"/>
              <a:t>Table examples</a:t>
            </a:r>
          </a:p>
        </p:txBody>
      </p:sp>
      <p:sp>
        <p:nvSpPr>
          <p:cNvPr id="4" name="Text Placeholder 4">
            <a:extLst>
              <a:ext uri="{FF2B5EF4-FFF2-40B4-BE49-F238E27FC236}">
                <a16:creationId xmlns:a16="http://schemas.microsoft.com/office/drawing/2014/main" id="{D1D1064C-AA1D-9442-93F9-A6AF006554F7}"/>
              </a:ext>
            </a:extLst>
          </p:cNvPr>
          <p:cNvSpPr>
            <a:spLocks noGrp="1"/>
          </p:cNvSpPr>
          <p:nvPr>
            <p:ph type="body" sz="quarter" idx="18" hasCustomPrompt="1"/>
          </p:nvPr>
        </p:nvSpPr>
        <p:spPr>
          <a:xfrm>
            <a:off x="496384" y="1392465"/>
            <a:ext cx="7531197" cy="443337"/>
          </a:xfrm>
        </p:spPr>
        <p:txBody>
          <a:bodyPr>
            <a:noAutofit/>
          </a:bodyPr>
          <a:lstStyle>
            <a:lvl1pPr>
              <a:defRPr sz="1800" b="0" i="0">
                <a:latin typeface="Inter" panose="02000503000000020004" pitchFamily="2" charset="0"/>
                <a:ea typeface="Inter" panose="02000503000000020004" pitchFamily="2" charset="0"/>
              </a:defRPr>
            </a:lvl1pPr>
          </a:lstStyle>
          <a:p>
            <a:pPr lvl="0"/>
            <a:r>
              <a:rPr lang="en-GB"/>
              <a:t>Please insert tables according to the style below</a:t>
            </a:r>
          </a:p>
        </p:txBody>
      </p:sp>
      <p:sp>
        <p:nvSpPr>
          <p:cNvPr id="6" name="Table Placeholder 5">
            <a:extLst>
              <a:ext uri="{FF2B5EF4-FFF2-40B4-BE49-F238E27FC236}">
                <a16:creationId xmlns:a16="http://schemas.microsoft.com/office/drawing/2014/main" id="{7FEA4806-8CAE-8D4D-88AC-691B8A06E9A4}"/>
              </a:ext>
              <a:ext uri="{C183D7F6-B498-43B3-948B-1728B52AA6E4}">
                <adec:decorative xmlns:adec="http://schemas.microsoft.com/office/drawing/2017/decorative" val="1"/>
              </a:ext>
            </a:extLst>
          </p:cNvPr>
          <p:cNvSpPr>
            <a:spLocks noGrp="1"/>
          </p:cNvSpPr>
          <p:nvPr>
            <p:ph type="tbl" sz="quarter" idx="19"/>
          </p:nvPr>
        </p:nvSpPr>
        <p:spPr>
          <a:xfrm>
            <a:off x="496384" y="2392363"/>
            <a:ext cx="5191531" cy="2753795"/>
          </a:xfrm>
        </p:spPr>
        <p:txBody>
          <a:bodyPr/>
          <a:lstStyle/>
          <a:p>
            <a:r>
              <a:rPr lang="en-US"/>
              <a:t>Click icon to add table</a:t>
            </a:r>
          </a:p>
        </p:txBody>
      </p:sp>
      <p:sp>
        <p:nvSpPr>
          <p:cNvPr id="8" name="Table Placeholder 5">
            <a:extLst>
              <a:ext uri="{FF2B5EF4-FFF2-40B4-BE49-F238E27FC236}">
                <a16:creationId xmlns:a16="http://schemas.microsoft.com/office/drawing/2014/main" id="{194BD8C5-50CB-3B48-80B0-64F3B438E273}"/>
              </a:ext>
              <a:ext uri="{C183D7F6-B498-43B3-948B-1728B52AA6E4}">
                <adec:decorative xmlns:adec="http://schemas.microsoft.com/office/drawing/2017/decorative" val="1"/>
              </a:ext>
            </a:extLst>
          </p:cNvPr>
          <p:cNvSpPr>
            <a:spLocks noGrp="1"/>
          </p:cNvSpPr>
          <p:nvPr>
            <p:ph type="tbl" sz="quarter" idx="20"/>
          </p:nvPr>
        </p:nvSpPr>
        <p:spPr>
          <a:xfrm>
            <a:off x="6096000" y="2392363"/>
            <a:ext cx="5191531" cy="2753795"/>
          </a:xfrm>
        </p:spPr>
        <p:txBody>
          <a:bodyPr/>
          <a:lstStyle/>
          <a:p>
            <a:r>
              <a:rPr lang="en-US"/>
              <a:t>Click icon to add table</a:t>
            </a:r>
          </a:p>
        </p:txBody>
      </p:sp>
      <p:pic>
        <p:nvPicPr>
          <p:cNvPr id="11" name="Picture 10">
            <a:extLst>
              <a:ext uri="{FF2B5EF4-FFF2-40B4-BE49-F238E27FC236}">
                <a16:creationId xmlns:a16="http://schemas.microsoft.com/office/drawing/2014/main" id="{DF103E60-BDB7-1C8B-5FFE-00E26459E64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7" name="Slide Number Placeholder 3">
            <a:extLst>
              <a:ext uri="{FF2B5EF4-FFF2-40B4-BE49-F238E27FC236}">
                <a16:creationId xmlns:a16="http://schemas.microsoft.com/office/drawing/2014/main" id="{24A3F8F4-AD5B-3ED8-59A2-7C8C507E6F7E}"/>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36091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D06FB-66AF-0540-962A-7751FA64099F}"/>
              </a:ext>
            </a:extLst>
          </p:cNvPr>
          <p:cNvSpPr>
            <a:spLocks noGrp="1"/>
          </p:cNvSpPr>
          <p:nvPr>
            <p:ph type="ctrTitle" hasCustomPrompt="1"/>
          </p:nvPr>
        </p:nvSpPr>
        <p:spPr>
          <a:xfrm>
            <a:off x="496384" y="487510"/>
            <a:ext cx="7531197" cy="765175"/>
          </a:xfrm>
          <a:prstGeom prst="rect">
            <a:avLst/>
          </a:prstGeom>
        </p:spPr>
        <p:txBody>
          <a:bodyPr anchor="t" anchorCtr="0">
            <a:noAutofit/>
          </a:bodyPr>
          <a:lstStyle>
            <a:lvl1pPr algn="l">
              <a:defRPr sz="4000" b="1" i="0">
                <a:solidFill>
                  <a:schemeClr val="tx1"/>
                </a:solidFill>
                <a:latin typeface="Lora SemiBold" pitchFamily="2" charset="77"/>
              </a:defRPr>
            </a:lvl1pPr>
          </a:lstStyle>
          <a:p>
            <a:r>
              <a:rPr lang="en-US"/>
              <a:t>Chart examples</a:t>
            </a:r>
          </a:p>
        </p:txBody>
      </p:sp>
      <p:sp>
        <p:nvSpPr>
          <p:cNvPr id="5" name="Chart Placeholder 4">
            <a:extLst>
              <a:ext uri="{FF2B5EF4-FFF2-40B4-BE49-F238E27FC236}">
                <a16:creationId xmlns:a16="http://schemas.microsoft.com/office/drawing/2014/main" id="{7E3AB261-B17C-5046-A098-0ADB62DAAA76}"/>
              </a:ext>
              <a:ext uri="{C183D7F6-B498-43B3-948B-1728B52AA6E4}">
                <adec:decorative xmlns:adec="http://schemas.microsoft.com/office/drawing/2017/decorative" val="1"/>
              </a:ext>
            </a:extLst>
          </p:cNvPr>
          <p:cNvSpPr>
            <a:spLocks noGrp="1"/>
          </p:cNvSpPr>
          <p:nvPr>
            <p:ph type="chart" sz="quarter" idx="10"/>
          </p:nvPr>
        </p:nvSpPr>
        <p:spPr>
          <a:xfrm>
            <a:off x="487148" y="2220686"/>
            <a:ext cx="4964520" cy="3463234"/>
          </a:xfrm>
        </p:spPr>
        <p:txBody>
          <a:bodyPr/>
          <a:lstStyle/>
          <a:p>
            <a:r>
              <a:rPr lang="en-US"/>
              <a:t>Click icon to add chart</a:t>
            </a:r>
          </a:p>
        </p:txBody>
      </p:sp>
      <p:sp>
        <p:nvSpPr>
          <p:cNvPr id="9" name="Chart Placeholder 4">
            <a:extLst>
              <a:ext uri="{FF2B5EF4-FFF2-40B4-BE49-F238E27FC236}">
                <a16:creationId xmlns:a16="http://schemas.microsoft.com/office/drawing/2014/main" id="{3A5B2D22-2763-9D41-9CA4-2B9DADCE1519}"/>
              </a:ext>
              <a:ext uri="{C183D7F6-B498-43B3-948B-1728B52AA6E4}">
                <adec:decorative xmlns:adec="http://schemas.microsoft.com/office/drawing/2017/decorative" val="1"/>
              </a:ext>
            </a:extLst>
          </p:cNvPr>
          <p:cNvSpPr>
            <a:spLocks noGrp="1"/>
          </p:cNvSpPr>
          <p:nvPr>
            <p:ph type="chart" sz="quarter" idx="11"/>
          </p:nvPr>
        </p:nvSpPr>
        <p:spPr>
          <a:xfrm>
            <a:off x="6096001" y="2220685"/>
            <a:ext cx="4964520" cy="3463234"/>
          </a:xfrm>
        </p:spPr>
        <p:txBody>
          <a:bodyPr/>
          <a:lstStyle/>
          <a:p>
            <a:r>
              <a:rPr lang="en-US"/>
              <a:t>Click icon to add chart</a:t>
            </a:r>
          </a:p>
        </p:txBody>
      </p:sp>
      <p:sp>
        <p:nvSpPr>
          <p:cNvPr id="6" name="Text Placeholder 4">
            <a:extLst>
              <a:ext uri="{FF2B5EF4-FFF2-40B4-BE49-F238E27FC236}">
                <a16:creationId xmlns:a16="http://schemas.microsoft.com/office/drawing/2014/main" id="{D00CB555-DC95-4199-AD2B-E93B100471F4}"/>
              </a:ext>
            </a:extLst>
          </p:cNvPr>
          <p:cNvSpPr>
            <a:spLocks noGrp="1"/>
          </p:cNvSpPr>
          <p:nvPr>
            <p:ph type="body" sz="quarter" idx="18" hasCustomPrompt="1"/>
          </p:nvPr>
        </p:nvSpPr>
        <p:spPr>
          <a:xfrm>
            <a:off x="487148" y="1400660"/>
            <a:ext cx="7540433" cy="411422"/>
          </a:xfrm>
        </p:spPr>
        <p:txBody>
          <a:bodyPr>
            <a:noAutofit/>
          </a:bodyPr>
          <a:lstStyle>
            <a:lvl1pPr>
              <a:defRPr sz="1800" b="0" i="0">
                <a:latin typeface="+mn-lt"/>
                <a:ea typeface="Inter" panose="02000503000000020004" pitchFamily="2" charset="0"/>
              </a:defRPr>
            </a:lvl1pPr>
          </a:lstStyle>
          <a:p>
            <a:pPr lvl="0"/>
            <a:r>
              <a:rPr lang="en-GB"/>
              <a:t>Please insert charts according to the style below</a:t>
            </a:r>
          </a:p>
        </p:txBody>
      </p:sp>
      <p:pic>
        <p:nvPicPr>
          <p:cNvPr id="11" name="Picture 10">
            <a:extLst>
              <a:ext uri="{FF2B5EF4-FFF2-40B4-BE49-F238E27FC236}">
                <a16:creationId xmlns:a16="http://schemas.microsoft.com/office/drawing/2014/main" id="{43795A4B-71F7-7928-C8AF-CD1CD897C0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7" name="Slide Number Placeholder 3">
            <a:extLst>
              <a:ext uri="{FF2B5EF4-FFF2-40B4-BE49-F238E27FC236}">
                <a16:creationId xmlns:a16="http://schemas.microsoft.com/office/drawing/2014/main" id="{43BB00F2-6803-0776-7894-9BECFF18A7BF}"/>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3949256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ign Off (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685A73-17F1-FC81-55C6-7E7CEAE731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5" name="Title 1">
            <a:extLst>
              <a:ext uri="{FF2B5EF4-FFF2-40B4-BE49-F238E27FC236}">
                <a16:creationId xmlns:a16="http://schemas.microsoft.com/office/drawing/2014/main" id="{6BB0F4FE-EC56-48AB-9963-F89D9B52283A}"/>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a:t>Thank you.</a:t>
            </a:r>
          </a:p>
        </p:txBody>
      </p:sp>
      <p:sp>
        <p:nvSpPr>
          <p:cNvPr id="6" name="Slide Number Placeholder 3">
            <a:extLst>
              <a:ext uri="{FF2B5EF4-FFF2-40B4-BE49-F238E27FC236}">
                <a16:creationId xmlns:a16="http://schemas.microsoft.com/office/drawing/2014/main" id="{0888BA42-A0B3-361B-EC55-F98F07EC829A}"/>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422205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ign Off (Cream)">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3F1794-4DE3-7521-99C3-A3EA1D51B04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0" name="Title 1">
            <a:extLst>
              <a:ext uri="{FF2B5EF4-FFF2-40B4-BE49-F238E27FC236}">
                <a16:creationId xmlns:a16="http://schemas.microsoft.com/office/drawing/2014/main" id="{03EE2BE5-8ACB-AEEC-9048-198EE0A1A95B}"/>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tx1"/>
                </a:solidFill>
                <a:latin typeface="Lora SemiBold" pitchFamily="2" charset="77"/>
              </a:defRPr>
            </a:lvl1pPr>
          </a:lstStyle>
          <a:p>
            <a:r>
              <a:rPr lang="en-US"/>
              <a:t>Thank you.</a:t>
            </a:r>
          </a:p>
        </p:txBody>
      </p:sp>
      <p:sp>
        <p:nvSpPr>
          <p:cNvPr id="4" name="Slide Number Placeholder 3">
            <a:extLst>
              <a:ext uri="{FF2B5EF4-FFF2-40B4-BE49-F238E27FC236}">
                <a16:creationId xmlns:a16="http://schemas.microsoft.com/office/drawing/2014/main" id="{B30C914A-8112-641E-33AA-39566D63FFDD}"/>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64494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accent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C754D0E-89A1-D130-ED83-26F482592FD5}"/>
              </a:ext>
            </a:extLst>
          </p:cNvPr>
          <p:cNvSpPr>
            <a:spLocks noGrp="1"/>
          </p:cNvSpPr>
          <p:nvPr>
            <p:ph type="ctrTitle" hasCustomPrompt="1"/>
          </p:nvPr>
        </p:nvSpPr>
        <p:spPr>
          <a:xfrm>
            <a:off x="724988" y="724015"/>
            <a:ext cx="4120710" cy="1276350"/>
          </a:xfrm>
          <a:prstGeom prst="rect">
            <a:avLst/>
          </a:prstGeom>
        </p:spPr>
        <p:txBody>
          <a:bodyPr anchor="t" anchorCtr="0">
            <a:noAutofit/>
          </a:bodyPr>
          <a:lstStyle>
            <a:lvl1pPr algn="l">
              <a:defRPr sz="4000" b="1" i="0">
                <a:solidFill>
                  <a:schemeClr val="bg1"/>
                </a:solidFill>
                <a:latin typeface="+mj-lt"/>
              </a:defRPr>
            </a:lvl1pPr>
          </a:lstStyle>
          <a:p>
            <a:r>
              <a:rPr lang="en-US"/>
              <a:t>This is a sample title page layout</a:t>
            </a:r>
          </a:p>
        </p:txBody>
      </p:sp>
      <p:sp>
        <p:nvSpPr>
          <p:cNvPr id="10" name="Subtitle 2">
            <a:extLst>
              <a:ext uri="{FF2B5EF4-FFF2-40B4-BE49-F238E27FC236}">
                <a16:creationId xmlns:a16="http://schemas.microsoft.com/office/drawing/2014/main" id="{D777E65B-BEAB-C8F0-F6CF-8CDC4D262CA5}"/>
              </a:ext>
            </a:extLst>
          </p:cNvPr>
          <p:cNvSpPr>
            <a:spLocks noGrp="1"/>
          </p:cNvSpPr>
          <p:nvPr>
            <p:ph type="subTitle" idx="1" hasCustomPrompt="1"/>
          </p:nvPr>
        </p:nvSpPr>
        <p:spPr>
          <a:xfrm>
            <a:off x="724988" y="2241489"/>
            <a:ext cx="4120710" cy="1356518"/>
          </a:xfrm>
          <a:prstGeom prst="rect">
            <a:avLst/>
          </a:prstGeom>
        </p:spPr>
        <p:txBody>
          <a:bodyPr>
            <a:no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
        <p:nvSpPr>
          <p:cNvPr id="8" name="Picture Placeholder 7">
            <a:extLst>
              <a:ext uri="{FF2B5EF4-FFF2-40B4-BE49-F238E27FC236}">
                <a16:creationId xmlns:a16="http://schemas.microsoft.com/office/drawing/2014/main" id="{7834F175-C293-AF7E-16DD-0AFA62C17017}"/>
              </a:ext>
              <a:ext uri="{C183D7F6-B498-43B3-948B-1728B52AA6E4}">
                <adec:decorative xmlns:adec="http://schemas.microsoft.com/office/drawing/2017/decorative" val="1"/>
              </a:ext>
            </a:extLst>
          </p:cNvPr>
          <p:cNvSpPr>
            <a:spLocks noGrp="1"/>
          </p:cNvSpPr>
          <p:nvPr>
            <p:ph type="pic" sz="quarter" idx="10"/>
          </p:nvPr>
        </p:nvSpPr>
        <p:spPr>
          <a:xfrm>
            <a:off x="5730875" y="-9054"/>
            <a:ext cx="6461125" cy="6867053"/>
          </a:xfrm>
          <a:custGeom>
            <a:avLst/>
            <a:gdLst>
              <a:gd name="connsiteX0" fmla="*/ 0 w 6461125"/>
              <a:gd name="connsiteY0" fmla="*/ 0 h 6858000"/>
              <a:gd name="connsiteX1" fmla="*/ 6461125 w 6461125"/>
              <a:gd name="connsiteY1" fmla="*/ 0 h 6858000"/>
              <a:gd name="connsiteX2" fmla="*/ 6461125 w 6461125"/>
              <a:gd name="connsiteY2" fmla="*/ 6858000 h 6858000"/>
              <a:gd name="connsiteX3" fmla="*/ 0 w 6461125"/>
              <a:gd name="connsiteY3" fmla="*/ 6858000 h 6858000"/>
              <a:gd name="connsiteX4" fmla="*/ 0 w 6461125"/>
              <a:gd name="connsiteY4" fmla="*/ 0 h 6858000"/>
              <a:gd name="connsiteX0" fmla="*/ 1910281 w 6461125"/>
              <a:gd name="connsiteY0" fmla="*/ 0 h 6867053"/>
              <a:gd name="connsiteX1" fmla="*/ 6461125 w 6461125"/>
              <a:gd name="connsiteY1" fmla="*/ 9053 h 6867053"/>
              <a:gd name="connsiteX2" fmla="*/ 6461125 w 6461125"/>
              <a:gd name="connsiteY2" fmla="*/ 6867053 h 6867053"/>
              <a:gd name="connsiteX3" fmla="*/ 0 w 6461125"/>
              <a:gd name="connsiteY3" fmla="*/ 6867053 h 6867053"/>
              <a:gd name="connsiteX4" fmla="*/ 1910281 w 6461125"/>
              <a:gd name="connsiteY4" fmla="*/ 0 h 6867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1125" h="6867053">
                <a:moveTo>
                  <a:pt x="1910281" y="0"/>
                </a:moveTo>
                <a:lnTo>
                  <a:pt x="6461125" y="9053"/>
                </a:lnTo>
                <a:lnTo>
                  <a:pt x="6461125" y="6867053"/>
                </a:lnTo>
                <a:lnTo>
                  <a:pt x="0" y="6867053"/>
                </a:lnTo>
                <a:lnTo>
                  <a:pt x="1910281" y="0"/>
                </a:lnTo>
                <a:close/>
              </a:path>
            </a:pathLst>
          </a:custGeom>
        </p:spPr>
        <p:txBody>
          <a:bodyPr/>
          <a:lstStyle/>
          <a:p>
            <a:r>
              <a:rPr lang="en-US"/>
              <a:t>Click icon to add picture</a:t>
            </a:r>
          </a:p>
        </p:txBody>
      </p:sp>
      <p:pic>
        <p:nvPicPr>
          <p:cNvPr id="18" name="Picture 17">
            <a:extLst>
              <a:ext uri="{FF2B5EF4-FFF2-40B4-BE49-F238E27FC236}">
                <a16:creationId xmlns:a16="http://schemas.microsoft.com/office/drawing/2014/main" id="{6102A304-1E8A-EDEA-6F50-5712395A37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3" name="Slide Number Placeholder 3">
            <a:extLst>
              <a:ext uri="{FF2B5EF4-FFF2-40B4-BE49-F238E27FC236}">
                <a16:creationId xmlns:a16="http://schemas.microsoft.com/office/drawing/2014/main" id="{31C71BE3-635F-CC53-5CD7-9944AA353D9A}"/>
              </a:ext>
            </a:extLst>
          </p:cNvPr>
          <p:cNvSpPr txBox="1">
            <a:spLocks/>
          </p:cNvSpPr>
          <p:nvPr userDrawn="1"/>
        </p:nvSpPr>
        <p:spPr>
          <a:xfrm>
            <a:off x="4724400" y="634573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64976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ign Off (Teal)">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C3E21D-BC07-D497-6D64-7B8F37E6D3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11" name="Title 1">
            <a:extLst>
              <a:ext uri="{FF2B5EF4-FFF2-40B4-BE49-F238E27FC236}">
                <a16:creationId xmlns:a16="http://schemas.microsoft.com/office/drawing/2014/main" id="{D4697667-507F-5A4F-34CE-8753A67C4B2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a:t>Thank you.</a:t>
            </a:r>
          </a:p>
        </p:txBody>
      </p:sp>
      <p:sp>
        <p:nvSpPr>
          <p:cNvPr id="2" name="Slide Number Placeholder 3">
            <a:extLst>
              <a:ext uri="{FF2B5EF4-FFF2-40B4-BE49-F238E27FC236}">
                <a16:creationId xmlns:a16="http://schemas.microsoft.com/office/drawing/2014/main" id="{9D2861EA-1A3B-1914-50E5-9E4978600104}"/>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527761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ign Off (Blue)">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D11CDE-861E-DF4A-AF8D-3BAD036F2852}"/>
              </a:ext>
            </a:extLst>
          </p:cNvPr>
          <p:cNvSpPr>
            <a:spLocks noGrp="1"/>
          </p:cNvSpPr>
          <p:nvPr>
            <p:ph type="ctrTitle" hasCustomPrompt="1"/>
          </p:nvPr>
        </p:nvSpPr>
        <p:spPr>
          <a:xfrm>
            <a:off x="548397" y="3036320"/>
            <a:ext cx="5914608" cy="785359"/>
          </a:xfrm>
          <a:prstGeom prst="rect">
            <a:avLst/>
          </a:prstGeom>
        </p:spPr>
        <p:txBody>
          <a:bodyPr anchor="t" anchorCtr="0">
            <a:noAutofit/>
          </a:bodyPr>
          <a:lstStyle>
            <a:lvl1pPr algn="l">
              <a:defRPr sz="6000" b="1" i="0">
                <a:solidFill>
                  <a:schemeClr val="bg1"/>
                </a:solidFill>
                <a:latin typeface="Lora SemiBold" pitchFamily="2" charset="77"/>
              </a:defRPr>
            </a:lvl1pPr>
          </a:lstStyle>
          <a:p>
            <a:r>
              <a:rPr lang="en-US"/>
              <a:t>Thank you.</a:t>
            </a:r>
          </a:p>
        </p:txBody>
      </p:sp>
      <p:pic>
        <p:nvPicPr>
          <p:cNvPr id="6" name="Picture 5">
            <a:extLst>
              <a:ext uri="{FF2B5EF4-FFF2-40B4-BE49-F238E27FC236}">
                <a16:creationId xmlns:a16="http://schemas.microsoft.com/office/drawing/2014/main" id="{0E41E0B3-93EE-7467-F03A-0C4891B9DA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48396" y="520117"/>
            <a:ext cx="3746500" cy="381000"/>
          </a:xfrm>
          <a:prstGeom prst="rect">
            <a:avLst/>
          </a:prstGeom>
        </p:spPr>
      </p:pic>
      <p:sp>
        <p:nvSpPr>
          <p:cNvPr id="2" name="Slide Number Placeholder 3">
            <a:extLst>
              <a:ext uri="{FF2B5EF4-FFF2-40B4-BE49-F238E27FC236}">
                <a16:creationId xmlns:a16="http://schemas.microsoft.com/office/drawing/2014/main" id="{C9F38A4A-1916-2EC3-4331-ABE3DD5E2056}"/>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77986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Slide (Teal)">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71B301D-2C64-31F3-4E4B-08D9B28554B7}"/>
              </a:ext>
            </a:extLst>
          </p:cNvPr>
          <p:cNvSpPr>
            <a:spLocks noGrp="1"/>
          </p:cNvSpPr>
          <p:nvPr>
            <p:ph type="ctrTitle" hasCustomPrompt="1"/>
          </p:nvPr>
        </p:nvSpPr>
        <p:spPr>
          <a:xfrm>
            <a:off x="724988" y="722208"/>
            <a:ext cx="5153298" cy="1276350"/>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a sample divider page layout</a:t>
            </a:r>
          </a:p>
        </p:txBody>
      </p:sp>
      <p:sp>
        <p:nvSpPr>
          <p:cNvPr id="8" name="Subtitle 2">
            <a:extLst>
              <a:ext uri="{FF2B5EF4-FFF2-40B4-BE49-F238E27FC236}">
                <a16:creationId xmlns:a16="http://schemas.microsoft.com/office/drawing/2014/main" id="{FE53DE70-0774-B19A-0E79-7E58DC2DC230}"/>
              </a:ext>
            </a:extLst>
          </p:cNvPr>
          <p:cNvSpPr>
            <a:spLocks noGrp="1"/>
          </p:cNvSpPr>
          <p:nvPr>
            <p:ph type="subTitle" idx="1" hasCustomPrompt="1"/>
          </p:nvPr>
        </p:nvSpPr>
        <p:spPr>
          <a:xfrm>
            <a:off x="724988" y="2241489"/>
            <a:ext cx="5153298" cy="1356518"/>
          </a:xfrm>
          <a:prstGeom prst="rect">
            <a:avLst/>
          </a:prstGeom>
        </p:spPr>
        <p:txBody>
          <a:bodyPr>
            <a:no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pic>
        <p:nvPicPr>
          <p:cNvPr id="14" name="Picture 13">
            <a:extLst>
              <a:ext uri="{FF2B5EF4-FFF2-40B4-BE49-F238E27FC236}">
                <a16:creationId xmlns:a16="http://schemas.microsoft.com/office/drawing/2014/main" id="{FA92A15E-E93D-426E-ED64-011A1772CF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5" name="Slide Number Placeholder 3">
            <a:extLst>
              <a:ext uri="{FF2B5EF4-FFF2-40B4-BE49-F238E27FC236}">
                <a16:creationId xmlns:a16="http://schemas.microsoft.com/office/drawing/2014/main" id="{67A6C757-4606-EF50-6E63-BAA994D3300A}"/>
              </a:ext>
            </a:extLst>
          </p:cNvPr>
          <p:cNvSpPr txBox="1">
            <a:spLocks/>
          </p:cNvSpPr>
          <p:nvPr userDrawn="1"/>
        </p:nvSpPr>
        <p:spPr>
          <a:xfrm>
            <a:off x="4724400" y="630000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6579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Blue)">
    <p:bg>
      <p:bgPr>
        <a:solidFill>
          <a:schemeClr val="accent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B848DEA-BA99-7C9B-7047-D45F030F10A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24988" y="5795023"/>
            <a:ext cx="3746500" cy="381000"/>
          </a:xfrm>
          <a:prstGeom prst="rect">
            <a:avLst/>
          </a:prstGeom>
        </p:spPr>
      </p:pic>
      <p:sp>
        <p:nvSpPr>
          <p:cNvPr id="11" name="Slide Number Placeholder 3">
            <a:extLst>
              <a:ext uri="{FF2B5EF4-FFF2-40B4-BE49-F238E27FC236}">
                <a16:creationId xmlns:a16="http://schemas.microsoft.com/office/drawing/2014/main" id="{F1CCFDDA-763F-1BFD-9435-41DDEEB30AC5}"/>
              </a:ext>
            </a:extLst>
          </p:cNvPr>
          <p:cNvSpPr txBox="1">
            <a:spLocks/>
          </p:cNvSpPr>
          <p:nvPr userDrawn="1"/>
        </p:nvSpPr>
        <p:spPr>
          <a:xfrm>
            <a:off x="4724400" y="629067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
        <p:nvSpPr>
          <p:cNvPr id="2" name="Title 1">
            <a:extLst>
              <a:ext uri="{FF2B5EF4-FFF2-40B4-BE49-F238E27FC236}">
                <a16:creationId xmlns:a16="http://schemas.microsoft.com/office/drawing/2014/main" id="{65204AC1-C763-50A7-1CE0-11C663C67ADA}"/>
              </a:ext>
            </a:extLst>
          </p:cNvPr>
          <p:cNvSpPr>
            <a:spLocks noGrp="1"/>
          </p:cNvSpPr>
          <p:nvPr>
            <p:ph type="ctrTitle" hasCustomPrompt="1"/>
          </p:nvPr>
        </p:nvSpPr>
        <p:spPr>
          <a:xfrm>
            <a:off x="724988" y="722208"/>
            <a:ext cx="5153298" cy="1276350"/>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a sample divider page layout</a:t>
            </a:r>
          </a:p>
        </p:txBody>
      </p:sp>
      <p:sp>
        <p:nvSpPr>
          <p:cNvPr id="3" name="Subtitle 2">
            <a:extLst>
              <a:ext uri="{FF2B5EF4-FFF2-40B4-BE49-F238E27FC236}">
                <a16:creationId xmlns:a16="http://schemas.microsoft.com/office/drawing/2014/main" id="{1F0BAC17-BE77-E19E-1714-F6E413823A4D}"/>
              </a:ext>
            </a:extLst>
          </p:cNvPr>
          <p:cNvSpPr>
            <a:spLocks noGrp="1"/>
          </p:cNvSpPr>
          <p:nvPr>
            <p:ph type="subTitle" idx="1" hasCustomPrompt="1"/>
          </p:nvPr>
        </p:nvSpPr>
        <p:spPr>
          <a:xfrm>
            <a:off x="724988" y="2241489"/>
            <a:ext cx="5153298" cy="1356518"/>
          </a:xfrm>
          <a:prstGeom prst="rect">
            <a:avLst/>
          </a:prstGeom>
        </p:spPr>
        <p:txBody>
          <a:bodyPr>
            <a:noAutofit/>
          </a:bodyPr>
          <a:lstStyle>
            <a:lvl1pPr marL="0" indent="0" algn="l">
              <a:buNone/>
              <a:defRPr sz="2000">
                <a:solidFill>
                  <a:schemeClr val="bg1"/>
                </a:solidFill>
                <a:latin typeface="+mn-lt"/>
                <a:ea typeface="Inter" panose="0200050300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 please</a:t>
            </a:r>
            <a:endParaRPr lang="en-US"/>
          </a:p>
        </p:txBody>
      </p:sp>
    </p:spTree>
    <p:extLst>
      <p:ext uri="{BB962C8B-B14F-4D97-AF65-F5344CB8AC3E}">
        <p14:creationId xmlns:p14="http://schemas.microsoft.com/office/powerpoint/2010/main" val="3024293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ample Page (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5D269-96CD-3906-A3EF-199CDE58B1EC}"/>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a sample page layout</a:t>
            </a:r>
            <a:br>
              <a:rPr lang="en-US"/>
            </a:br>
            <a:endParaRPr lang="en-US"/>
          </a:p>
        </p:txBody>
      </p:sp>
      <p:sp>
        <p:nvSpPr>
          <p:cNvPr id="10" name="Text Placeholder 3">
            <a:extLst>
              <a:ext uri="{FF2B5EF4-FFF2-40B4-BE49-F238E27FC236}">
                <a16:creationId xmlns:a16="http://schemas.microsoft.com/office/drawing/2014/main" id="{26E9CEC9-5FAF-673A-BEDE-883241C6F8FB}"/>
              </a:ext>
            </a:extLst>
          </p:cNvPr>
          <p:cNvSpPr>
            <a:spLocks noGrp="1"/>
          </p:cNvSpPr>
          <p:nvPr>
            <p:ph type="body" sz="quarter" idx="12" hasCustomPrompt="1"/>
          </p:nvPr>
        </p:nvSpPr>
        <p:spPr>
          <a:xfrm>
            <a:off x="539923" y="1904986"/>
            <a:ext cx="11076689" cy="3945308"/>
          </a:xfrm>
        </p:spPr>
        <p:txBody>
          <a:bodyPr>
            <a:noAutofit/>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mn-lt"/>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a:extLst>
              <a:ext uri="{FF2B5EF4-FFF2-40B4-BE49-F238E27FC236}">
                <a16:creationId xmlns:a16="http://schemas.microsoft.com/office/drawing/2014/main" id="{8688C972-D510-E5C9-2A7B-31AD657CF36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2" name="Slide Number Placeholder 3">
            <a:extLst>
              <a:ext uri="{FF2B5EF4-FFF2-40B4-BE49-F238E27FC236}">
                <a16:creationId xmlns:a16="http://schemas.microsoft.com/office/drawing/2014/main" id="{007FBE87-93AD-A655-FBFA-C4D04D43620F}"/>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74628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ple Page (Cream)">
    <p:bg>
      <p:bgPr>
        <a:solidFill>
          <a:schemeClr val="bg2"/>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1B72BB5-A87E-1535-7B76-E87F7E093A75}"/>
              </a:ext>
            </a:extLst>
          </p:cNvPr>
          <p:cNvSpPr>
            <a:spLocks noGrp="1"/>
          </p:cNvSpPr>
          <p:nvPr>
            <p:ph type="body" sz="quarter" idx="12" hasCustomPrompt="1"/>
          </p:nvPr>
        </p:nvSpPr>
        <p:spPr>
          <a:xfrm>
            <a:off x="539923" y="1904986"/>
            <a:ext cx="11076689" cy="3954638"/>
          </a:xfrm>
        </p:spPr>
        <p:txBody>
          <a:bodyPr>
            <a:noAutofit/>
          </a:bodyPr>
          <a:lstStyle>
            <a:lvl1pPr>
              <a:lnSpc>
                <a:spcPct val="150000"/>
              </a:lnSpc>
              <a:defRPr sz="1800">
                <a:latin typeface="Inter" panose="02000503000000020004" pitchFamily="2" charset="0"/>
                <a:ea typeface="Inter" panose="02000503000000020004" pitchFamily="2" charset="0"/>
              </a:defRPr>
            </a:lvl1pPr>
            <a:lvl2pPr>
              <a:lnSpc>
                <a:spcPct val="150000"/>
              </a:lnSpc>
              <a:defRPr sz="1800">
                <a:latin typeface="Inter" panose="02000503000000020004" pitchFamily="2" charset="0"/>
                <a:ea typeface="Inter" panose="02000503000000020004" pitchFamily="2" charset="0"/>
              </a:defRPr>
            </a:lvl2pPr>
            <a:lvl3pPr>
              <a:lnSpc>
                <a:spcPct val="150000"/>
              </a:lnSpc>
              <a:defRPr sz="1800">
                <a:latin typeface="Inter" panose="02000503000000020004" pitchFamily="2" charset="0"/>
                <a:ea typeface="Inter" panose="02000503000000020004" pitchFamily="2" charset="0"/>
              </a:defRPr>
            </a:lvl3pPr>
            <a:lvl4pPr>
              <a:lnSpc>
                <a:spcPct val="150000"/>
              </a:lnSpc>
              <a:defRPr sz="1800">
                <a:latin typeface="Inter" panose="02000503000000020004" pitchFamily="2" charset="0"/>
                <a:ea typeface="Inter" panose="02000503000000020004" pitchFamily="2" charset="0"/>
              </a:defRPr>
            </a:lvl4pPr>
            <a:lvl5pPr>
              <a:lnSpc>
                <a:spcPct val="150000"/>
              </a:lnSpc>
              <a:defRPr sz="1800">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4" name="Picture 13">
            <a:extLst>
              <a:ext uri="{FF2B5EF4-FFF2-40B4-BE49-F238E27FC236}">
                <a16:creationId xmlns:a16="http://schemas.microsoft.com/office/drawing/2014/main" id="{CEBB41DC-A69B-E457-7D0B-14421383110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3" y="6146056"/>
            <a:ext cx="585971" cy="197518"/>
          </a:xfrm>
          <a:prstGeom prst="rect">
            <a:avLst/>
          </a:prstGeom>
        </p:spPr>
      </p:pic>
      <p:sp>
        <p:nvSpPr>
          <p:cNvPr id="2" name="Title 1">
            <a:extLst>
              <a:ext uri="{FF2B5EF4-FFF2-40B4-BE49-F238E27FC236}">
                <a16:creationId xmlns:a16="http://schemas.microsoft.com/office/drawing/2014/main" id="{0D1F115A-42ED-BC53-4763-434037347E16}"/>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latin typeface="Lora SemiBold" pitchFamily="2" charset="77"/>
              </a:defRPr>
            </a:lvl1pPr>
          </a:lstStyle>
          <a:p>
            <a:r>
              <a:rPr lang="en-US"/>
              <a:t>This is a sample page layout</a:t>
            </a:r>
            <a:br>
              <a:rPr lang="en-US"/>
            </a:br>
            <a:endParaRPr lang="en-US"/>
          </a:p>
        </p:txBody>
      </p:sp>
      <p:sp>
        <p:nvSpPr>
          <p:cNvPr id="4" name="Slide Number Placeholder 3">
            <a:extLst>
              <a:ext uri="{FF2B5EF4-FFF2-40B4-BE49-F238E27FC236}">
                <a16:creationId xmlns:a16="http://schemas.microsoft.com/office/drawing/2014/main" id="{363883FE-366A-A46C-FF0D-9CF02E17EBB0}"/>
              </a:ext>
            </a:extLst>
          </p:cNvPr>
          <p:cNvSpPr txBox="1">
            <a:spLocks/>
          </p:cNvSpPr>
          <p:nvPr userDrawn="1"/>
        </p:nvSpPr>
        <p:spPr>
          <a:xfrm>
            <a:off x="4706667"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tx1"/>
                </a:solidFill>
                <a:latin typeface="Inter" panose="02000503000000020004" pitchFamily="2" charset="0"/>
                <a:ea typeface="Inter" panose="02000503000000020004" pitchFamily="2" charset="0"/>
              </a:rPr>
              <a:pPr algn="ctr"/>
              <a:t>‹#›</a:t>
            </a:fld>
            <a:endParaRPr lang="en-US" sz="1200" b="0">
              <a:solidFill>
                <a:schemeClr val="tx1"/>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44672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mple Page (Teal)">
    <p:bg>
      <p:bgPr>
        <a:solidFill>
          <a:schemeClr val="accent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B47995B4-B0D2-C426-ACF5-CF4A86FA7B95}"/>
              </a:ext>
            </a:extLst>
          </p:cNvPr>
          <p:cNvSpPr>
            <a:spLocks noGrp="1"/>
          </p:cNvSpPr>
          <p:nvPr>
            <p:ph type="body" sz="quarter" idx="12" hasCustomPrompt="1"/>
          </p:nvPr>
        </p:nvSpPr>
        <p:spPr>
          <a:xfrm>
            <a:off x="539923" y="1904986"/>
            <a:ext cx="11076689" cy="3935977"/>
          </a:xfrm>
        </p:spPr>
        <p:txBody>
          <a:bodyPr>
            <a:noAutofit/>
          </a:bodyPr>
          <a:lstStyle>
            <a:lvl1pPr>
              <a:lnSpc>
                <a:spcPct val="150000"/>
              </a:lnSpc>
              <a:defRPr sz="1800">
                <a:solidFill>
                  <a:schemeClr val="bg1"/>
                </a:solidFill>
                <a:latin typeface="Inter" panose="02000503000000020004" pitchFamily="2" charset="0"/>
                <a:ea typeface="Inter" panose="02000503000000020004" pitchFamily="2" charset="0"/>
              </a:defRPr>
            </a:lvl1pPr>
            <a:lvl2pPr>
              <a:lnSpc>
                <a:spcPct val="150000"/>
              </a:lnSpc>
              <a:defRPr sz="1800">
                <a:solidFill>
                  <a:schemeClr val="bg1"/>
                </a:solidFill>
                <a:latin typeface="+mn-lt"/>
                <a:ea typeface="Inter" panose="02000503000000020004" pitchFamily="2" charset="0"/>
              </a:defRPr>
            </a:lvl2pPr>
            <a:lvl3pPr>
              <a:lnSpc>
                <a:spcPct val="150000"/>
              </a:lnSpc>
              <a:defRPr sz="1800">
                <a:solidFill>
                  <a:schemeClr val="bg1"/>
                </a:solidFill>
                <a:latin typeface="Inter" panose="02000503000000020004" pitchFamily="2" charset="0"/>
                <a:ea typeface="Inter" panose="02000503000000020004" pitchFamily="2" charset="0"/>
              </a:defRPr>
            </a:lvl3pPr>
            <a:lvl4pPr>
              <a:lnSpc>
                <a:spcPct val="150000"/>
              </a:lnSpc>
              <a:defRPr sz="1800">
                <a:solidFill>
                  <a:schemeClr val="bg1"/>
                </a:solidFill>
                <a:latin typeface="Inter" panose="02000503000000020004" pitchFamily="2" charset="0"/>
                <a:ea typeface="Inter" panose="02000503000000020004" pitchFamily="2" charset="0"/>
              </a:defRPr>
            </a:lvl4pPr>
            <a:lvl5pPr>
              <a:lnSpc>
                <a:spcPct val="150000"/>
              </a:lnSpc>
              <a:defRPr sz="1800">
                <a:solidFill>
                  <a:schemeClr val="bg1"/>
                </a:solidFill>
                <a:latin typeface="Inter" panose="02000503000000020004" pitchFamily="2" charset="0"/>
                <a:ea typeface="Inter" panose="02000503000000020004" pitchFamily="2" charset="0"/>
              </a:defRPr>
            </a:lvl5pPr>
          </a:lstStyle>
          <a:p>
            <a:pPr lvl="0"/>
            <a:r>
              <a:rPr lang="en-US"/>
              <a:t>Please use this space to insert written content as required. Please use Inter or Arial with a minimum font size of 16pt and avoid changing the </a:t>
            </a:r>
            <a:r>
              <a:rPr lang="en-US" err="1"/>
              <a:t>colour</a:t>
            </a:r>
            <a:r>
              <a:rPr lang="en-US"/>
              <a:t> of the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0C9087A8-57F0-4F52-0D4C-4A50830834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9924" y="6146056"/>
            <a:ext cx="585971" cy="197518"/>
          </a:xfrm>
          <a:prstGeom prst="rect">
            <a:avLst/>
          </a:prstGeom>
        </p:spPr>
      </p:pic>
      <p:sp>
        <p:nvSpPr>
          <p:cNvPr id="10" name="Slide Number Placeholder 3">
            <a:extLst>
              <a:ext uri="{FF2B5EF4-FFF2-40B4-BE49-F238E27FC236}">
                <a16:creationId xmlns:a16="http://schemas.microsoft.com/office/drawing/2014/main" id="{EC556465-A7E6-47AC-E137-7531B42F5538}"/>
              </a:ext>
            </a:extLst>
          </p:cNvPr>
          <p:cNvSpPr txBox="1">
            <a:spLocks/>
          </p:cNvSpPr>
          <p:nvPr userDrawn="1"/>
        </p:nvSpPr>
        <p:spPr>
          <a:xfrm>
            <a:off x="4724400" y="616101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C04DF40-495D-ED41-91BB-C1D52B6AEB39}" type="slidenum">
              <a:rPr lang="en-US" sz="1200" b="0" smtClean="0">
                <a:solidFill>
                  <a:schemeClr val="bg1"/>
                </a:solidFill>
                <a:latin typeface="Inter" panose="02000503000000020004" pitchFamily="2" charset="0"/>
                <a:ea typeface="Inter" panose="02000503000000020004" pitchFamily="2" charset="0"/>
              </a:rPr>
              <a:pPr algn="ctr"/>
              <a:t>‹#›</a:t>
            </a:fld>
            <a:endParaRPr lang="en-US" sz="1200" b="0">
              <a:solidFill>
                <a:schemeClr val="bg1"/>
              </a:solidFill>
              <a:latin typeface="Inter" panose="02000503000000020004" pitchFamily="2" charset="0"/>
              <a:ea typeface="Inter" panose="02000503000000020004" pitchFamily="2" charset="0"/>
            </a:endParaRPr>
          </a:p>
        </p:txBody>
      </p:sp>
      <p:sp>
        <p:nvSpPr>
          <p:cNvPr id="2" name="Title 1">
            <a:extLst>
              <a:ext uri="{FF2B5EF4-FFF2-40B4-BE49-F238E27FC236}">
                <a16:creationId xmlns:a16="http://schemas.microsoft.com/office/drawing/2014/main" id="{A4FC3E31-B160-DF89-AFCA-94CC882CA716}"/>
              </a:ext>
            </a:extLst>
          </p:cNvPr>
          <p:cNvSpPr>
            <a:spLocks noGrp="1"/>
          </p:cNvSpPr>
          <p:nvPr>
            <p:ph type="ctrTitle" hasCustomPrompt="1"/>
          </p:nvPr>
        </p:nvSpPr>
        <p:spPr>
          <a:xfrm>
            <a:off x="539923" y="545526"/>
            <a:ext cx="11076689" cy="1160319"/>
          </a:xfrm>
          <a:prstGeom prst="rect">
            <a:avLst/>
          </a:prstGeom>
        </p:spPr>
        <p:txBody>
          <a:bodyPr anchor="t" anchorCtr="0">
            <a:noAutofit/>
          </a:bodyPr>
          <a:lstStyle>
            <a:lvl1pPr algn="l">
              <a:defRPr sz="4000" b="1" i="0">
                <a:solidFill>
                  <a:schemeClr val="bg1"/>
                </a:solidFill>
                <a:latin typeface="Lora SemiBold" pitchFamily="2" charset="77"/>
              </a:defRPr>
            </a:lvl1pPr>
          </a:lstStyle>
          <a:p>
            <a:r>
              <a:rPr lang="en-US"/>
              <a:t>This is a sample page layout</a:t>
            </a:r>
            <a:br>
              <a:rPr lang="en-US"/>
            </a:br>
            <a:endParaRPr lang="en-US"/>
          </a:p>
        </p:txBody>
      </p:sp>
    </p:spTree>
    <p:extLst>
      <p:ext uri="{BB962C8B-B14F-4D97-AF65-F5344CB8AC3E}">
        <p14:creationId xmlns:p14="http://schemas.microsoft.com/office/powerpoint/2010/main" val="13856079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D95A3C9-9C62-4772-A1CE-36239AA18826}"/>
              </a:ext>
            </a:extLst>
          </p:cNvPr>
          <p:cNvSpPr>
            <a:spLocks noGrp="1"/>
          </p:cNvSpPr>
          <p:nvPr>
            <p:ph type="title"/>
          </p:nvPr>
        </p:nvSpPr>
        <p:spPr>
          <a:xfrm>
            <a:off x="466725" y="365125"/>
            <a:ext cx="4324350" cy="1325563"/>
          </a:xfrm>
          <a:prstGeom prst="rect">
            <a:avLst/>
          </a:prstGeom>
        </p:spPr>
        <p:txBody>
          <a:bodyPr vert="horz" lIns="91440" tIns="45720" rIns="91440" bIns="45720" rtlCol="0" anchor="ctr">
            <a:noAutofit/>
          </a:bodyPr>
          <a:lstStyle/>
          <a:p>
            <a:r>
              <a:rPr lang="en-US"/>
              <a:t>This is the slide master template</a:t>
            </a:r>
            <a:endParaRPr lang="en-GB"/>
          </a:p>
        </p:txBody>
      </p:sp>
      <p:sp>
        <p:nvSpPr>
          <p:cNvPr id="8" name="Text Placeholder 7">
            <a:extLst>
              <a:ext uri="{FF2B5EF4-FFF2-40B4-BE49-F238E27FC236}">
                <a16:creationId xmlns:a16="http://schemas.microsoft.com/office/drawing/2014/main" id="{D8910A4F-E315-42EE-8468-BC6F4004260A}"/>
              </a:ext>
            </a:extLst>
          </p:cNvPr>
          <p:cNvSpPr>
            <a:spLocks noGrp="1"/>
          </p:cNvSpPr>
          <p:nvPr>
            <p:ph type="body" idx="1"/>
          </p:nvPr>
        </p:nvSpPr>
        <p:spPr>
          <a:xfrm>
            <a:off x="466725" y="1901825"/>
            <a:ext cx="4324350" cy="1325563"/>
          </a:xfrm>
          <a:prstGeom prst="rect">
            <a:avLst/>
          </a:prstGeom>
        </p:spPr>
        <p:txBody>
          <a:bodyPr vert="horz" lIns="91440" tIns="45720" rIns="91440" bIns="45720" rtlCol="0">
            <a:noAutofit/>
          </a:bodyPr>
          <a:lstStyle/>
          <a:p>
            <a:pPr lvl="0"/>
            <a:r>
              <a:rPr lang="en-US"/>
              <a:t>Please select from the available layout slides</a:t>
            </a:r>
            <a:endParaRPr lang="en-GB"/>
          </a:p>
        </p:txBody>
      </p:sp>
    </p:spTree>
    <p:extLst>
      <p:ext uri="{BB962C8B-B14F-4D97-AF65-F5344CB8AC3E}">
        <p14:creationId xmlns:p14="http://schemas.microsoft.com/office/powerpoint/2010/main" val="370459989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 id="2147484117" r:id="rId26"/>
    <p:sldLayoutId id="2147484118" r:id="rId27"/>
    <p:sldLayoutId id="2147484119" r:id="rId28"/>
    <p:sldLayoutId id="2147484120" r:id="rId29"/>
    <p:sldLayoutId id="2147484121" r:id="rId30"/>
    <p:sldLayoutId id="2147484123" r:id="rId31"/>
    <p:sldLayoutId id="2147484122" r:id="rId32"/>
    <p:sldLayoutId id="2147484124" r:id="rId33"/>
    <p:sldLayoutId id="2147484125" r:id="rId34"/>
    <p:sldLayoutId id="2147484126" r:id="rId35"/>
    <p:sldLayoutId id="2147484127" r:id="rId36"/>
    <p:sldLayoutId id="2147484128" r:id="rId37"/>
    <p:sldLayoutId id="2147484129" r:id="rId38"/>
    <p:sldLayoutId id="2147484130" r:id="rId39"/>
    <p:sldLayoutId id="2147484131" r:id="rId40"/>
    <p:sldLayoutId id="2147484132" r:id="rId41"/>
  </p:sldLayoutIdLst>
  <p:hf hdr="0" dt="0"/>
  <p:txStyles>
    <p:titleStyle>
      <a:lvl1pPr algn="l" defTabSz="914400" rtl="0" eaLnBrk="1" latinLnBrk="0" hangingPunct="1">
        <a:lnSpc>
          <a:spcPct val="100000"/>
        </a:lnSpc>
        <a:spcBef>
          <a:spcPct val="0"/>
        </a:spcBef>
        <a:buNone/>
        <a:defRPr sz="4000" b="1" kern="1200">
          <a:solidFill>
            <a:schemeClr val="tx1"/>
          </a:solidFill>
          <a:latin typeface="+mj-lt"/>
          <a:ea typeface="Lora SemiBold" charset="0"/>
          <a:cs typeface="Lora SemiBold"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Inter" charset="0"/>
          <a:cs typeface="Inter"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userDrawn="1">
          <p15:clr>
            <a:srgbClr val="F26B43"/>
          </p15:clr>
        </p15:guide>
        <p15:guide id="2" pos="3840" userDrawn="1">
          <p15:clr>
            <a:srgbClr val="F26B43"/>
          </p15:clr>
        </p15:guide>
        <p15:guide id="3" orient="horz" pos="4088" userDrawn="1">
          <p15:clr>
            <a:srgbClr val="F26B43"/>
          </p15:clr>
        </p15:guide>
        <p15:guide id="4" orient="horz" pos="41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418559-EF6D-6940-2CBE-3F5D13BA0BD6}"/>
              </a:ext>
            </a:extLst>
          </p:cNvPr>
          <p:cNvSpPr>
            <a:spLocks noGrp="1"/>
          </p:cNvSpPr>
          <p:nvPr>
            <p:ph type="ctrTitle"/>
          </p:nvPr>
        </p:nvSpPr>
        <p:spPr>
          <a:xfrm>
            <a:off x="724987" y="724143"/>
            <a:ext cx="5460055" cy="1276350"/>
          </a:xfrm>
        </p:spPr>
        <p:txBody>
          <a:bodyPr/>
          <a:lstStyle/>
          <a:p>
            <a:r>
              <a:rPr lang="en-GB"/>
              <a:t>Cyber Security &amp; Business Continuity Update</a:t>
            </a:r>
          </a:p>
        </p:txBody>
      </p:sp>
      <p:pic>
        <p:nvPicPr>
          <p:cNvPr id="13" name="Picture Placeholder 12" descr="Device and padlock">
            <a:extLst>
              <a:ext uri="{FF2B5EF4-FFF2-40B4-BE49-F238E27FC236}">
                <a16:creationId xmlns:a16="http://schemas.microsoft.com/office/drawing/2014/main" id="{C5723F4E-A82B-2142-C052-CC66845315E5}"/>
              </a:ext>
              <a:ext uri="{C183D7F6-B498-43B3-948B-1728B52AA6E4}">
                <adec:decorative xmlns:adec="http://schemas.microsoft.com/office/drawing/2017/decorative" val="1"/>
              </a:ext>
            </a:extLst>
          </p:cNvPr>
          <p:cNvPicPr>
            <a:picLocks noGrp="1" noChangeAspect="1"/>
          </p:cNvPicPr>
          <p:nvPr>
            <p:ph type="pic" sz="quarter" idx="10"/>
          </p:nvPr>
        </p:nvPicPr>
        <p:blipFill>
          <a:blip r:embed="rId2"/>
          <a:srcRect l="23538" r="23538"/>
          <a:stretch/>
        </p:blipFill>
        <p:spPr>
          <a:xfrm>
            <a:off x="5828463" y="-9053"/>
            <a:ext cx="6461125" cy="6867053"/>
          </a:xfrm>
        </p:spPr>
      </p:pic>
      <p:sp>
        <p:nvSpPr>
          <p:cNvPr id="11" name="TextBox 10">
            <a:extLst>
              <a:ext uri="{FF2B5EF4-FFF2-40B4-BE49-F238E27FC236}">
                <a16:creationId xmlns:a16="http://schemas.microsoft.com/office/drawing/2014/main" id="{C2A4C999-EC69-5295-CCBD-CE414A98C136}"/>
              </a:ext>
            </a:extLst>
          </p:cNvPr>
          <p:cNvSpPr txBox="1"/>
          <p:nvPr/>
        </p:nvSpPr>
        <p:spPr>
          <a:xfrm>
            <a:off x="724987" y="3297146"/>
            <a:ext cx="4039888" cy="459228"/>
          </a:xfrm>
          <a:prstGeom prst="rect">
            <a:avLst/>
          </a:prstGeom>
          <a:noFill/>
        </p:spPr>
        <p:txBody>
          <a:bodyPr wrap="none" rtlCol="0">
            <a:spAutoFit/>
          </a:bodyPr>
          <a:lstStyle/>
          <a:p>
            <a:pPr>
              <a:lnSpc>
                <a:spcPct val="150000"/>
              </a:lnSpc>
            </a:pPr>
            <a:r>
              <a:rPr lang="en-GB">
                <a:latin typeface="Inter SemiBold" panose="02000503000000020004" pitchFamily="2" charset="0"/>
                <a:ea typeface="Inter SemiBold" panose="02000503000000020004" pitchFamily="2" charset="0"/>
              </a:rPr>
              <a:t>Last updated: </a:t>
            </a:r>
            <a:r>
              <a:rPr lang="en-GB">
                <a:latin typeface="Inter" panose="02000503000000020004" pitchFamily="2" charset="0"/>
                <a:ea typeface="Inter" panose="02000503000000020004" pitchFamily="2" charset="0"/>
              </a:rPr>
              <a:t>28</a:t>
            </a:r>
            <a:r>
              <a:rPr lang="en-GB" baseline="30000">
                <a:latin typeface="Inter" panose="02000503000000020004" pitchFamily="2" charset="0"/>
                <a:ea typeface="Inter" panose="02000503000000020004" pitchFamily="2" charset="0"/>
              </a:rPr>
              <a:t>th</a:t>
            </a:r>
            <a:r>
              <a:rPr lang="en-GB">
                <a:latin typeface="Inter" panose="02000503000000020004" pitchFamily="2" charset="0"/>
                <a:ea typeface="Inter" panose="02000503000000020004" pitchFamily="2" charset="0"/>
              </a:rPr>
              <a:t> November 2024</a:t>
            </a:r>
          </a:p>
        </p:txBody>
      </p:sp>
    </p:spTree>
    <p:extLst>
      <p:ext uri="{BB962C8B-B14F-4D97-AF65-F5344CB8AC3E}">
        <p14:creationId xmlns:p14="http://schemas.microsoft.com/office/powerpoint/2010/main" val="80928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1C2-7605-4A7D-A828-C00D84A93B73}"/>
              </a:ext>
            </a:extLst>
          </p:cNvPr>
          <p:cNvSpPr>
            <a:spLocks noGrp="1"/>
          </p:cNvSpPr>
          <p:nvPr>
            <p:ph type="ctrTitle"/>
          </p:nvPr>
        </p:nvSpPr>
        <p:spPr>
          <a:xfrm>
            <a:off x="152139" y="707786"/>
            <a:ext cx="3311824" cy="4190385"/>
          </a:xfrm>
        </p:spPr>
        <p:txBody>
          <a:bodyPr>
            <a:normAutofit/>
          </a:bodyPr>
          <a:lstStyle/>
          <a:p>
            <a:r>
              <a:rPr lang="en-GB" sz="3600"/>
              <a:t>Cyber Strategy - background</a:t>
            </a:r>
            <a:br>
              <a:rPr lang="en-GB" sz="3600"/>
            </a:br>
            <a:endParaRPr lang="en-GB" sz="3600">
              <a:latin typeface="Lora SemiBold" pitchFamily="2" charset="77"/>
            </a:endParaRPr>
          </a:p>
        </p:txBody>
      </p:sp>
      <p:sp>
        <p:nvSpPr>
          <p:cNvPr id="11" name="TextBox 10">
            <a:extLst>
              <a:ext uri="{FF2B5EF4-FFF2-40B4-BE49-F238E27FC236}">
                <a16:creationId xmlns:a16="http://schemas.microsoft.com/office/drawing/2014/main" id="{EB8DD916-8EFB-FD6D-798A-277D4CA64F18}"/>
              </a:ext>
            </a:extLst>
          </p:cNvPr>
          <p:cNvSpPr txBox="1"/>
          <p:nvPr/>
        </p:nvSpPr>
        <p:spPr>
          <a:xfrm>
            <a:off x="3950658" y="202064"/>
            <a:ext cx="7918070" cy="3167919"/>
          </a:xfrm>
          <a:prstGeom prst="rect">
            <a:avLst/>
          </a:prstGeom>
          <a:noFill/>
        </p:spPr>
        <p:txBody>
          <a:bodyPr wrap="square">
            <a:spAutoFit/>
          </a:bodyPr>
          <a:lstStyle/>
          <a:p>
            <a:pPr>
              <a:lnSpc>
                <a:spcPct val="150000"/>
              </a:lnSpc>
              <a:spcBef>
                <a:spcPts val="1000"/>
              </a:spcBef>
            </a:pPr>
            <a:r>
              <a:rPr lang="en-GB" sz="2400" b="1"/>
              <a:t>Assurance &amp; Certification</a:t>
            </a:r>
          </a:p>
          <a:p>
            <a:pPr>
              <a:lnSpc>
                <a:spcPct val="150000"/>
              </a:lnSpc>
              <a:spcBef>
                <a:spcPts val="1000"/>
              </a:spcBef>
            </a:pPr>
            <a:r>
              <a:rPr lang="en-GB" sz="1400">
                <a:effectLst/>
                <a:latin typeface="Inter" panose="02000503000000020004" pitchFamily="2" charset="0"/>
                <a:ea typeface="Inter" panose="02000503000000020004" pitchFamily="2" charset="0"/>
                <a:cs typeface="Times New Roman" panose="02020603050405020304" pitchFamily="18" charset="0"/>
              </a:rPr>
              <a:t>NICE has aligned its assurance strategy against industry standard frameworks and best practice for IT &amp; Information Security to assure against cyber threats and risks.  Through alignment and certification against such frameworks as the Cyber Assessment Framework (CAF) and government backed best practice initiatives such as Cyber Essentials, NICE are committed to continual strengthening our cyber security posture, business continuity and disaster recovery.</a:t>
            </a:r>
            <a:endParaRPr lang="en-GB" sz="1400"/>
          </a:p>
          <a:p>
            <a:pPr>
              <a:lnSpc>
                <a:spcPct val="150000"/>
              </a:lnSpc>
              <a:spcBef>
                <a:spcPts val="1000"/>
              </a:spcBef>
            </a:pPr>
            <a:endParaRPr lang="en-GB" sz="1600"/>
          </a:p>
        </p:txBody>
      </p:sp>
      <p:pic>
        <p:nvPicPr>
          <p:cNvPr id="3" name="Picture 2" descr="A blue pyramid with black text">
            <a:extLst>
              <a:ext uri="{FF2B5EF4-FFF2-40B4-BE49-F238E27FC236}">
                <a16:creationId xmlns:a16="http://schemas.microsoft.com/office/drawing/2014/main" id="{31C4670B-225B-DA3E-6A0B-C76F97068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4467" y="2802978"/>
            <a:ext cx="3924300" cy="3157855"/>
          </a:xfrm>
          <a:prstGeom prst="rect">
            <a:avLst/>
          </a:prstGeom>
        </p:spPr>
      </p:pic>
    </p:spTree>
    <p:extLst>
      <p:ext uri="{BB962C8B-B14F-4D97-AF65-F5344CB8AC3E}">
        <p14:creationId xmlns:p14="http://schemas.microsoft.com/office/powerpoint/2010/main" val="152138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1C2-7605-4A7D-A828-C00D84A93B73}"/>
              </a:ext>
            </a:extLst>
          </p:cNvPr>
          <p:cNvSpPr>
            <a:spLocks noGrp="1"/>
          </p:cNvSpPr>
          <p:nvPr>
            <p:ph type="ctrTitle"/>
          </p:nvPr>
        </p:nvSpPr>
        <p:spPr>
          <a:xfrm>
            <a:off x="152139" y="707786"/>
            <a:ext cx="3311824" cy="4190385"/>
          </a:xfrm>
        </p:spPr>
        <p:txBody>
          <a:bodyPr>
            <a:normAutofit/>
          </a:bodyPr>
          <a:lstStyle/>
          <a:p>
            <a:r>
              <a:rPr lang="en-GB" sz="3600"/>
              <a:t>Cyber Strategy - methodology</a:t>
            </a:r>
            <a:br>
              <a:rPr lang="en-GB" sz="3600"/>
            </a:br>
            <a:endParaRPr lang="en-GB" sz="3600">
              <a:latin typeface="Lora SemiBold" pitchFamily="2" charset="77"/>
            </a:endParaRPr>
          </a:p>
        </p:txBody>
      </p:sp>
      <p:sp>
        <p:nvSpPr>
          <p:cNvPr id="11" name="TextBox 10">
            <a:extLst>
              <a:ext uri="{FF2B5EF4-FFF2-40B4-BE49-F238E27FC236}">
                <a16:creationId xmlns:a16="http://schemas.microsoft.com/office/drawing/2014/main" id="{EB8DD916-8EFB-FD6D-798A-277D4CA64F18}"/>
              </a:ext>
            </a:extLst>
          </p:cNvPr>
          <p:cNvSpPr txBox="1"/>
          <p:nvPr/>
        </p:nvSpPr>
        <p:spPr>
          <a:xfrm>
            <a:off x="4002613" y="129328"/>
            <a:ext cx="7918070" cy="2198422"/>
          </a:xfrm>
          <a:prstGeom prst="rect">
            <a:avLst/>
          </a:prstGeom>
          <a:noFill/>
        </p:spPr>
        <p:txBody>
          <a:bodyPr wrap="square">
            <a:spAutoFit/>
          </a:bodyPr>
          <a:lstStyle/>
          <a:p>
            <a:pPr>
              <a:lnSpc>
                <a:spcPct val="150000"/>
              </a:lnSpc>
              <a:spcBef>
                <a:spcPts val="1000"/>
              </a:spcBef>
            </a:pPr>
            <a:r>
              <a:rPr lang="en-GB" sz="2400" b="1"/>
              <a:t>CAF &amp; the NHSE DSP Toolkit</a:t>
            </a:r>
          </a:p>
          <a:p>
            <a:pPr>
              <a:lnSpc>
                <a:spcPct val="150000"/>
              </a:lnSpc>
              <a:spcBef>
                <a:spcPts val="1000"/>
              </a:spcBef>
            </a:pPr>
            <a:r>
              <a:rPr lang="en-GB" sz="1400">
                <a:effectLst/>
                <a:latin typeface="Inter" panose="02000503000000020004" pitchFamily="2" charset="0"/>
                <a:ea typeface="Inter" panose="02000503000000020004" pitchFamily="2" charset="0"/>
                <a:cs typeface="Times New Roman" panose="02020603050405020304" pitchFamily="18" charset="0"/>
              </a:rPr>
              <a:t>The NHSE DSP Toolkit is undergoing a transformation to become aligned to the industry standard CAF certification, which mirrors NICE’s cyber strategy. NICE is committed to this journey for DSP Toolkit certification and CAF assurance.</a:t>
            </a:r>
            <a:endParaRPr lang="en-GB" sz="1400"/>
          </a:p>
          <a:p>
            <a:pPr>
              <a:lnSpc>
                <a:spcPct val="150000"/>
              </a:lnSpc>
              <a:spcBef>
                <a:spcPts val="1000"/>
              </a:spcBef>
            </a:pPr>
            <a:endParaRPr lang="en-GB" sz="1600"/>
          </a:p>
        </p:txBody>
      </p:sp>
      <p:pic>
        <p:nvPicPr>
          <p:cNvPr id="5" name="Picture 4" descr="A diagram of a process">
            <a:extLst>
              <a:ext uri="{FF2B5EF4-FFF2-40B4-BE49-F238E27FC236}">
                <a16:creationId xmlns:a16="http://schemas.microsoft.com/office/drawing/2014/main" id="{D676086C-FCCF-A1C5-58D9-C94BF41453FD}"/>
              </a:ext>
            </a:extLst>
          </p:cNvPr>
          <p:cNvPicPr>
            <a:picLocks noChangeAspect="1"/>
          </p:cNvPicPr>
          <p:nvPr/>
        </p:nvPicPr>
        <p:blipFill>
          <a:blip r:embed="rId3"/>
          <a:stretch>
            <a:fillRect/>
          </a:stretch>
        </p:blipFill>
        <p:spPr>
          <a:xfrm>
            <a:off x="4958196" y="1790008"/>
            <a:ext cx="5143500" cy="4358640"/>
          </a:xfrm>
          <a:prstGeom prst="rect">
            <a:avLst/>
          </a:prstGeom>
        </p:spPr>
      </p:pic>
    </p:spTree>
    <p:extLst>
      <p:ext uri="{BB962C8B-B14F-4D97-AF65-F5344CB8AC3E}">
        <p14:creationId xmlns:p14="http://schemas.microsoft.com/office/powerpoint/2010/main" val="2396597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1C2-7605-4A7D-A828-C00D84A93B73}"/>
              </a:ext>
            </a:extLst>
          </p:cNvPr>
          <p:cNvSpPr>
            <a:spLocks noGrp="1"/>
          </p:cNvSpPr>
          <p:nvPr>
            <p:ph type="ctrTitle"/>
          </p:nvPr>
        </p:nvSpPr>
        <p:spPr>
          <a:xfrm>
            <a:off x="152139" y="707786"/>
            <a:ext cx="3311824" cy="4190385"/>
          </a:xfrm>
        </p:spPr>
        <p:txBody>
          <a:bodyPr>
            <a:normAutofit/>
          </a:bodyPr>
          <a:lstStyle/>
          <a:p>
            <a:r>
              <a:rPr lang="en-GB" sz="3600"/>
              <a:t>Cyber Strategy – Approach</a:t>
            </a:r>
            <a:br>
              <a:rPr lang="en-GB" sz="3600"/>
            </a:br>
            <a:endParaRPr lang="en-GB" sz="3600">
              <a:latin typeface="Lora SemiBold" pitchFamily="2" charset="77"/>
            </a:endParaRPr>
          </a:p>
        </p:txBody>
      </p:sp>
      <p:sp>
        <p:nvSpPr>
          <p:cNvPr id="11" name="TextBox 10">
            <a:extLst>
              <a:ext uri="{FF2B5EF4-FFF2-40B4-BE49-F238E27FC236}">
                <a16:creationId xmlns:a16="http://schemas.microsoft.com/office/drawing/2014/main" id="{EB8DD916-8EFB-FD6D-798A-277D4CA64F18}"/>
              </a:ext>
            </a:extLst>
          </p:cNvPr>
          <p:cNvSpPr txBox="1"/>
          <p:nvPr/>
        </p:nvSpPr>
        <p:spPr>
          <a:xfrm>
            <a:off x="4002613" y="129328"/>
            <a:ext cx="7918070" cy="6626109"/>
          </a:xfrm>
          <a:prstGeom prst="rect">
            <a:avLst/>
          </a:prstGeom>
          <a:noFill/>
        </p:spPr>
        <p:txBody>
          <a:bodyPr wrap="square" lIns="91440" tIns="45720" rIns="91440" bIns="45720" anchor="t">
            <a:spAutoFit/>
          </a:bodyPr>
          <a:lstStyle/>
          <a:p>
            <a:pPr>
              <a:lnSpc>
                <a:spcPct val="150000"/>
              </a:lnSpc>
              <a:spcBef>
                <a:spcPts val="1000"/>
              </a:spcBef>
            </a:pPr>
            <a:r>
              <a:rPr lang="en-GB" sz="2400" b="1" dirty="0">
                <a:ea typeface="Inter"/>
              </a:rPr>
              <a:t>Approach</a:t>
            </a:r>
            <a:endParaRPr lang="en-GB" sz="2400" b="1" dirty="0"/>
          </a:p>
          <a:p>
            <a:pPr>
              <a:lnSpc>
                <a:spcPct val="150000"/>
              </a:lnSpc>
              <a:spcBef>
                <a:spcPts val="1000"/>
              </a:spcBef>
            </a:pPr>
            <a:r>
              <a:rPr lang="en-GB" sz="1200" dirty="0"/>
              <a:t>Our cyber strategy approach, aligned to NICE's cyber security strategy, was approved in January 2024.  This approach presented two phases for continuous improvement:</a:t>
            </a:r>
            <a:endParaRPr lang="en-GB" sz="1200" dirty="0">
              <a:ea typeface="Inter"/>
            </a:endParaRPr>
          </a:p>
          <a:p>
            <a:pPr marL="285750" indent="-285750">
              <a:lnSpc>
                <a:spcPct val="150000"/>
              </a:lnSpc>
              <a:spcBef>
                <a:spcPts val="1000"/>
              </a:spcBef>
              <a:buFont typeface="Arial"/>
              <a:buChar char="•"/>
            </a:pPr>
            <a:r>
              <a:rPr lang="en-GB" sz="1200" b="1" dirty="0">
                <a:ea typeface="Inter"/>
              </a:rPr>
              <a:t>Phase 1 (2024/25) - Foundational</a:t>
            </a:r>
          </a:p>
          <a:p>
            <a:pPr marL="742950" lvl="1" indent="-285750">
              <a:lnSpc>
                <a:spcPct val="150000"/>
              </a:lnSpc>
              <a:spcBef>
                <a:spcPts val="1000"/>
              </a:spcBef>
              <a:buFont typeface="Courier New"/>
              <a:buChar char="o"/>
            </a:pPr>
            <a:r>
              <a:rPr lang="en-GB" sz="1200" dirty="0">
                <a:ea typeface="Inter"/>
              </a:rPr>
              <a:t>Modernise on-premise infrastructure &amp; removing technical debt</a:t>
            </a:r>
          </a:p>
          <a:p>
            <a:pPr marL="742950" lvl="1" indent="-285750">
              <a:lnSpc>
                <a:spcPct val="150000"/>
              </a:lnSpc>
              <a:spcBef>
                <a:spcPts val="1000"/>
              </a:spcBef>
              <a:buFont typeface="Courier New"/>
              <a:buChar char="o"/>
            </a:pPr>
            <a:r>
              <a:rPr lang="en-GB" sz="1200" dirty="0">
                <a:ea typeface="Inter"/>
              </a:rPr>
              <a:t>Focusing on preventative measures and controls</a:t>
            </a:r>
          </a:p>
          <a:p>
            <a:pPr marL="742950" lvl="1" indent="-285750">
              <a:lnSpc>
                <a:spcPct val="150000"/>
              </a:lnSpc>
              <a:spcBef>
                <a:spcPts val="1000"/>
              </a:spcBef>
              <a:buFont typeface="Courier New"/>
              <a:buChar char="o"/>
            </a:pPr>
            <a:r>
              <a:rPr lang="en-GB" sz="1200" dirty="0">
                <a:ea typeface="Inter"/>
              </a:rPr>
              <a:t>Establishing governance assurance model, aligned with our cyber strategy of industry standard and best practice compliance and certification</a:t>
            </a:r>
          </a:p>
          <a:p>
            <a:pPr marL="285750" indent="-285750">
              <a:lnSpc>
                <a:spcPct val="150000"/>
              </a:lnSpc>
              <a:spcBef>
                <a:spcPts val="1000"/>
              </a:spcBef>
              <a:buFont typeface="Arial"/>
              <a:buChar char="•"/>
            </a:pPr>
            <a:r>
              <a:rPr lang="en-GB" sz="1200" b="1" dirty="0">
                <a:ea typeface="Inter"/>
              </a:rPr>
              <a:t>Phase 2 (2025/26) - Transformative</a:t>
            </a:r>
          </a:p>
          <a:p>
            <a:pPr marL="742950" lvl="1" indent="-285750">
              <a:lnSpc>
                <a:spcPct val="150000"/>
              </a:lnSpc>
              <a:spcBef>
                <a:spcPts val="1000"/>
              </a:spcBef>
              <a:buFont typeface="Courier New"/>
              <a:buChar char="o"/>
            </a:pPr>
            <a:r>
              <a:rPr lang="en-GB" sz="1200" dirty="0">
                <a:ea typeface="Inter"/>
              </a:rPr>
              <a:t>Focusing on reactive measures, controls and process</a:t>
            </a:r>
          </a:p>
          <a:p>
            <a:pPr>
              <a:lnSpc>
                <a:spcPct val="150000"/>
              </a:lnSpc>
              <a:spcBef>
                <a:spcPts val="1000"/>
              </a:spcBef>
            </a:pPr>
            <a:r>
              <a:rPr lang="en-GB" sz="1200" dirty="0">
                <a:ea typeface="Inter"/>
              </a:rPr>
              <a:t>The phases above cover the 3 themes of security:</a:t>
            </a:r>
          </a:p>
          <a:p>
            <a:pPr>
              <a:lnSpc>
                <a:spcPct val="150000"/>
              </a:lnSpc>
              <a:spcBef>
                <a:spcPts val="1000"/>
              </a:spcBef>
            </a:pPr>
            <a:r>
              <a:rPr lang="en-GB" sz="1200" b="1" dirty="0">
                <a:ea typeface="Inter"/>
              </a:rPr>
              <a:t>Prevention</a:t>
            </a:r>
            <a:r>
              <a:rPr lang="en-GB" sz="1200" dirty="0">
                <a:ea typeface="Inter"/>
              </a:rPr>
              <a:t>: Controls and measures to prevent success of an attack</a:t>
            </a:r>
          </a:p>
          <a:p>
            <a:pPr>
              <a:lnSpc>
                <a:spcPct val="150000"/>
              </a:lnSpc>
              <a:spcBef>
                <a:spcPts val="1000"/>
              </a:spcBef>
            </a:pPr>
            <a:r>
              <a:rPr lang="en-GB" sz="1200" b="1" dirty="0">
                <a:ea typeface="Inter"/>
              </a:rPr>
              <a:t>Reactive</a:t>
            </a:r>
            <a:r>
              <a:rPr lang="en-GB" sz="1200" dirty="0">
                <a:ea typeface="Inter"/>
              </a:rPr>
              <a:t>: Process and measures related to business continuity, data protection and disaster recover to be able to react and recover quickly in event of a successful attack</a:t>
            </a:r>
          </a:p>
          <a:p>
            <a:pPr>
              <a:lnSpc>
                <a:spcPct val="150000"/>
              </a:lnSpc>
              <a:spcBef>
                <a:spcPts val="1000"/>
              </a:spcBef>
            </a:pPr>
            <a:r>
              <a:rPr lang="en-GB" sz="1200" b="1" dirty="0">
                <a:ea typeface="Inter"/>
              </a:rPr>
              <a:t>Governance</a:t>
            </a:r>
            <a:r>
              <a:rPr lang="en-GB" sz="1200" dirty="0">
                <a:ea typeface="Inter"/>
              </a:rPr>
              <a:t>: Following industry best practice overall and established compliance and certifications</a:t>
            </a:r>
          </a:p>
          <a:p>
            <a:pPr>
              <a:lnSpc>
                <a:spcPct val="150000"/>
              </a:lnSpc>
              <a:spcBef>
                <a:spcPts val="1000"/>
              </a:spcBef>
            </a:pPr>
            <a:endParaRPr lang="en-GB" sz="1000" dirty="0">
              <a:ea typeface="Inter"/>
            </a:endParaRPr>
          </a:p>
          <a:p>
            <a:pPr>
              <a:lnSpc>
                <a:spcPct val="150000"/>
              </a:lnSpc>
              <a:spcBef>
                <a:spcPts val="1000"/>
              </a:spcBef>
            </a:pPr>
            <a:r>
              <a:rPr lang="en-GB" sz="1000" dirty="0"/>
              <a:t>* - these are subject to prioritisation and funding</a:t>
            </a:r>
            <a:endParaRPr lang="en-GB" sz="1000" dirty="0">
              <a:ea typeface="Inter"/>
            </a:endParaRPr>
          </a:p>
        </p:txBody>
      </p:sp>
    </p:spTree>
    <p:extLst>
      <p:ext uri="{BB962C8B-B14F-4D97-AF65-F5344CB8AC3E}">
        <p14:creationId xmlns:p14="http://schemas.microsoft.com/office/powerpoint/2010/main" val="3184875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A9F18D-8286-EAE2-52FE-FD78679080DC}"/>
              </a:ext>
              <a:ext uri="{C183D7F6-B498-43B3-948B-1728B52AA6E4}">
                <adec:decorative xmlns:adec="http://schemas.microsoft.com/office/drawing/2017/decorative" val="1"/>
              </a:ext>
            </a:extLst>
          </p:cNvPr>
          <p:cNvSpPr/>
          <p:nvPr/>
        </p:nvSpPr>
        <p:spPr>
          <a:xfrm>
            <a:off x="8161533" y="1711873"/>
            <a:ext cx="3581999" cy="661063"/>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22273F64-20C3-9E6D-6559-42D62846F099}"/>
              </a:ext>
              <a:ext uri="{C183D7F6-B498-43B3-948B-1728B52AA6E4}">
                <adec:decorative xmlns:adec="http://schemas.microsoft.com/office/drawing/2017/decorative" val="1"/>
              </a:ext>
            </a:extLst>
          </p:cNvPr>
          <p:cNvSpPr/>
          <p:nvPr/>
        </p:nvSpPr>
        <p:spPr>
          <a:xfrm>
            <a:off x="482483" y="3074011"/>
            <a:ext cx="3573815" cy="53831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A5840B0-2DCA-FD17-BB48-733D635698D0}"/>
              </a:ext>
              <a:ext uri="{C183D7F6-B498-43B3-948B-1728B52AA6E4}">
                <adec:decorative xmlns:adec="http://schemas.microsoft.com/office/drawing/2017/decorative" val="1"/>
              </a:ext>
            </a:extLst>
          </p:cNvPr>
          <p:cNvSpPr/>
          <p:nvPr/>
        </p:nvSpPr>
        <p:spPr>
          <a:xfrm>
            <a:off x="483276" y="1712389"/>
            <a:ext cx="3591769" cy="665310"/>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25D9FE3A-7CAB-A66C-B1C3-224CE44E46BC}"/>
              </a:ext>
              <a:ext uri="{C183D7F6-B498-43B3-948B-1728B52AA6E4}">
                <adec:decorative xmlns:adec="http://schemas.microsoft.com/office/drawing/2017/decorative" val="1"/>
              </a:ext>
            </a:extLst>
          </p:cNvPr>
          <p:cNvSpPr/>
          <p:nvPr/>
        </p:nvSpPr>
        <p:spPr>
          <a:xfrm>
            <a:off x="4342637" y="1038249"/>
            <a:ext cx="3583584" cy="530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F25ED100-2216-A1F9-2832-C80F3E9E6394}"/>
              </a:ext>
              <a:ext uri="{C183D7F6-B498-43B3-948B-1728B52AA6E4}">
                <adec:decorative xmlns:adec="http://schemas.microsoft.com/office/drawing/2017/decorative" val="1"/>
              </a:ext>
            </a:extLst>
          </p:cNvPr>
          <p:cNvSpPr/>
          <p:nvPr/>
        </p:nvSpPr>
        <p:spPr>
          <a:xfrm>
            <a:off x="483968" y="1023495"/>
            <a:ext cx="3580179" cy="5308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413B56B-F853-4EF5-869C-4ACEE70DAB5F}"/>
              </a:ext>
              <a:ext uri="{C183D7F6-B498-43B3-948B-1728B52AA6E4}">
                <adec:decorative xmlns:adec="http://schemas.microsoft.com/office/drawing/2017/decorative" val="1"/>
              </a:ext>
            </a:extLst>
          </p:cNvPr>
          <p:cNvSpPr/>
          <p:nvPr/>
        </p:nvSpPr>
        <p:spPr>
          <a:xfrm>
            <a:off x="8161533" y="1038248"/>
            <a:ext cx="3580179" cy="530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DD4CF27-2E14-355A-48A3-06095F1B3EB0}"/>
              </a:ext>
            </a:extLst>
          </p:cNvPr>
          <p:cNvSpPr>
            <a:spLocks noGrp="1"/>
          </p:cNvSpPr>
          <p:nvPr>
            <p:ph type="ctrTitle"/>
          </p:nvPr>
        </p:nvSpPr>
        <p:spPr>
          <a:xfrm>
            <a:off x="485992" y="265118"/>
            <a:ext cx="11076689" cy="1160319"/>
          </a:xfrm>
        </p:spPr>
        <p:txBody>
          <a:bodyPr>
            <a:normAutofit/>
          </a:bodyPr>
          <a:lstStyle/>
          <a:p>
            <a:r>
              <a:rPr lang="en-GB" sz="3600">
                <a:latin typeface="Lora SemiBold"/>
              </a:rPr>
              <a:t>2024 – Key Highlights</a:t>
            </a:r>
            <a:endParaRPr lang="en-GB" sz="3600"/>
          </a:p>
        </p:txBody>
      </p:sp>
      <p:sp>
        <p:nvSpPr>
          <p:cNvPr id="52" name="TextBox 51">
            <a:extLst>
              <a:ext uri="{FF2B5EF4-FFF2-40B4-BE49-F238E27FC236}">
                <a16:creationId xmlns:a16="http://schemas.microsoft.com/office/drawing/2014/main" id="{35ABED24-763E-ADF9-0865-97BDFCC74BC1}"/>
              </a:ext>
            </a:extLst>
          </p:cNvPr>
          <p:cNvSpPr txBox="1"/>
          <p:nvPr/>
        </p:nvSpPr>
        <p:spPr>
          <a:xfrm>
            <a:off x="717940" y="1118259"/>
            <a:ext cx="3152009" cy="307777"/>
          </a:xfrm>
          <a:prstGeom prst="rect">
            <a:avLst/>
          </a:prstGeom>
          <a:noFill/>
        </p:spPr>
        <p:txBody>
          <a:bodyPr wrap="square" lIns="91440" tIns="45720" rIns="91440" bIns="45720" rtlCol="0" anchor="t">
            <a:spAutoFit/>
          </a:bodyPr>
          <a:lstStyle/>
          <a:p>
            <a:pPr algn="ctr"/>
            <a:r>
              <a:rPr lang="en-GB" sz="1400" dirty="0">
                <a:solidFill>
                  <a:schemeClr val="bg1"/>
                </a:solidFill>
                <a:latin typeface="Inter SemiBold"/>
                <a:ea typeface="Inter SemiBold"/>
              </a:rPr>
              <a:t>Prevention</a:t>
            </a:r>
            <a:endParaRPr lang="en-GB" sz="1400" dirty="0">
              <a:solidFill>
                <a:schemeClr val="bg1"/>
              </a:solidFill>
              <a:latin typeface="Inter SemiBold" panose="02000503000000020004" pitchFamily="2" charset="0"/>
              <a:ea typeface="Inter SemiBold" panose="02000503000000020004" pitchFamily="2" charset="0"/>
            </a:endParaRPr>
          </a:p>
        </p:txBody>
      </p:sp>
      <p:sp>
        <p:nvSpPr>
          <p:cNvPr id="73" name="TextBox 6">
            <a:extLst>
              <a:ext uri="{FF2B5EF4-FFF2-40B4-BE49-F238E27FC236}">
                <a16:creationId xmlns:a16="http://schemas.microsoft.com/office/drawing/2014/main" id="{D7ECC514-C26F-BDD2-4B6C-6C339387489D}"/>
              </a:ext>
            </a:extLst>
          </p:cNvPr>
          <p:cNvSpPr txBox="1"/>
          <p:nvPr/>
        </p:nvSpPr>
        <p:spPr>
          <a:xfrm>
            <a:off x="571183" y="1825321"/>
            <a:ext cx="3389004"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1000" dirty="0"/>
              <a:t>Implementation of zero-trust model and controls to securely manage access to NICE services </a:t>
            </a:r>
          </a:p>
        </p:txBody>
      </p:sp>
      <p:sp>
        <p:nvSpPr>
          <p:cNvPr id="51" name="TextBox 50">
            <a:extLst>
              <a:ext uri="{FF2B5EF4-FFF2-40B4-BE49-F238E27FC236}">
                <a16:creationId xmlns:a16="http://schemas.microsoft.com/office/drawing/2014/main" id="{708C8E99-264A-4CA1-EDF3-30E5F400D81B}"/>
              </a:ext>
            </a:extLst>
          </p:cNvPr>
          <p:cNvSpPr txBox="1"/>
          <p:nvPr/>
        </p:nvSpPr>
        <p:spPr>
          <a:xfrm>
            <a:off x="4695075" y="1123654"/>
            <a:ext cx="2766384" cy="307777"/>
          </a:xfrm>
          <a:prstGeom prst="rect">
            <a:avLst/>
          </a:prstGeom>
          <a:noFill/>
        </p:spPr>
        <p:txBody>
          <a:bodyPr wrap="square" lIns="91440" tIns="45720" rIns="91440" bIns="45720" rtlCol="0" anchor="t">
            <a:spAutoFit/>
          </a:bodyPr>
          <a:lstStyle/>
          <a:p>
            <a:pPr algn="ctr"/>
            <a:r>
              <a:rPr lang="en-GB" sz="1400" b="1" dirty="0">
                <a:solidFill>
                  <a:schemeClr val="bg1"/>
                </a:solidFill>
                <a:latin typeface="Inter SemiBold"/>
                <a:ea typeface="Inter SemiBold"/>
              </a:rPr>
              <a:t>Responsive / Reactive</a:t>
            </a:r>
            <a:endParaRPr lang="en-GB" sz="1400" b="1" dirty="0">
              <a:solidFill>
                <a:schemeClr val="bg1"/>
              </a:solidFill>
              <a:latin typeface="Inter SemiBold" panose="02000503000000020004" pitchFamily="2" charset="0"/>
              <a:ea typeface="Inter SemiBold" panose="02000503000000020004" pitchFamily="2" charset="0"/>
            </a:endParaRPr>
          </a:p>
        </p:txBody>
      </p:sp>
      <p:sp>
        <p:nvSpPr>
          <p:cNvPr id="15" name="TextBox 14">
            <a:extLst>
              <a:ext uri="{FF2B5EF4-FFF2-40B4-BE49-F238E27FC236}">
                <a16:creationId xmlns:a16="http://schemas.microsoft.com/office/drawing/2014/main" id="{62D06B90-31ED-AFA2-4860-CC413D3D9D92}"/>
              </a:ext>
            </a:extLst>
          </p:cNvPr>
          <p:cNvSpPr txBox="1"/>
          <p:nvPr/>
        </p:nvSpPr>
        <p:spPr>
          <a:xfrm>
            <a:off x="8380510" y="1049781"/>
            <a:ext cx="3149162" cy="523220"/>
          </a:xfrm>
          <a:prstGeom prst="rect">
            <a:avLst/>
          </a:prstGeom>
          <a:noFill/>
        </p:spPr>
        <p:txBody>
          <a:bodyPr wrap="square" lIns="91440" tIns="45720" rIns="91440" bIns="45720" rtlCol="0" anchor="t">
            <a:spAutoFit/>
          </a:bodyPr>
          <a:lstStyle/>
          <a:p>
            <a:pPr algn="ctr"/>
            <a:r>
              <a:rPr lang="en-GB" sz="1400" dirty="0">
                <a:solidFill>
                  <a:schemeClr val="bg1"/>
                </a:solidFill>
                <a:latin typeface="Inter SemiBold"/>
                <a:ea typeface="Inter SemiBold"/>
              </a:rPr>
              <a:t>Governance / Oversight/Assurance</a:t>
            </a:r>
          </a:p>
        </p:txBody>
      </p:sp>
      <p:sp>
        <p:nvSpPr>
          <p:cNvPr id="27" name="TextBox 26">
            <a:extLst>
              <a:ext uri="{FF2B5EF4-FFF2-40B4-BE49-F238E27FC236}">
                <a16:creationId xmlns:a16="http://schemas.microsoft.com/office/drawing/2014/main" id="{B5743CFA-8137-CB6E-A7EA-9BEB73C2FF0F}"/>
              </a:ext>
            </a:extLst>
          </p:cNvPr>
          <p:cNvSpPr txBox="1"/>
          <p:nvPr/>
        </p:nvSpPr>
        <p:spPr>
          <a:xfrm>
            <a:off x="8275289" y="1822956"/>
            <a:ext cx="2559662" cy="400110"/>
          </a:xfrm>
          <a:prstGeom prst="rect">
            <a:avLst/>
          </a:prstGeom>
          <a:noFill/>
        </p:spPr>
        <p:txBody>
          <a:bodyPr wrap="square" lIns="91440" tIns="45720" rIns="91440" bIns="45720" rtlCol="0" anchor="t">
            <a:spAutoFit/>
          </a:bodyPr>
          <a:lstStyle/>
          <a:p>
            <a:pPr>
              <a:spcBef>
                <a:spcPts val="1000"/>
              </a:spcBef>
            </a:pPr>
            <a:r>
              <a:rPr lang="en-GB" sz="1000" dirty="0"/>
              <a:t>Yearly certification achieved against 2024/25 NHSE DSP Toolkit</a:t>
            </a:r>
            <a:endParaRPr lang="en-GB" sz="1000" dirty="0">
              <a:ea typeface="Inter"/>
            </a:endParaRPr>
          </a:p>
        </p:txBody>
      </p:sp>
      <p:sp>
        <p:nvSpPr>
          <p:cNvPr id="5" name="Rectangle 4">
            <a:extLst>
              <a:ext uri="{FF2B5EF4-FFF2-40B4-BE49-F238E27FC236}">
                <a16:creationId xmlns:a16="http://schemas.microsoft.com/office/drawing/2014/main" id="{BFB0B47B-B409-7E3D-8638-1C269001C217}"/>
              </a:ext>
            </a:extLst>
          </p:cNvPr>
          <p:cNvSpPr/>
          <p:nvPr/>
        </p:nvSpPr>
        <p:spPr>
          <a:xfrm>
            <a:off x="480583" y="2494834"/>
            <a:ext cx="3572231" cy="479693"/>
          </a:xfrm>
          <a:prstGeom prst="rect">
            <a:avLst/>
          </a:prstGeom>
          <a:solidFill>
            <a:srgbClr val="F7F4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75170534-44D8-7577-43D0-8CA94326124E}"/>
              </a:ext>
            </a:extLst>
          </p:cNvPr>
          <p:cNvSpPr txBox="1"/>
          <p:nvPr/>
        </p:nvSpPr>
        <p:spPr>
          <a:xfrm>
            <a:off x="571183" y="2536715"/>
            <a:ext cx="3385511" cy="400110"/>
          </a:xfrm>
          <a:prstGeom prst="rect">
            <a:avLst/>
          </a:prstGeom>
          <a:noFill/>
        </p:spPr>
        <p:txBody>
          <a:bodyPr wrap="square" lIns="91440" tIns="45720" rIns="91440" bIns="45720" anchor="t">
            <a:spAutoFit/>
          </a:bodyPr>
          <a:lstStyle/>
          <a:p>
            <a:pPr>
              <a:spcBef>
                <a:spcPts val="1000"/>
              </a:spcBef>
            </a:pPr>
            <a:r>
              <a:rPr lang="en-GB" sz="1000" dirty="0"/>
              <a:t>Modernising Core Infrastructure – new data centre, introduction of next generation firewall technology</a:t>
            </a:r>
          </a:p>
        </p:txBody>
      </p:sp>
      <p:sp>
        <p:nvSpPr>
          <p:cNvPr id="18" name="TextBox 17">
            <a:extLst>
              <a:ext uri="{FF2B5EF4-FFF2-40B4-BE49-F238E27FC236}">
                <a16:creationId xmlns:a16="http://schemas.microsoft.com/office/drawing/2014/main" id="{171A85F0-8DB3-7437-E933-EFC317F34C4D}"/>
              </a:ext>
            </a:extLst>
          </p:cNvPr>
          <p:cNvSpPr txBox="1"/>
          <p:nvPr/>
        </p:nvSpPr>
        <p:spPr>
          <a:xfrm>
            <a:off x="493029" y="3076557"/>
            <a:ext cx="3383348" cy="553998"/>
          </a:xfrm>
          <a:prstGeom prst="rect">
            <a:avLst/>
          </a:prstGeom>
          <a:noFill/>
        </p:spPr>
        <p:txBody>
          <a:bodyPr wrap="square" lIns="91440" tIns="45720" rIns="91440" bIns="45720" anchor="t">
            <a:spAutoFit/>
          </a:bodyPr>
          <a:lstStyle/>
          <a:p>
            <a:pPr>
              <a:spcBef>
                <a:spcPts val="1000"/>
              </a:spcBef>
            </a:pPr>
            <a:r>
              <a:rPr lang="en-GB" sz="1000" dirty="0"/>
              <a:t>Rolling penetration testing and vulnerability management of NICE infrastructure and Live Services web applications</a:t>
            </a:r>
            <a:endParaRPr lang="en-GB" sz="1000" dirty="0">
              <a:ea typeface="Inter"/>
            </a:endParaRPr>
          </a:p>
        </p:txBody>
      </p:sp>
      <p:sp>
        <p:nvSpPr>
          <p:cNvPr id="10" name="Rectangle 9">
            <a:extLst>
              <a:ext uri="{FF2B5EF4-FFF2-40B4-BE49-F238E27FC236}">
                <a16:creationId xmlns:a16="http://schemas.microsoft.com/office/drawing/2014/main" id="{12A8E85F-3EDC-392D-A41D-81E228D5A2DB}"/>
              </a:ext>
              <a:ext uri="{C183D7F6-B498-43B3-948B-1728B52AA6E4}">
                <adec:decorative xmlns:adec="http://schemas.microsoft.com/office/drawing/2017/decorative" val="1"/>
              </a:ext>
            </a:extLst>
          </p:cNvPr>
          <p:cNvSpPr/>
          <p:nvPr/>
        </p:nvSpPr>
        <p:spPr>
          <a:xfrm>
            <a:off x="475502" y="4706802"/>
            <a:ext cx="3581999" cy="475446"/>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solidFill>
                  <a:schemeClr val="tx1"/>
                </a:solidFill>
              </a:rPr>
              <a:t>MTI / NHSE external tech reviews</a:t>
            </a:r>
            <a:endParaRPr lang="en-US" sz="1000" dirty="0">
              <a:solidFill>
                <a:schemeClr val="tx1"/>
              </a:solidFill>
              <a:ea typeface="Inter"/>
            </a:endParaRPr>
          </a:p>
        </p:txBody>
      </p:sp>
      <p:sp>
        <p:nvSpPr>
          <p:cNvPr id="30" name="Rectangle 29">
            <a:extLst>
              <a:ext uri="{FF2B5EF4-FFF2-40B4-BE49-F238E27FC236}">
                <a16:creationId xmlns:a16="http://schemas.microsoft.com/office/drawing/2014/main" id="{6D8071E9-15AA-E73D-48A4-5A0BEA34F40D}"/>
              </a:ext>
              <a:ext uri="{C183D7F6-B498-43B3-948B-1728B52AA6E4}">
                <adec:decorative xmlns:adec="http://schemas.microsoft.com/office/drawing/2017/decorative" val="1"/>
              </a:ext>
            </a:extLst>
          </p:cNvPr>
          <p:cNvSpPr/>
          <p:nvPr/>
        </p:nvSpPr>
        <p:spPr>
          <a:xfrm>
            <a:off x="8158120" y="2503012"/>
            <a:ext cx="3581999" cy="465677"/>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solidFill>
                  <a:schemeClr val="tx1"/>
                </a:solidFill>
              </a:rPr>
              <a:t>ET and ARAC Board Reporting</a:t>
            </a:r>
            <a:endParaRPr lang="en-US" sz="1000" dirty="0">
              <a:solidFill>
                <a:schemeClr val="tx1"/>
              </a:solidFill>
              <a:ea typeface="Inter"/>
            </a:endParaRPr>
          </a:p>
        </p:txBody>
      </p:sp>
      <p:sp>
        <p:nvSpPr>
          <p:cNvPr id="34" name="Rectangle 33">
            <a:extLst>
              <a:ext uri="{FF2B5EF4-FFF2-40B4-BE49-F238E27FC236}">
                <a16:creationId xmlns:a16="http://schemas.microsoft.com/office/drawing/2014/main" id="{E950A0AA-8A89-6DF0-CEFE-3B2135C583A8}"/>
              </a:ext>
              <a:ext uri="{C183D7F6-B498-43B3-948B-1728B52AA6E4}">
                <adec:decorative xmlns:adec="http://schemas.microsoft.com/office/drawing/2017/decorative" val="1"/>
              </a:ext>
            </a:extLst>
          </p:cNvPr>
          <p:cNvSpPr/>
          <p:nvPr/>
        </p:nvSpPr>
        <p:spPr>
          <a:xfrm>
            <a:off x="488717" y="3728901"/>
            <a:ext cx="3583584" cy="342924"/>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solidFill>
                  <a:schemeClr val="tx1"/>
                </a:solidFill>
                <a:ea typeface="Inter"/>
              </a:rPr>
              <a:t>Monitoring &amp; Reporting</a:t>
            </a:r>
          </a:p>
        </p:txBody>
      </p:sp>
      <p:sp>
        <p:nvSpPr>
          <p:cNvPr id="2" name="Rectangle 1">
            <a:extLst>
              <a:ext uri="{FF2B5EF4-FFF2-40B4-BE49-F238E27FC236}">
                <a16:creationId xmlns:a16="http://schemas.microsoft.com/office/drawing/2014/main" id="{D1B26425-79FC-DB75-F6E7-9FEFD543B55A}"/>
              </a:ext>
              <a:ext uri="{C183D7F6-B498-43B3-948B-1728B52AA6E4}">
                <adec:decorative xmlns:adec="http://schemas.microsoft.com/office/drawing/2017/decorative" val="1"/>
              </a:ext>
            </a:extLst>
          </p:cNvPr>
          <p:cNvSpPr/>
          <p:nvPr/>
        </p:nvSpPr>
        <p:spPr>
          <a:xfrm>
            <a:off x="478947" y="4217362"/>
            <a:ext cx="3573815" cy="342924"/>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solidFill>
                  <a:schemeClr val="tx1"/>
                </a:solidFill>
                <a:ea typeface="Inter"/>
              </a:rPr>
              <a:t>NICE generative AI Policy</a:t>
            </a:r>
          </a:p>
        </p:txBody>
      </p:sp>
      <p:sp>
        <p:nvSpPr>
          <p:cNvPr id="8" name="Rectangle 7">
            <a:extLst>
              <a:ext uri="{FF2B5EF4-FFF2-40B4-BE49-F238E27FC236}">
                <a16:creationId xmlns:a16="http://schemas.microsoft.com/office/drawing/2014/main" id="{CD68ADD2-BB9F-34D3-ECE5-AABA60A79389}"/>
              </a:ext>
              <a:ext uri="{C183D7F6-B498-43B3-948B-1728B52AA6E4}">
                <adec:decorative xmlns:adec="http://schemas.microsoft.com/office/drawing/2017/decorative" val="1"/>
              </a:ext>
            </a:extLst>
          </p:cNvPr>
          <p:cNvSpPr/>
          <p:nvPr/>
        </p:nvSpPr>
        <p:spPr>
          <a:xfrm>
            <a:off x="4337792" y="1716439"/>
            <a:ext cx="3573815" cy="538308"/>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solidFill>
                  <a:schemeClr val="tx1"/>
                </a:solidFill>
                <a:ea typeface="Inter"/>
              </a:rPr>
              <a:t>Overarching Business Continuity Plan (BCP) and pandemic BCP reviewed and ratified</a:t>
            </a:r>
            <a:endParaRPr lang="en-US" dirty="0">
              <a:solidFill>
                <a:schemeClr val="tx1"/>
              </a:solidFill>
            </a:endParaRPr>
          </a:p>
        </p:txBody>
      </p:sp>
      <p:sp>
        <p:nvSpPr>
          <p:cNvPr id="13" name="Rectangle 12">
            <a:extLst>
              <a:ext uri="{FF2B5EF4-FFF2-40B4-BE49-F238E27FC236}">
                <a16:creationId xmlns:a16="http://schemas.microsoft.com/office/drawing/2014/main" id="{5B71A0C3-8149-753F-A1C8-76F3A4045C07}"/>
              </a:ext>
              <a:ext uri="{C183D7F6-B498-43B3-948B-1728B52AA6E4}">
                <adec:decorative xmlns:adec="http://schemas.microsoft.com/office/drawing/2017/decorative" val="1"/>
              </a:ext>
            </a:extLst>
          </p:cNvPr>
          <p:cNvSpPr/>
          <p:nvPr/>
        </p:nvSpPr>
        <p:spPr>
          <a:xfrm>
            <a:off x="478946" y="5282209"/>
            <a:ext cx="3573815" cy="675077"/>
          </a:xfrm>
          <a:prstGeom prst="rect">
            <a:avLst/>
          </a:prstGeom>
          <a:solidFill>
            <a:srgbClr val="F7F4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1000" dirty="0">
                <a:solidFill>
                  <a:schemeClr val="tx1"/>
                </a:solidFill>
                <a:ea typeface="Inter"/>
              </a:rPr>
              <a:t>Implementation of enhanced network vulnerability solution, allowing for network and user device vulnerability monitoring</a:t>
            </a:r>
            <a:endParaRPr lang="en-US" sz="1000" dirty="0">
              <a:solidFill>
                <a:schemeClr val="tx1"/>
              </a:solidFill>
            </a:endParaRPr>
          </a:p>
        </p:txBody>
      </p:sp>
    </p:spTree>
    <p:extLst>
      <p:ext uri="{BB962C8B-B14F-4D97-AF65-F5344CB8AC3E}">
        <p14:creationId xmlns:p14="http://schemas.microsoft.com/office/powerpoint/2010/main" val="1887651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7B1C2-7605-4A7D-A828-C00D84A93B73}"/>
              </a:ext>
            </a:extLst>
          </p:cNvPr>
          <p:cNvSpPr>
            <a:spLocks noGrp="1"/>
          </p:cNvSpPr>
          <p:nvPr>
            <p:ph type="ctrTitle"/>
          </p:nvPr>
        </p:nvSpPr>
        <p:spPr>
          <a:xfrm>
            <a:off x="152139" y="707786"/>
            <a:ext cx="3311824" cy="4190385"/>
          </a:xfrm>
        </p:spPr>
        <p:txBody>
          <a:bodyPr>
            <a:normAutofit/>
          </a:bodyPr>
          <a:lstStyle/>
          <a:p>
            <a:r>
              <a:rPr lang="en-GB" sz="3600"/>
              <a:t>Cyber Strategy – Risks </a:t>
            </a:r>
            <a:br>
              <a:rPr lang="en-GB" sz="3600"/>
            </a:br>
            <a:endParaRPr lang="en-GB" sz="3600">
              <a:latin typeface="Lora SemiBold" pitchFamily="2" charset="77"/>
            </a:endParaRPr>
          </a:p>
        </p:txBody>
      </p:sp>
      <p:sp>
        <p:nvSpPr>
          <p:cNvPr id="11" name="TextBox 10">
            <a:extLst>
              <a:ext uri="{FF2B5EF4-FFF2-40B4-BE49-F238E27FC236}">
                <a16:creationId xmlns:a16="http://schemas.microsoft.com/office/drawing/2014/main" id="{EB8DD916-8EFB-FD6D-798A-277D4CA64F18}"/>
              </a:ext>
            </a:extLst>
          </p:cNvPr>
          <p:cNvSpPr txBox="1"/>
          <p:nvPr/>
        </p:nvSpPr>
        <p:spPr>
          <a:xfrm>
            <a:off x="3945104" y="503139"/>
            <a:ext cx="7918070" cy="1967590"/>
          </a:xfrm>
          <a:prstGeom prst="rect">
            <a:avLst/>
          </a:prstGeom>
          <a:noFill/>
        </p:spPr>
        <p:txBody>
          <a:bodyPr wrap="square" lIns="91440" tIns="45720" rIns="91440" bIns="45720" anchor="t">
            <a:spAutoFit/>
          </a:bodyPr>
          <a:lstStyle/>
          <a:p>
            <a:pPr>
              <a:lnSpc>
                <a:spcPct val="150000"/>
              </a:lnSpc>
              <a:spcBef>
                <a:spcPts val="1000"/>
              </a:spcBef>
            </a:pPr>
            <a:r>
              <a:rPr lang="en-GB" sz="2400" b="1" dirty="0"/>
              <a:t>Risks</a:t>
            </a:r>
          </a:p>
          <a:p>
            <a:pPr marL="285750" indent="-285750">
              <a:lnSpc>
                <a:spcPct val="150000"/>
              </a:lnSpc>
              <a:spcBef>
                <a:spcPts val="1000"/>
              </a:spcBef>
              <a:buFont typeface="Arial"/>
              <a:buChar char="•"/>
            </a:pPr>
            <a:r>
              <a:rPr lang="en-GB" sz="1600" dirty="0">
                <a:ea typeface="Inter"/>
              </a:rPr>
              <a:t>Resourcing: This is being mitigated by a flexible resourcing blend of external specialist partners and internal resource to deliver this programme of work.</a:t>
            </a:r>
          </a:p>
          <a:p>
            <a:pPr>
              <a:lnSpc>
                <a:spcPct val="150000"/>
              </a:lnSpc>
              <a:spcBef>
                <a:spcPts val="1000"/>
              </a:spcBef>
            </a:pPr>
            <a:endParaRPr lang="en-GB" sz="1600" dirty="0">
              <a:ea typeface="Inter"/>
            </a:endParaRPr>
          </a:p>
        </p:txBody>
      </p:sp>
    </p:spTree>
    <p:extLst>
      <p:ext uri="{BB962C8B-B14F-4D97-AF65-F5344CB8AC3E}">
        <p14:creationId xmlns:p14="http://schemas.microsoft.com/office/powerpoint/2010/main" val="3941336678"/>
      </p:ext>
    </p:extLst>
  </p:cSld>
  <p:clrMapOvr>
    <a:masterClrMapping/>
  </p:clrMapOvr>
</p:sld>
</file>

<file path=ppt/theme/theme1.xml><?xml version="1.0" encoding="utf-8"?>
<a:theme xmlns:a="http://schemas.openxmlformats.org/drawingml/2006/main" name="NICE">
  <a:themeElements>
    <a:clrScheme name="NICE colour palette">
      <a:dk1>
        <a:srgbClr val="000000"/>
      </a:dk1>
      <a:lt1>
        <a:srgbClr val="FFFFFF"/>
      </a:lt1>
      <a:dk2>
        <a:srgbClr val="00436C"/>
      </a:dk2>
      <a:lt2>
        <a:srgbClr val="F7F3F1"/>
      </a:lt2>
      <a:accent1>
        <a:srgbClr val="228096"/>
      </a:accent1>
      <a:accent2>
        <a:srgbClr val="00436C"/>
      </a:accent2>
      <a:accent3>
        <a:srgbClr val="EAD054"/>
      </a:accent3>
      <a:accent4>
        <a:srgbClr val="EDD8CD"/>
      </a:accent4>
      <a:accent5>
        <a:srgbClr val="37916D"/>
      </a:accent5>
      <a:accent6>
        <a:srgbClr val="D07B4C"/>
      </a:accent6>
      <a:hlink>
        <a:srgbClr val="0000FF"/>
      </a:hlink>
      <a:folHlink>
        <a:srgbClr val="0000FF"/>
      </a:folHlink>
    </a:clrScheme>
    <a:fontScheme name="Custom 1">
      <a:majorFont>
        <a:latin typeface="Lora Semi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ck 100%">
      <a:srgbClr val="000000"/>
    </a:custClr>
    <a:custClr name="Soft cream 100%">
      <a:srgbClr val="DED5CA"/>
    </a:custClr>
    <a:custClr name="BLANK">
      <a:srgbClr val="FFFFFF"/>
    </a:custClr>
    <a:custClr name="Bold teal 100%">
      <a:srgbClr val="228096"/>
    </a:custClr>
    <a:custClr name="Deep blue 100%">
      <a:srgbClr val="00436C"/>
    </a:custClr>
    <a:custClr name="Positive yellow 100%">
      <a:srgbClr val="EAD054"/>
    </a:custClr>
    <a:custClr name="Warm pink 100%">
      <a:srgbClr val="EDD8CD"/>
    </a:custClr>
    <a:custClr name="Balanced green 100%">
      <a:srgbClr val="37906D"/>
    </a:custClr>
    <a:custClr name="Natural tan 100%">
      <a:srgbClr val="D07B4D"/>
    </a:custClr>
    <a:custClr name="BLANK">
      <a:srgbClr val="FFFFFF"/>
    </a:custClr>
    <a:custClr name="Black 75%">
      <a:srgbClr val="404040"/>
    </a:custClr>
    <a:custClr name="Soft cream 75%">
      <a:srgbClr val="E6E0D7"/>
    </a:custClr>
    <a:custClr name="BLANK">
      <a:srgbClr val="FFFFFF"/>
    </a:custClr>
    <a:custClr name="Bold teal 75%">
      <a:srgbClr val="59A0B0"/>
    </a:custClr>
    <a:custClr name="Deep blue 75%">
      <a:srgbClr val="407291"/>
    </a:custClr>
    <a:custClr name="Positive yellow 75%">
      <a:srgbClr val="EFDC7F"/>
    </a:custClr>
    <a:custClr name="Warm pink 75%">
      <a:srgbClr val="F2E2D9"/>
    </a:custClr>
    <a:custClr name="Balanced green 75%">
      <a:srgbClr val="69AC91"/>
    </a:custClr>
    <a:custClr name="Natural tan 75%">
      <a:srgbClr val="DC9C7A"/>
    </a:custClr>
    <a:custClr name="BLANK">
      <a:srgbClr val="FFFFFF"/>
    </a:custClr>
    <a:custClr name="Black 50%">
      <a:srgbClr val="808080"/>
    </a:custClr>
    <a:custClr name="Soft cream 50%">
      <a:srgbClr val="EEEAE4"/>
    </a:custClr>
    <a:custClr name="BLANK">
      <a:srgbClr val="FFFFFF"/>
    </a:custClr>
    <a:custClr name="Bold teal 50%">
      <a:srgbClr val="91C0CB"/>
    </a:custClr>
    <a:custClr name="Deep blue 50%">
      <a:srgbClr val="80A1B5"/>
    </a:custClr>
    <a:custClr name="Positive yellow 50%">
      <a:srgbClr val="F4E8AA"/>
    </a:custClr>
    <a:custClr name="Warm pink 50%">
      <a:srgbClr val="F6ECE6"/>
    </a:custClr>
    <a:custClr name="Balanced green 50%">
      <a:srgbClr val="9BC8B6"/>
    </a:custClr>
    <a:custClr name="Natural tan 50%">
      <a:srgbClr val="E7BDA6"/>
    </a:custClr>
    <a:custClr name="BLANK">
      <a:srgbClr val="FFFFFF"/>
    </a:custClr>
    <a:custClr name="Black 25%">
      <a:srgbClr val="BFBFBF"/>
    </a:custClr>
    <a:custClr name="Soft cream 25%">
      <a:srgbClr val="F7F4F1"/>
    </a:custClr>
    <a:custClr name="BLANK">
      <a:srgbClr val="FFFFFF"/>
    </a:custClr>
    <a:custClr name="Bold teal 25%">
      <a:srgbClr val="C8E0E6"/>
    </a:custClr>
    <a:custClr name="Deep blue 25%">
      <a:srgbClr val="BFD0DA"/>
    </a:custClr>
    <a:custClr name="Positive yellow 25%">
      <a:srgbClr val="FAF3D4"/>
    </a:custClr>
    <a:custClr name="Warm pink 25%">
      <a:srgbClr val="FBF5F2"/>
    </a:custClr>
    <a:custClr name="Balanced green 25%">
      <a:srgbClr val="CDE3DA"/>
    </a:custClr>
    <a:custClr name="Natural tan 25%">
      <a:srgbClr val="F3DED3"/>
    </a:custClr>
  </a:custClrLst>
  <a:extLst>
    <a:ext uri="{05A4C25C-085E-4340-85A3-A5531E510DB2}">
      <thm15:themeFamily xmlns:thm15="http://schemas.microsoft.com/office/thememl/2012/main" name="Presentation1" id="{0FCE5E2D-86FD-4BDA-A064-4A927DBDB6C5}" vid="{F9E5DF51-C0D5-44C2-95CE-C0594604BC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2F098893DC34484FEBB01E743F540" ma:contentTypeVersion="15" ma:contentTypeDescription="Create a new document." ma:contentTypeScope="" ma:versionID="8b6e5f3d63751665857e4728c8991a82">
  <xsd:schema xmlns:xsd="http://www.w3.org/2001/XMLSchema" xmlns:xs="http://www.w3.org/2001/XMLSchema" xmlns:p="http://schemas.microsoft.com/office/2006/metadata/properties" xmlns:ns2="5adc4af7-6c61-4d83-a8fe-e6380333cf6e" xmlns:ns3="d882c45d-a7ed-40e7-aeed-44a62b97a77e" xmlns:ns4="0eb656aa-4e79-4e95-9076-bc119a23e0cc" targetNamespace="http://schemas.microsoft.com/office/2006/metadata/properties" ma:root="true" ma:fieldsID="f3148cae1e578c7cfdd8b5d8b46b25cc" ns2:_="" ns3:_="" ns4:_="">
    <xsd:import namespace="5adc4af7-6c61-4d83-a8fe-e6380333cf6e"/>
    <xsd:import namespace="d882c45d-a7ed-40e7-aeed-44a62b97a77e"/>
    <xsd:import namespace="0eb656aa-4e79-4e95-9076-bc119a23e0c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dc4af7-6c61-4d83-a8fe-e6380333cf6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82c45d-a7ed-40e7-aeed-44a62b97a7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abb4586-6e39-4769-a9e9-e64cee0e77f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b656aa-4e79-4e95-9076-bc119a23e0c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5bc1b7c-c3fe-485e-9a31-d1f03cec93d9}" ma:internalName="TaxCatchAll" ma:showField="CatchAllData" ma:web="5adc4af7-6c61-4d83-a8fe-e6380333cf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882c45d-a7ed-40e7-aeed-44a62b97a77e">
      <Terms xmlns="http://schemas.microsoft.com/office/infopath/2007/PartnerControls"/>
    </lcf76f155ced4ddcb4097134ff3c332f>
    <TaxCatchAll xmlns="0eb656aa-4e79-4e95-9076-bc119a23e0cc" xsi:nil="true"/>
  </documentManagement>
</p:properties>
</file>

<file path=customXml/itemProps1.xml><?xml version="1.0" encoding="utf-8"?>
<ds:datastoreItem xmlns:ds="http://schemas.openxmlformats.org/officeDocument/2006/customXml" ds:itemID="{7489B15B-58FA-406E-88E4-E6BAEF592339}"/>
</file>

<file path=customXml/itemProps2.xml><?xml version="1.0" encoding="utf-8"?>
<ds:datastoreItem xmlns:ds="http://schemas.openxmlformats.org/officeDocument/2006/customXml" ds:itemID="{F69A5344-2003-45F8-9E2B-5C3B2553E7A0}"/>
</file>

<file path=customXml/itemProps3.xml><?xml version="1.0" encoding="utf-8"?>
<ds:datastoreItem xmlns:ds="http://schemas.openxmlformats.org/officeDocument/2006/customXml" ds:itemID="{0EF58F3D-915E-42BF-B40E-B438D76DD447}"/>
</file>

<file path=docProps/app.xml><?xml version="1.0" encoding="utf-8"?>
<Properties xmlns="http://schemas.openxmlformats.org/officeDocument/2006/extended-properties" xmlns:vt="http://schemas.openxmlformats.org/officeDocument/2006/docPropsVTypes">
  <Template>NICE corporate PPT template</Template>
  <TotalTime>0</TotalTime>
  <Words>440</Words>
  <Application>Microsoft Office PowerPoint</Application>
  <PresentationFormat>Widescreen</PresentationFormat>
  <Paragraphs>45</Paragraphs>
  <Slides>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Lora SemiBold</vt:lpstr>
      <vt:lpstr>Inter SemiBold</vt:lpstr>
      <vt:lpstr>Calibri</vt:lpstr>
      <vt:lpstr>Lato</vt:lpstr>
      <vt:lpstr>Inter</vt:lpstr>
      <vt:lpstr>Courier New</vt:lpstr>
      <vt:lpstr>Arial</vt:lpstr>
      <vt:lpstr>NICE</vt:lpstr>
      <vt:lpstr>Cyber Security &amp; Business Continuity Update</vt:lpstr>
      <vt:lpstr>Cyber Strategy - background </vt:lpstr>
      <vt:lpstr>Cyber Strategy - methodology </vt:lpstr>
      <vt:lpstr>Cyber Strategy – Approach </vt:lpstr>
      <vt:lpstr>2024 – Key Highlights</vt:lpstr>
      <vt:lpstr>Cyber Strategy – Risks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2024-12-05T13:14:22Z</dcterms:created>
  <dcterms:modified xsi:type="dcterms:W3CDTF">2024-12-05T13:15:08Z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69d85d5-6d9e-4305-a294-1f636ec0f2d6_Enabled">
    <vt:lpwstr>true</vt:lpwstr>
  </property>
  <property fmtid="{D5CDD505-2E9C-101B-9397-08002B2CF9AE}" pid="3" name="MSIP_Label_c69d85d5-6d9e-4305-a294-1f636ec0f2d6_SetDate">
    <vt:lpwstr>2024-12-05T13:14:25Z</vt:lpwstr>
  </property>
  <property fmtid="{D5CDD505-2E9C-101B-9397-08002B2CF9AE}" pid="4" name="MSIP_Label_c69d85d5-6d9e-4305-a294-1f636ec0f2d6_Method">
    <vt:lpwstr>Standard</vt:lpwstr>
  </property>
  <property fmtid="{D5CDD505-2E9C-101B-9397-08002B2CF9AE}" pid="5" name="MSIP_Label_c69d85d5-6d9e-4305-a294-1f636ec0f2d6_Name">
    <vt:lpwstr>OFFICIAL</vt:lpwstr>
  </property>
  <property fmtid="{D5CDD505-2E9C-101B-9397-08002B2CF9AE}" pid="6" name="MSIP_Label_c69d85d5-6d9e-4305-a294-1f636ec0f2d6_SiteId">
    <vt:lpwstr>6030f479-b342-472d-a5dd-740ff7538de9</vt:lpwstr>
  </property>
  <property fmtid="{D5CDD505-2E9C-101B-9397-08002B2CF9AE}" pid="7" name="MSIP_Label_c69d85d5-6d9e-4305-a294-1f636ec0f2d6_ActionId">
    <vt:lpwstr>1f5c0588-055c-46d7-b6b8-8fcc34ca4b74</vt:lpwstr>
  </property>
  <property fmtid="{D5CDD505-2E9C-101B-9397-08002B2CF9AE}" pid="8" name="MSIP_Label_c69d85d5-6d9e-4305-a294-1f636ec0f2d6_ContentBits">
    <vt:lpwstr>0</vt:lpwstr>
  </property>
  <property fmtid="{D5CDD505-2E9C-101B-9397-08002B2CF9AE}" pid="9" name="ContentTypeId">
    <vt:lpwstr>0x01010026E2F098893DC34484FEBB01E743F540</vt:lpwstr>
  </property>
</Properties>
</file>