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jg7Hu70ttvW6Mba01dFRGlZAao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B1555-FCF0-45DE-8163-34618A97BBB7}" v="31" dt="2025-12-28T13:57:19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NL"/>
              <a:t>Evaluatie HSA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NL"/>
              <a:t>Door zittend bestuur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9" y="994447"/>
            <a:ext cx="12192000" cy="54479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1706536" y="158580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850462" y="205972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704320" y="292879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268414" y="329871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1247120" y="367713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1260163" y="525185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2265307" y="310913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2265307" y="330116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2255662" y="351648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2244088" y="36792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0852683" y="468051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1248923" y="453206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2247948" y="452907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2222869" y="469182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2222869" y="511575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2222869" y="536810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2234443" y="55065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2209365" y="575888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0850880" y="232304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1706408" y="257235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1247120" y="310651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1706825" y="386947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1719033" y="346355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2417707" y="326153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2417707" y="345356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2408062" y="366888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2396488" y="38316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706123" y="433507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1718649" y="4940687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2400348" y="468147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2375269" y="484422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11247509" y="565423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1704709" y="551034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12386843" y="56589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1703174" y="592227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3780"/>
            <a:ext cx="12192000" cy="61672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11758032" y="788388"/>
            <a:ext cx="266100" cy="255600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11466814" y="1043999"/>
            <a:ext cx="266100" cy="255600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11452440" y="117096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1455641" y="135356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11465622" y="1853827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11120182" y="160030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1757896" y="197494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2238297" y="239374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474187" y="239393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2217078" y="299897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1747074" y="300291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2230583" y="340632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2205504" y="3569078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2205504" y="399301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1484283" y="373541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1726197" y="398755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1755120" y="438213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2215147" y="244674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1451894" y="273753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1117867" y="314893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12215147" y="3272515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2288454" y="347619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12288454" y="3679871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1120054" y="2175190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11760649" y="3406507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11484915" y="420933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11756827" y="4722939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11757106" y="497044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11471099" y="5367594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1466340" y="5113922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11769331" y="5555533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11452562" y="593884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11453976" y="6189036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1762508" y="5686202"/>
            <a:ext cx="266218" cy="255661"/>
          </a:xfrm>
          <a:prstGeom prst="donu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3</Slides>
  <Notes>3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Office Theme</vt:lpstr>
      <vt:lpstr>Evaluatie HSA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Evaluatie HSA</dc:title>
  <dc:creator>koen thoolen</dc:creator>
  <cp:lastModifiedBy>Gerrit Boekee</cp:lastModifiedBy>
  <cp:revision>74</cp:revision>
  <dcterms:created xsi:type="dcterms:W3CDTF">2024-07-09T18:27:23Z</dcterms:created>
  <dcterms:modified xsi:type="dcterms:W3CDTF">2025-12-28T13:57:48Z</dcterms:modified>
</cp:coreProperties>
</file>