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jg7Hu70ttvW6Mba01dFRGlZAao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B06E8-23E3-2B17-72DE-F49389D20571}" v="59" dt="2024-11-26T21:28:05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NL"/>
              <a:t>Evaluatie HSA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NL"/>
              <a:t>Door zittend bestuur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99" y="994447"/>
            <a:ext cx="12192000" cy="54479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1247248" y="1617121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1247120" y="202840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1704320" y="292879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850880" y="333003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1247120" y="367713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0853067" y="5272732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2265307" y="310913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2265307" y="330116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2255662" y="351648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2244088" y="367923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0852683" y="468051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1248923" y="453206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2247948" y="452907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2222869" y="469182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2222869" y="511575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2222869" y="536810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2234443" y="550653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2209365" y="5758881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0850880" y="232304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1247120" y="260367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1247120" y="310651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0850880" y="351457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1249307" y="3870652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2417707" y="326153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2417707" y="345356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2408062" y="366888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2396488" y="383163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11706123" y="433507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1248923" y="485718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12400348" y="468147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2375269" y="484422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11247509" y="565423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11704709" y="551034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12386843" y="565893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11254325" y="5890961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3780"/>
            <a:ext cx="12192000" cy="616723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/>
          <p:nvPr/>
        </p:nvSpPr>
        <p:spPr>
          <a:xfrm>
            <a:off x="11486635" y="788388"/>
            <a:ext cx="266100" cy="255600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11111910" y="1043999"/>
            <a:ext cx="266100" cy="255600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11483755" y="117096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1747915" y="142662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11465622" y="1853827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11120182" y="160030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11465622" y="198538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2238297" y="2393741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119283" y="239393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2217078" y="299897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11465238" y="300291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2230583" y="340632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12205504" y="356907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2205504" y="399301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1098064" y="380848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11465238" y="398755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11755120" y="438213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2215147" y="244674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11117867" y="273753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11117867" y="314893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12215147" y="327251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12288454" y="347619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12288454" y="3679871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1120054" y="217519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11760649" y="3406507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11484915" y="420933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11485430" y="472293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11475270" y="4980881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11752935" y="523189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1748176" y="535400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1738016" y="551378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11108096" y="593884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11109510" y="618903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11480672" y="5811462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3</Slides>
  <Notes>3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Office Theme</vt:lpstr>
      <vt:lpstr>Evaluatie HSA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Evaluatie HSA</dc:title>
  <dc:creator>koen thoolen</dc:creator>
  <cp:lastModifiedBy>Gerrit Boekee</cp:lastModifiedBy>
  <cp:revision>46</cp:revision>
  <dcterms:created xsi:type="dcterms:W3CDTF">2024-07-09T18:27:23Z</dcterms:created>
  <dcterms:modified xsi:type="dcterms:W3CDTF">2024-11-26T21:29:27Z</dcterms:modified>
</cp:coreProperties>
</file>