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4"/>
  </p:sldMasterIdLst>
  <p:notesMasterIdLst>
    <p:notesMasterId r:id="rId10"/>
  </p:notesMasterIdLst>
  <p:handoutMasterIdLst>
    <p:handoutMasterId r:id="rId11"/>
  </p:handoutMasterIdLst>
  <p:sldIdLst>
    <p:sldId id="354" r:id="rId5"/>
    <p:sldId id="341" r:id="rId6"/>
    <p:sldId id="353" r:id="rId7"/>
    <p:sldId id="355" r:id="rId8"/>
    <p:sldId id="34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61880C-2C3C-F5C2-76AB-5E9F8D2B207C}" name="Tracy Lynch" initials="TL" userId="S::tracy.lynch@greggsfoundation.org.uk::3407a5a6-d4c9-429f-8a34-b7a9aa3f4d07" providerId="AD"/>
  <p188:author id="{11AF4A84-4693-66E1-9661-2BC02297E75B}" name="David Smith" initials="DS" userId="S::david.smith@emperor.works::e0b9751a-9fb9-466d-b9fc-362821682736" providerId="AD"/>
  <p188:author id="{A27ED4C6-3D47-931A-A11A-2B9C884A16BB}" name="Chi Yan Li" initials="CL" userId="S::chiyan.li@emperor.works::9f300e58-ae73-407f-9c07-6186234f254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Deakin" userId="dab01ae0-42c7-4c96-8dfe-4acbb83eeb2c" providerId="ADAL" clId="{4F411F85-B920-45A7-AB58-104BF51F3517}"/>
    <pc:docChg chg="undo custSel addSld delSld modSld sldOrd">
      <pc:chgData name="Kate Deakin" userId="dab01ae0-42c7-4c96-8dfe-4acbb83eeb2c" providerId="ADAL" clId="{4F411F85-B920-45A7-AB58-104BF51F3517}" dt="2026-07-20T09:14:57.171" v="1182" actId="20577"/>
      <pc:docMkLst>
        <pc:docMk/>
      </pc:docMkLst>
      <pc:sldChg chg="modSp mod">
        <pc:chgData name="Kate Deakin" userId="dab01ae0-42c7-4c96-8dfe-4acbb83eeb2c" providerId="ADAL" clId="{4F411F85-B920-45A7-AB58-104BF51F3517}" dt="2026-07-20T09:14:57.171" v="1182" actId="20577"/>
        <pc:sldMkLst>
          <pc:docMk/>
          <pc:sldMk cId="1653346915" sldId="341"/>
        </pc:sldMkLst>
        <pc:spChg chg="mod">
          <ac:chgData name="Kate Deakin" userId="dab01ae0-42c7-4c96-8dfe-4acbb83eeb2c" providerId="ADAL" clId="{4F411F85-B920-45A7-AB58-104BF51F3517}" dt="2026-07-20T09:14:57.171" v="1182" actId="20577"/>
          <ac:spMkLst>
            <pc:docMk/>
            <pc:sldMk cId="1653346915" sldId="341"/>
            <ac:spMk id="4" creationId="{8D7E70AF-1D2C-4AEE-0671-BF622AF38A25}"/>
          </ac:spMkLst>
        </pc:spChg>
      </pc:sldChg>
      <pc:sldChg chg="delSp modSp mod">
        <pc:chgData name="Kate Deakin" userId="dab01ae0-42c7-4c96-8dfe-4acbb83eeb2c" providerId="ADAL" clId="{4F411F85-B920-45A7-AB58-104BF51F3517}" dt="2026-07-16T13:32:24.706" v="1169" actId="20577"/>
        <pc:sldMkLst>
          <pc:docMk/>
          <pc:sldMk cId="3968720604" sldId="345"/>
        </pc:sldMkLst>
        <pc:spChg chg="mod">
          <ac:chgData name="Kate Deakin" userId="dab01ae0-42c7-4c96-8dfe-4acbb83eeb2c" providerId="ADAL" clId="{4F411F85-B920-45A7-AB58-104BF51F3517}" dt="2026-07-16T13:32:24.706" v="1169" actId="20577"/>
          <ac:spMkLst>
            <pc:docMk/>
            <pc:sldMk cId="3968720604" sldId="345"/>
            <ac:spMk id="8" creationId="{9CCB0F44-2504-F1A6-E9CC-441BAF63CAF0}"/>
          </ac:spMkLst>
        </pc:spChg>
        <pc:spChg chg="mod">
          <ac:chgData name="Kate Deakin" userId="dab01ae0-42c7-4c96-8dfe-4acbb83eeb2c" providerId="ADAL" clId="{4F411F85-B920-45A7-AB58-104BF51F3517}" dt="2026-07-16T13:32:06.501" v="1161" actId="1076"/>
          <ac:spMkLst>
            <pc:docMk/>
            <pc:sldMk cId="3968720604" sldId="345"/>
            <ac:spMk id="9" creationId="{1B6F119C-BD08-C1F8-D357-DD5AB98D95C0}"/>
          </ac:spMkLst>
        </pc:spChg>
        <pc:spChg chg="mod">
          <ac:chgData name="Kate Deakin" userId="dab01ae0-42c7-4c96-8dfe-4acbb83eeb2c" providerId="ADAL" clId="{4F411F85-B920-45A7-AB58-104BF51F3517}" dt="2026-07-16T13:32:06.501" v="1161" actId="1076"/>
          <ac:spMkLst>
            <pc:docMk/>
            <pc:sldMk cId="3968720604" sldId="345"/>
            <ac:spMk id="13" creationId="{21CEAB72-C876-762B-1053-5C703C5940C5}"/>
          </ac:spMkLst>
        </pc:spChg>
        <pc:picChg chg="mod">
          <ac:chgData name="Kate Deakin" userId="dab01ae0-42c7-4c96-8dfe-4acbb83eeb2c" providerId="ADAL" clId="{4F411F85-B920-45A7-AB58-104BF51F3517}" dt="2026-07-16T13:32:10.053" v="1162" actId="1076"/>
          <ac:picMkLst>
            <pc:docMk/>
            <pc:sldMk cId="3968720604" sldId="345"/>
            <ac:picMk id="32" creationId="{A56B0476-B379-D92C-226D-B3BDA439EB6E}"/>
          </ac:picMkLst>
        </pc:picChg>
      </pc:sldChg>
      <pc:sldChg chg="addSp delSp modSp mod">
        <pc:chgData name="Kate Deakin" userId="dab01ae0-42c7-4c96-8dfe-4acbb83eeb2c" providerId="ADAL" clId="{4F411F85-B920-45A7-AB58-104BF51F3517}" dt="2026-07-20T07:59:37.035" v="1178" actId="14100"/>
        <pc:sldMkLst>
          <pc:docMk/>
          <pc:sldMk cId="4057120986" sldId="353"/>
        </pc:sldMkLst>
        <pc:spChg chg="mod">
          <ac:chgData name="Kate Deakin" userId="dab01ae0-42c7-4c96-8dfe-4acbb83eeb2c" providerId="ADAL" clId="{4F411F85-B920-45A7-AB58-104BF51F3517}" dt="2026-07-14T12:24:08.626" v="366" actId="14100"/>
          <ac:spMkLst>
            <pc:docMk/>
            <pc:sldMk cId="4057120986" sldId="353"/>
            <ac:spMk id="4" creationId="{3F30E508-521B-D05D-B0E2-2FDCC263A6C1}"/>
          </ac:spMkLst>
        </pc:spChg>
        <pc:spChg chg="mod">
          <ac:chgData name="Kate Deakin" userId="dab01ae0-42c7-4c96-8dfe-4acbb83eeb2c" providerId="ADAL" clId="{4F411F85-B920-45A7-AB58-104BF51F3517}" dt="2026-07-14T12:24:37.236" v="368" actId="1076"/>
          <ac:spMkLst>
            <pc:docMk/>
            <pc:sldMk cId="4057120986" sldId="353"/>
            <ac:spMk id="5" creationId="{F2D2146F-7285-4515-091D-4FE429ADD823}"/>
          </ac:spMkLst>
        </pc:spChg>
        <pc:spChg chg="add mod">
          <ac:chgData name="Kate Deakin" userId="dab01ae0-42c7-4c96-8dfe-4acbb83eeb2c" providerId="ADAL" clId="{4F411F85-B920-45A7-AB58-104BF51F3517}" dt="2026-07-14T12:22:22.796" v="350" actId="1076"/>
          <ac:spMkLst>
            <pc:docMk/>
            <pc:sldMk cId="4057120986" sldId="353"/>
            <ac:spMk id="10" creationId="{FAE43C6B-027D-7E49-FE86-81AD8D0B2367}"/>
          </ac:spMkLst>
        </pc:spChg>
        <pc:spChg chg="add mod">
          <ac:chgData name="Kate Deakin" userId="dab01ae0-42c7-4c96-8dfe-4acbb83eeb2c" providerId="ADAL" clId="{4F411F85-B920-45A7-AB58-104BF51F3517}" dt="2026-07-14T12:22:22.796" v="350" actId="1076"/>
          <ac:spMkLst>
            <pc:docMk/>
            <pc:sldMk cId="4057120986" sldId="353"/>
            <ac:spMk id="12" creationId="{39B67E19-B98E-3606-F5CE-6CEAD51693F4}"/>
          </ac:spMkLst>
        </pc:spChg>
        <pc:spChg chg="mod">
          <ac:chgData name="Kate Deakin" userId="dab01ae0-42c7-4c96-8dfe-4acbb83eeb2c" providerId="ADAL" clId="{4F411F85-B920-45A7-AB58-104BF51F3517}" dt="2026-07-20T07:59:30.505" v="1177" actId="20577"/>
          <ac:spMkLst>
            <pc:docMk/>
            <pc:sldMk cId="4057120986" sldId="353"/>
            <ac:spMk id="22" creationId="{4F40AF6A-760F-384F-D01D-CAAF9C84F38A}"/>
          </ac:spMkLst>
        </pc:spChg>
        <pc:spChg chg="mod">
          <ac:chgData name="Kate Deakin" userId="dab01ae0-42c7-4c96-8dfe-4acbb83eeb2c" providerId="ADAL" clId="{4F411F85-B920-45A7-AB58-104BF51F3517}" dt="2026-07-20T07:59:37.035" v="1178" actId="14100"/>
          <ac:spMkLst>
            <pc:docMk/>
            <pc:sldMk cId="4057120986" sldId="353"/>
            <ac:spMk id="23" creationId="{ABECC0A5-174B-43D5-7523-47157E29B941}"/>
          </ac:spMkLst>
        </pc:spChg>
        <pc:picChg chg="mod">
          <ac:chgData name="Kate Deakin" userId="dab01ae0-42c7-4c96-8dfe-4acbb83eeb2c" providerId="ADAL" clId="{4F411F85-B920-45A7-AB58-104BF51F3517}" dt="2026-07-14T12:23:29.852" v="358" actId="1076"/>
          <ac:picMkLst>
            <pc:docMk/>
            <pc:sldMk cId="4057120986" sldId="353"/>
            <ac:picMk id="7" creationId="{5BC19B98-F4AE-4148-CF92-253D4459A791}"/>
          </ac:picMkLst>
        </pc:picChg>
        <pc:picChg chg="mod modCrop">
          <ac:chgData name="Kate Deakin" userId="dab01ae0-42c7-4c96-8dfe-4acbb83eeb2c" providerId="ADAL" clId="{4F411F85-B920-45A7-AB58-104BF51F3517}" dt="2026-07-14T12:37:34.202" v="369" actId="1076"/>
          <ac:picMkLst>
            <pc:docMk/>
            <pc:sldMk cId="4057120986" sldId="353"/>
            <ac:picMk id="9" creationId="{6B6F5953-E945-9B20-51A4-068C815779E2}"/>
          </ac:picMkLst>
        </pc:picChg>
        <pc:picChg chg="mod">
          <ac:chgData name="Kate Deakin" userId="dab01ae0-42c7-4c96-8dfe-4acbb83eeb2c" providerId="ADAL" clId="{4F411F85-B920-45A7-AB58-104BF51F3517}" dt="2026-07-14T12:23:20.493" v="355" actId="1076"/>
          <ac:picMkLst>
            <pc:docMk/>
            <pc:sldMk cId="4057120986" sldId="353"/>
            <ac:picMk id="11" creationId="{0B06E8AD-B06C-CE81-B130-FE4F53EDA5F7}"/>
          </ac:picMkLst>
        </pc:picChg>
        <pc:picChg chg="mod">
          <ac:chgData name="Kate Deakin" userId="dab01ae0-42c7-4c96-8dfe-4acbb83eeb2c" providerId="ADAL" clId="{4F411F85-B920-45A7-AB58-104BF51F3517}" dt="2026-07-14T10:59:34.039" v="292" actId="1076"/>
          <ac:picMkLst>
            <pc:docMk/>
            <pc:sldMk cId="4057120986" sldId="353"/>
            <ac:picMk id="29" creationId="{AD19950F-B2B5-629E-AED3-FAAD536F467B}"/>
          </ac:picMkLst>
        </pc:picChg>
      </pc:sldChg>
      <pc:sldChg chg="addSp delSp modSp mod delAnim modAnim">
        <pc:chgData name="Kate Deakin" userId="dab01ae0-42c7-4c96-8dfe-4acbb83eeb2c" providerId="ADAL" clId="{4F411F85-B920-45A7-AB58-104BF51F3517}" dt="2026-07-14T13:25:19.701" v="956" actId="207"/>
        <pc:sldMkLst>
          <pc:docMk/>
          <pc:sldMk cId="831303899" sldId="355"/>
        </pc:sldMkLst>
        <pc:spChg chg="mod">
          <ac:chgData name="Kate Deakin" userId="dab01ae0-42c7-4c96-8dfe-4acbb83eeb2c" providerId="ADAL" clId="{4F411F85-B920-45A7-AB58-104BF51F3517}" dt="2026-07-14T12:47:05.104" v="591" actId="1076"/>
          <ac:spMkLst>
            <pc:docMk/>
            <pc:sldMk cId="831303899" sldId="355"/>
            <ac:spMk id="2" creationId="{C813A7CA-D329-13DD-8263-97D8BFC22F9F}"/>
          </ac:spMkLst>
        </pc:spChg>
        <pc:spChg chg="mod">
          <ac:chgData name="Kate Deakin" userId="dab01ae0-42c7-4c96-8dfe-4acbb83eeb2c" providerId="ADAL" clId="{4F411F85-B920-45A7-AB58-104BF51F3517}" dt="2026-07-14T12:47:05.104" v="591" actId="1076"/>
          <ac:spMkLst>
            <pc:docMk/>
            <pc:sldMk cId="831303899" sldId="355"/>
            <ac:spMk id="3" creationId="{677E1AD6-C759-3139-FACF-F303EA579704}"/>
          </ac:spMkLst>
        </pc:spChg>
        <pc:spChg chg="mod ord">
          <ac:chgData name="Kate Deakin" userId="dab01ae0-42c7-4c96-8dfe-4acbb83eeb2c" providerId="ADAL" clId="{4F411F85-B920-45A7-AB58-104BF51F3517}" dt="2026-07-14T12:46:40.368" v="589" actId="688"/>
          <ac:spMkLst>
            <pc:docMk/>
            <pc:sldMk cId="831303899" sldId="355"/>
            <ac:spMk id="4" creationId="{BA21695D-ED99-5B43-749F-7EF824A2EDB6}"/>
          </ac:spMkLst>
        </pc:spChg>
        <pc:spChg chg="mod ord">
          <ac:chgData name="Kate Deakin" userId="dab01ae0-42c7-4c96-8dfe-4acbb83eeb2c" providerId="ADAL" clId="{4F411F85-B920-45A7-AB58-104BF51F3517}" dt="2026-07-14T12:46:40.368" v="589" actId="688"/>
          <ac:spMkLst>
            <pc:docMk/>
            <pc:sldMk cId="831303899" sldId="355"/>
            <ac:spMk id="5" creationId="{1BD00091-C9E1-583D-74D8-63A71253D1C2}"/>
          </ac:spMkLst>
        </pc:spChg>
        <pc:spChg chg="mod">
          <ac:chgData name="Kate Deakin" userId="dab01ae0-42c7-4c96-8dfe-4acbb83eeb2c" providerId="ADAL" clId="{4F411F85-B920-45A7-AB58-104BF51F3517}" dt="2026-07-14T12:46:27.998" v="588" actId="1076"/>
          <ac:spMkLst>
            <pc:docMk/>
            <pc:sldMk cId="831303899" sldId="355"/>
            <ac:spMk id="6" creationId="{F761A062-B10A-0AD8-B5A9-8D47ABADE2F4}"/>
          </ac:spMkLst>
        </pc:spChg>
        <pc:spChg chg="mod">
          <ac:chgData name="Kate Deakin" userId="dab01ae0-42c7-4c96-8dfe-4acbb83eeb2c" providerId="ADAL" clId="{4F411F85-B920-45A7-AB58-104BF51F3517}" dt="2026-07-14T13:25:19.701" v="956" actId="207"/>
          <ac:spMkLst>
            <pc:docMk/>
            <pc:sldMk cId="831303899" sldId="355"/>
            <ac:spMk id="15" creationId="{31D81426-0F5E-2C76-6D7F-4D81B82CD037}"/>
          </ac:spMkLst>
        </pc:spChg>
        <pc:spChg chg="mod">
          <ac:chgData name="Kate Deakin" userId="dab01ae0-42c7-4c96-8dfe-4acbb83eeb2c" providerId="ADAL" clId="{4F411F85-B920-45A7-AB58-104BF51F3517}" dt="2026-07-14T13:12:04.273" v="934" actId="1076"/>
          <ac:spMkLst>
            <pc:docMk/>
            <pc:sldMk cId="831303899" sldId="355"/>
            <ac:spMk id="17" creationId="{F953AD36-5D48-BDF9-FCD7-330CE26AACFD}"/>
          </ac:spMkLst>
        </pc:spChg>
        <pc:spChg chg="mod">
          <ac:chgData name="Kate Deakin" userId="dab01ae0-42c7-4c96-8dfe-4acbb83eeb2c" providerId="ADAL" clId="{4F411F85-B920-45A7-AB58-104BF51F3517}" dt="2026-07-14T13:12:12.949" v="935" actId="1076"/>
          <ac:spMkLst>
            <pc:docMk/>
            <pc:sldMk cId="831303899" sldId="355"/>
            <ac:spMk id="20" creationId="{64C05105-2BE4-B263-A786-E423E81BFFA2}"/>
          </ac:spMkLst>
        </pc:spChg>
        <pc:spChg chg="mod">
          <ac:chgData name="Kate Deakin" userId="dab01ae0-42c7-4c96-8dfe-4acbb83eeb2c" providerId="ADAL" clId="{4F411F85-B920-45A7-AB58-104BF51F3517}" dt="2026-07-14T12:46:27.998" v="588" actId="1076"/>
          <ac:spMkLst>
            <pc:docMk/>
            <pc:sldMk cId="831303899" sldId="355"/>
            <ac:spMk id="23" creationId="{8E7C930A-916C-F8C8-2582-A50A82350ECB}"/>
          </ac:spMkLst>
        </pc:spChg>
        <pc:spChg chg="mod">
          <ac:chgData name="Kate Deakin" userId="dab01ae0-42c7-4c96-8dfe-4acbb83eeb2c" providerId="ADAL" clId="{4F411F85-B920-45A7-AB58-104BF51F3517}" dt="2026-07-14T13:12:24.896" v="937" actId="1076"/>
          <ac:spMkLst>
            <pc:docMk/>
            <pc:sldMk cId="831303899" sldId="355"/>
            <ac:spMk id="26" creationId="{36BB48CE-D152-DC79-3C77-781E6893FBDF}"/>
          </ac:spMkLst>
        </pc:spChg>
        <pc:grpChg chg="add mod">
          <ac:chgData name="Kate Deakin" userId="dab01ae0-42c7-4c96-8dfe-4acbb83eeb2c" providerId="ADAL" clId="{4F411F85-B920-45A7-AB58-104BF51F3517}" dt="2026-07-14T13:13:49.338" v="951" actId="1076"/>
          <ac:grpSpMkLst>
            <pc:docMk/>
            <pc:sldMk cId="831303899" sldId="355"/>
            <ac:grpSpMk id="13" creationId="{3DDCFBE4-2693-143E-B1A7-0F0F5690F097}"/>
          </ac:grpSpMkLst>
        </pc:grpChg>
        <pc:grpChg chg="mod">
          <ac:chgData name="Kate Deakin" userId="dab01ae0-42c7-4c96-8dfe-4acbb83eeb2c" providerId="ADAL" clId="{4F411F85-B920-45A7-AB58-104BF51F3517}" dt="2026-07-14T13:11:14.770" v="887"/>
          <ac:grpSpMkLst>
            <pc:docMk/>
            <pc:sldMk cId="831303899" sldId="355"/>
            <ac:grpSpMk id="14" creationId="{7C90C1E2-518A-5A08-F770-505EC1FF3C2D}"/>
          </ac:grpSpMkLst>
        </pc:grpChg>
        <pc:picChg chg="add mod modCrop">
          <ac:chgData name="Kate Deakin" userId="dab01ae0-42c7-4c96-8dfe-4acbb83eeb2c" providerId="ADAL" clId="{4F411F85-B920-45A7-AB58-104BF51F3517}" dt="2026-07-14T13:14:05.830" v="953" actId="14100"/>
          <ac:picMkLst>
            <pc:docMk/>
            <pc:sldMk cId="831303899" sldId="355"/>
            <ac:picMk id="7" creationId="{084EF5E5-A2E2-9D61-3EDD-30CEC78905A5}"/>
          </ac:picMkLst>
        </pc:picChg>
        <pc:picChg chg="add mod">
          <ac:chgData name="Kate Deakin" userId="dab01ae0-42c7-4c96-8dfe-4acbb83eeb2c" providerId="ADAL" clId="{4F411F85-B920-45A7-AB58-104BF51F3517}" dt="2026-07-14T13:13:58.485" v="952" actId="14100"/>
          <ac:picMkLst>
            <pc:docMk/>
            <pc:sldMk cId="831303899" sldId="355"/>
            <ac:picMk id="8" creationId="{D28B9634-CE49-914B-54B0-403BC1F86007}"/>
          </ac:picMkLst>
        </pc:picChg>
        <pc:picChg chg="add mod">
          <ac:chgData name="Kate Deakin" userId="dab01ae0-42c7-4c96-8dfe-4acbb83eeb2c" providerId="ADAL" clId="{4F411F85-B920-45A7-AB58-104BF51F3517}" dt="2026-07-14T12:48:28.844" v="640" actId="1076"/>
          <ac:picMkLst>
            <pc:docMk/>
            <pc:sldMk cId="831303899" sldId="355"/>
            <ac:picMk id="11" creationId="{9AEA0220-992C-11E0-18E4-E1E2719CA6FA}"/>
          </ac:picMkLst>
        </pc:picChg>
        <pc:picChg chg="mod ord">
          <ac:chgData name="Kate Deakin" userId="dab01ae0-42c7-4c96-8dfe-4acbb83eeb2c" providerId="ADAL" clId="{4F411F85-B920-45A7-AB58-104BF51F3517}" dt="2026-07-14T13:12:52.310" v="945" actId="1076"/>
          <ac:picMkLst>
            <pc:docMk/>
            <pc:sldMk cId="831303899" sldId="355"/>
            <ac:picMk id="16" creationId="{10F3BCD7-96F3-E169-6522-551541E9B270}"/>
          </ac:picMkLst>
        </pc:picChg>
        <pc:picChg chg="mod ord">
          <ac:chgData name="Kate Deakin" userId="dab01ae0-42c7-4c96-8dfe-4acbb83eeb2c" providerId="ADAL" clId="{4F411F85-B920-45A7-AB58-104BF51F3517}" dt="2026-07-14T13:12:50.443" v="944" actId="1076"/>
          <ac:picMkLst>
            <pc:docMk/>
            <pc:sldMk cId="831303899" sldId="355"/>
            <ac:picMk id="28" creationId="{B4910403-DB2F-BA57-E76B-25AE7599D1D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842A3D-05B3-6229-C467-EF44A2E67B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165E89-00B8-A77D-8D45-4ECA225367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6B092-8104-41B9-9C46-45DE102B8325}" type="datetimeFigureOut">
              <a:rPr lang="en-GB" smtClean="0"/>
              <a:t>20/07/2026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B647A-5CFD-5D0A-D136-56ECBB970D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8A50F-6CFD-ED9A-C43D-2766BC9857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F7AB1-151B-4C25-B137-0EE2D1B691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7488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6:08:19.656"/>
    </inkml:context>
    <inkml:brush xml:id="br0">
      <inkml:brushProperty name="width" value="0.1" units="cm"/>
      <inkml:brushProperty name="height" value="0.1" units="cm"/>
      <inkml:brushProperty name="color" value="#00558F"/>
    </inkml:brush>
  </inkml:definitions>
  <inkml:trace contextRef="#ctx0" brushRef="#br0">0 1489 8192,'2'0'215,"0"1"0,-1-1 0,1 0 1,0 1-1,-1-1 0,1 1 0,-1 0 0,1-1 1,-1 1-1,1 0 0,1 1 0,16 14 4179,-15-11-3445,14 13-1877,0 0 1,-2 1-1,16 24 0,37 67-490,39 97 10090,-96-184-8672,-12-23 0,1 1 0,-1-1 0,0 0 0,0 0 0,0 0 0,0 1 0,0-1 0,0 0 0,1 0 0,-1 1 0,0-1 0,0 0 0,0 0 0,1 0 0,-1 0 0,0 1 0,0-1 0,0 0 0,1 0 0,-1 0 0,0 0 0,0 0 0,1 0 0,-1 0 0,0 0 0,0 0 0,1 0 0,-1 0 0,0 0 0,0 0 0,1 0 0,-1 0 0,0 0 0,0 0 0,1 0 0,-1 0 0,0 0 0,0 0 0,1 0 0,-1 0 0,0 0 0,0-1 0,1 1 0,-1 0 0,0 0 0,0-1 0,2-1 0,0 0 0,-1 0 0,1 0 0,-1-1 0,0 1 0,0-1 0,0 1 0,1-5 0,6-27 0,-4 13 0,35-128 0,6 1 0,88-197 0,173-261 0,-112 294-866,-151 252 329,3 2 1,101-101-1,-100 118 42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112F8-B22F-4231-A134-6E4FEC8FB0B4}" type="datetimeFigureOut">
              <a:rPr lang="en-GB" smtClean="0"/>
              <a:t>20/07/2026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570CE-FF49-4BED-8103-8FA35CAC64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374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Good evening, everyone!  </a:t>
            </a:r>
          </a:p>
          <a:p>
            <a:r>
              <a:rPr lang="en-GB"/>
              <a:t>I’m always delighted to get the opportunity to stand here and reflect on what we’ve achieved together and what a year it’s been and great to be able to share with you the challenges – but exciting changes - we have been going through in 2025. </a:t>
            </a:r>
          </a:p>
          <a:p>
            <a:endParaRPr lang="en-GB"/>
          </a:p>
          <a:p>
            <a:endParaRPr lang="en-GB">
              <a:highlight>
                <a:srgbClr val="FFFFFF"/>
              </a:highlight>
            </a:endParaRPr>
          </a:p>
          <a:p>
            <a:endParaRPr lang="en-GB">
              <a:highlight>
                <a:srgbClr val="FFFFFF"/>
              </a:highlight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570CE-FF49-4BED-8103-8FA35CAC649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98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570CE-FF49-4BED-8103-8FA35CAC649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309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570CE-FF49-4BED-8103-8FA35CAC649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31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E645F-539A-E5CD-D015-751543AD1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0E43D-9E55-C07F-2236-F54FE4B43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17556-546B-FB6D-C1DC-1EDFAA330B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B995C-F23D-8390-0551-93150A7385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570CE-FF49-4BED-8103-8FA35CAC64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449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570CE-FF49-4BED-8103-8FA35CAC649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10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1A6BC5F-3A57-458B-BD74-6E30B19C6B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5" y="6082034"/>
            <a:ext cx="11017250" cy="570226"/>
          </a:xfrm>
        </p:spPr>
        <p:txBody>
          <a:bodyPr anchor="t"/>
          <a:lstStyle>
            <a:lvl1pPr marL="0" indent="0" algn="ctr">
              <a:lnSpc>
                <a:spcPct val="85000"/>
              </a:lnSpc>
              <a:buNone/>
              <a:defRPr lang="en-GB" sz="22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85B8F6-21C0-5F64-1B5F-FF6E6510F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5444247"/>
            <a:ext cx="11017250" cy="580767"/>
          </a:xfrm>
        </p:spPr>
        <p:txBody>
          <a:bodyPr anchor="b"/>
          <a:lstStyle>
            <a:lvl1pPr algn="ctr">
              <a:lnSpc>
                <a:spcPct val="70000"/>
              </a:lnSpc>
              <a:defRPr lang="en-GB" sz="46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10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18A9FD8F-DC5D-6EAA-BEF7-7BF9138B14E5}"/>
              </a:ext>
            </a:extLst>
          </p:cNvPr>
          <p:cNvSpPr/>
          <p:nvPr userDrawn="1"/>
        </p:nvSpPr>
        <p:spPr>
          <a:xfrm>
            <a:off x="0" y="1763713"/>
            <a:ext cx="5640440" cy="5094287"/>
          </a:xfrm>
          <a:prstGeom prst="round1Rect">
            <a:avLst>
              <a:gd name="adj" fmla="val 604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8C84D-26A9-AB1C-857A-C92D827C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549275"/>
            <a:ext cx="9750424" cy="9838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E849D-1B9F-DED2-7BB3-3B2A974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58AA-489C-9266-985B-F68F6B31D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678ECF-4624-ED47-5C29-84FDAB5FF9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1560" y="2064258"/>
            <a:ext cx="5051364" cy="4173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CC23E85-3944-CA0A-C92D-79DCF19319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3124" y="3812768"/>
            <a:ext cx="2027823" cy="2793695"/>
          </a:xfrm>
          <a:custGeom>
            <a:avLst/>
            <a:gdLst>
              <a:gd name="connsiteX0" fmla="*/ 169262 w 2027823"/>
              <a:gd name="connsiteY0" fmla="*/ 0 h 2793695"/>
              <a:gd name="connsiteX1" fmla="*/ 1858561 w 2027823"/>
              <a:gd name="connsiteY1" fmla="*/ 0 h 2793695"/>
              <a:gd name="connsiteX2" fmla="*/ 2027823 w 2027823"/>
              <a:gd name="connsiteY2" fmla="*/ 169262 h 2793695"/>
              <a:gd name="connsiteX3" fmla="*/ 2027823 w 2027823"/>
              <a:gd name="connsiteY3" fmla="*/ 2624433 h 2793695"/>
              <a:gd name="connsiteX4" fmla="*/ 1858561 w 2027823"/>
              <a:gd name="connsiteY4" fmla="*/ 2793695 h 2793695"/>
              <a:gd name="connsiteX5" fmla="*/ 169262 w 2027823"/>
              <a:gd name="connsiteY5" fmla="*/ 2793695 h 2793695"/>
              <a:gd name="connsiteX6" fmla="*/ 0 w 2027823"/>
              <a:gd name="connsiteY6" fmla="*/ 2624433 h 2793695"/>
              <a:gd name="connsiteX7" fmla="*/ 0 w 2027823"/>
              <a:gd name="connsiteY7" fmla="*/ 169262 h 2793695"/>
              <a:gd name="connsiteX8" fmla="*/ 169262 w 2027823"/>
              <a:gd name="connsiteY8" fmla="*/ 0 h 27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7823" h="2793695">
                <a:moveTo>
                  <a:pt x="169262" y="0"/>
                </a:moveTo>
                <a:lnTo>
                  <a:pt x="1858561" y="0"/>
                </a:lnTo>
                <a:cubicBezTo>
                  <a:pt x="1952042" y="0"/>
                  <a:pt x="2027823" y="75781"/>
                  <a:pt x="2027823" y="169262"/>
                </a:cubicBezTo>
                <a:lnTo>
                  <a:pt x="2027823" y="2624433"/>
                </a:lnTo>
                <a:cubicBezTo>
                  <a:pt x="2027823" y="2717914"/>
                  <a:pt x="1952042" y="2793695"/>
                  <a:pt x="1858561" y="2793695"/>
                </a:cubicBezTo>
                <a:lnTo>
                  <a:pt x="169262" y="2793695"/>
                </a:lnTo>
                <a:cubicBezTo>
                  <a:pt x="75781" y="2793695"/>
                  <a:pt x="0" y="2717914"/>
                  <a:pt x="0" y="2624433"/>
                </a:cubicBezTo>
                <a:lnTo>
                  <a:pt x="0" y="169262"/>
                </a:lnTo>
                <a:cubicBezTo>
                  <a:pt x="0" y="75781"/>
                  <a:pt x="75781" y="0"/>
                  <a:pt x="169262" y="0"/>
                </a:cubicBezTo>
                <a:close/>
              </a:path>
            </a:pathLst>
          </a:custGeom>
          <a:solidFill>
            <a:srgbClr val="BCD3A0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36FE35-59BF-4214-B46B-1C68C0F68A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89076" y="2064258"/>
            <a:ext cx="4743606" cy="4173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7A2DC-A467-0C0D-AEDF-0DC98BB49EAC}"/>
              </a:ext>
            </a:extLst>
          </p:cNvPr>
          <p:cNvSpPr/>
          <p:nvPr userDrawn="1"/>
        </p:nvSpPr>
        <p:spPr>
          <a:xfrm>
            <a:off x="587376" y="1764929"/>
            <a:ext cx="11017250" cy="4472359"/>
          </a:xfrm>
          <a:prstGeom prst="roundRect">
            <a:avLst>
              <a:gd name="adj" fmla="val 589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8C84D-26A9-AB1C-857A-C92D827C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9750425" cy="9838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90063-3DAC-95B8-ADD5-49AAE8325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517" y="2129238"/>
            <a:ext cx="3168000" cy="37437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E849D-1B9F-DED2-7BB3-3B2A974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58AA-489C-9266-985B-F68F6B31D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4ACC8E7-315E-654F-7775-5A9C912E93C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77302" y="2129238"/>
            <a:ext cx="3168000" cy="37437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5990B6E-EA4F-2A98-7ABA-021A1099198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320087" y="2129238"/>
            <a:ext cx="3168000" cy="37437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1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to 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8BCFB37-D27D-0189-AF85-06B7A70B8E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62700" y="1764929"/>
            <a:ext cx="5241924" cy="2671127"/>
          </a:xfrm>
          <a:custGeom>
            <a:avLst/>
            <a:gdLst>
              <a:gd name="connsiteX0" fmla="*/ 269116 w 5241924"/>
              <a:gd name="connsiteY0" fmla="*/ 0 h 2671127"/>
              <a:gd name="connsiteX1" fmla="*/ 4972808 w 5241924"/>
              <a:gd name="connsiteY1" fmla="*/ 0 h 2671127"/>
              <a:gd name="connsiteX2" fmla="*/ 5241924 w 5241924"/>
              <a:gd name="connsiteY2" fmla="*/ 269116 h 2671127"/>
              <a:gd name="connsiteX3" fmla="*/ 5241924 w 5241924"/>
              <a:gd name="connsiteY3" fmla="*/ 2402011 h 2671127"/>
              <a:gd name="connsiteX4" fmla="*/ 4972808 w 5241924"/>
              <a:gd name="connsiteY4" fmla="*/ 2671127 h 2671127"/>
              <a:gd name="connsiteX5" fmla="*/ 269116 w 5241924"/>
              <a:gd name="connsiteY5" fmla="*/ 2671127 h 2671127"/>
              <a:gd name="connsiteX6" fmla="*/ 0 w 5241924"/>
              <a:gd name="connsiteY6" fmla="*/ 2402011 h 2671127"/>
              <a:gd name="connsiteX7" fmla="*/ 0 w 5241924"/>
              <a:gd name="connsiteY7" fmla="*/ 269116 h 2671127"/>
              <a:gd name="connsiteX8" fmla="*/ 269116 w 5241924"/>
              <a:gd name="connsiteY8" fmla="*/ 0 h 267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1924" h="2671127">
                <a:moveTo>
                  <a:pt x="269116" y="0"/>
                </a:moveTo>
                <a:lnTo>
                  <a:pt x="4972808" y="0"/>
                </a:lnTo>
                <a:cubicBezTo>
                  <a:pt x="5121437" y="0"/>
                  <a:pt x="5241924" y="120487"/>
                  <a:pt x="5241924" y="269116"/>
                </a:cubicBezTo>
                <a:lnTo>
                  <a:pt x="5241924" y="2402011"/>
                </a:lnTo>
                <a:cubicBezTo>
                  <a:pt x="5241924" y="2550640"/>
                  <a:pt x="5121437" y="2671127"/>
                  <a:pt x="4972808" y="2671127"/>
                </a:cubicBezTo>
                <a:lnTo>
                  <a:pt x="269116" y="2671127"/>
                </a:lnTo>
                <a:cubicBezTo>
                  <a:pt x="120487" y="2671127"/>
                  <a:pt x="0" y="2550640"/>
                  <a:pt x="0" y="2402011"/>
                </a:cubicBezTo>
                <a:lnTo>
                  <a:pt x="0" y="269116"/>
                </a:lnTo>
                <a:cubicBezTo>
                  <a:pt x="0" y="120487"/>
                  <a:pt x="120487" y="0"/>
                  <a:pt x="269116" y="0"/>
                </a:cubicBezTo>
                <a:close/>
              </a:path>
            </a:pathLst>
          </a:custGeom>
          <a:solidFill>
            <a:srgbClr val="BCD3A0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972279-5233-76DF-8F82-121E0FD14405}"/>
              </a:ext>
            </a:extLst>
          </p:cNvPr>
          <p:cNvSpPr/>
          <p:nvPr userDrawn="1"/>
        </p:nvSpPr>
        <p:spPr>
          <a:xfrm>
            <a:off x="587376" y="1764929"/>
            <a:ext cx="5508624" cy="4472359"/>
          </a:xfrm>
          <a:prstGeom prst="roundRect">
            <a:avLst>
              <a:gd name="adj" fmla="val 5891"/>
            </a:avLst>
          </a:prstGeom>
          <a:solidFill>
            <a:srgbClr val="E2F1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92D9EC-097C-05F2-2C30-BEFF880B41E3}"/>
              </a:ext>
            </a:extLst>
          </p:cNvPr>
          <p:cNvSpPr/>
          <p:nvPr userDrawn="1"/>
        </p:nvSpPr>
        <p:spPr>
          <a:xfrm>
            <a:off x="6368240" y="4704656"/>
            <a:ext cx="2167990" cy="1532632"/>
          </a:xfrm>
          <a:prstGeom prst="roundRect">
            <a:avLst>
              <a:gd name="adj" fmla="val 12644"/>
            </a:avLst>
          </a:prstGeom>
          <a:solidFill>
            <a:srgbClr val="E2B9D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E8E614-19BF-0594-97CC-3F7BF19F3198}"/>
              </a:ext>
            </a:extLst>
          </p:cNvPr>
          <p:cNvSpPr/>
          <p:nvPr userDrawn="1"/>
        </p:nvSpPr>
        <p:spPr>
          <a:xfrm>
            <a:off x="8808468" y="4704656"/>
            <a:ext cx="2796157" cy="1532632"/>
          </a:xfrm>
          <a:prstGeom prst="roundRect">
            <a:avLst>
              <a:gd name="adj" fmla="val 1264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8C84D-26A9-AB1C-857A-C92D827C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508625" cy="9838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90063-3DAC-95B8-ADD5-49AAE8325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517" y="2129239"/>
            <a:ext cx="4611602" cy="3734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E849D-1B9F-DED2-7BB3-3B2A974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58AA-489C-9266-985B-F68F6B31D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678ECF-4624-ED47-5C29-84FDAB5FF9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5897" y="4888993"/>
            <a:ext cx="1672677" cy="1163957"/>
          </a:xfrm>
        </p:spPr>
        <p:txBody>
          <a:bodyPr/>
          <a:lstStyle>
            <a:lvl1pPr>
              <a:lnSpc>
                <a:spcPct val="90000"/>
              </a:lnSpc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002B378-5EDB-E6D3-655D-7E0BCB03C61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078827" y="4888993"/>
            <a:ext cx="2278288" cy="1163957"/>
          </a:xfrm>
        </p:spPr>
        <p:txBody>
          <a:bodyPr/>
          <a:lstStyle>
            <a:lvl1pPr>
              <a:lnSpc>
                <a:spcPct val="90000"/>
              </a:lnSpc>
              <a:defRPr sz="1200" b="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11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5272FB-6BB3-F2A0-2C41-64F056501690}"/>
              </a:ext>
            </a:extLst>
          </p:cNvPr>
          <p:cNvSpPr/>
          <p:nvPr userDrawn="1"/>
        </p:nvSpPr>
        <p:spPr>
          <a:xfrm>
            <a:off x="683771" y="2882166"/>
            <a:ext cx="5508624" cy="1534822"/>
          </a:xfrm>
          <a:prstGeom prst="roundRect">
            <a:avLst>
              <a:gd name="adj" fmla="val 11875"/>
            </a:avLst>
          </a:prstGeom>
          <a:solidFill>
            <a:srgbClr val="BCD3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D985C4-3F22-5C41-3A58-E2F5F3AE662D}"/>
              </a:ext>
            </a:extLst>
          </p:cNvPr>
          <p:cNvSpPr/>
          <p:nvPr userDrawn="1"/>
        </p:nvSpPr>
        <p:spPr>
          <a:xfrm>
            <a:off x="9827490" y="313690"/>
            <a:ext cx="2364509" cy="5912168"/>
          </a:xfrm>
          <a:custGeom>
            <a:avLst/>
            <a:gdLst>
              <a:gd name="connsiteX0" fmla="*/ 203118 w 3934404"/>
              <a:gd name="connsiteY0" fmla="*/ 0 h 5912168"/>
              <a:gd name="connsiteX1" fmla="*/ 3934404 w 3934404"/>
              <a:gd name="connsiteY1" fmla="*/ 0 h 5912168"/>
              <a:gd name="connsiteX2" fmla="*/ 3934404 w 3934404"/>
              <a:gd name="connsiteY2" fmla="*/ 5912168 h 5912168"/>
              <a:gd name="connsiteX3" fmla="*/ 203118 w 3934404"/>
              <a:gd name="connsiteY3" fmla="*/ 5912168 h 5912168"/>
              <a:gd name="connsiteX4" fmla="*/ 0 w 3934404"/>
              <a:gd name="connsiteY4" fmla="*/ 5709050 h 5912168"/>
              <a:gd name="connsiteX5" fmla="*/ 0 w 3934404"/>
              <a:gd name="connsiteY5" fmla="*/ 203118 h 5912168"/>
              <a:gd name="connsiteX6" fmla="*/ 203118 w 3934404"/>
              <a:gd name="connsiteY6" fmla="*/ 0 h 5912168"/>
              <a:gd name="connsiteX0" fmla="*/ 3934404 w 4025844"/>
              <a:gd name="connsiteY0" fmla="*/ 5912168 h 5912168"/>
              <a:gd name="connsiteX1" fmla="*/ 203118 w 4025844"/>
              <a:gd name="connsiteY1" fmla="*/ 5912168 h 5912168"/>
              <a:gd name="connsiteX2" fmla="*/ 0 w 4025844"/>
              <a:gd name="connsiteY2" fmla="*/ 5709050 h 5912168"/>
              <a:gd name="connsiteX3" fmla="*/ 0 w 4025844"/>
              <a:gd name="connsiteY3" fmla="*/ 203118 h 5912168"/>
              <a:gd name="connsiteX4" fmla="*/ 203118 w 4025844"/>
              <a:gd name="connsiteY4" fmla="*/ 0 h 5912168"/>
              <a:gd name="connsiteX5" fmla="*/ 4025844 w 4025844"/>
              <a:gd name="connsiteY5" fmla="*/ 91440 h 5912168"/>
              <a:gd name="connsiteX0" fmla="*/ 3934404 w 3934404"/>
              <a:gd name="connsiteY0" fmla="*/ 5912168 h 5912168"/>
              <a:gd name="connsiteX1" fmla="*/ 203118 w 3934404"/>
              <a:gd name="connsiteY1" fmla="*/ 5912168 h 5912168"/>
              <a:gd name="connsiteX2" fmla="*/ 0 w 3934404"/>
              <a:gd name="connsiteY2" fmla="*/ 5709050 h 5912168"/>
              <a:gd name="connsiteX3" fmla="*/ 0 w 3934404"/>
              <a:gd name="connsiteY3" fmla="*/ 203118 h 5912168"/>
              <a:gd name="connsiteX4" fmla="*/ 203118 w 3934404"/>
              <a:gd name="connsiteY4" fmla="*/ 0 h 5912168"/>
              <a:gd name="connsiteX5" fmla="*/ 3919164 w 3934404"/>
              <a:gd name="connsiteY5" fmla="*/ 0 h 5912168"/>
              <a:gd name="connsiteX0" fmla="*/ 3934404 w 3934404"/>
              <a:gd name="connsiteY0" fmla="*/ 5912168 h 5912168"/>
              <a:gd name="connsiteX1" fmla="*/ 203118 w 3934404"/>
              <a:gd name="connsiteY1" fmla="*/ 5912168 h 5912168"/>
              <a:gd name="connsiteX2" fmla="*/ 0 w 3934404"/>
              <a:gd name="connsiteY2" fmla="*/ 5709050 h 5912168"/>
              <a:gd name="connsiteX3" fmla="*/ 0 w 3934404"/>
              <a:gd name="connsiteY3" fmla="*/ 203118 h 5912168"/>
              <a:gd name="connsiteX4" fmla="*/ 203118 w 3934404"/>
              <a:gd name="connsiteY4" fmla="*/ 0 h 5912168"/>
              <a:gd name="connsiteX5" fmla="*/ 3928689 w 3934404"/>
              <a:gd name="connsiteY5" fmla="*/ 0 h 5912168"/>
              <a:gd name="connsiteX0" fmla="*/ 3934404 w 3936324"/>
              <a:gd name="connsiteY0" fmla="*/ 5912168 h 5912168"/>
              <a:gd name="connsiteX1" fmla="*/ 203118 w 3936324"/>
              <a:gd name="connsiteY1" fmla="*/ 5912168 h 5912168"/>
              <a:gd name="connsiteX2" fmla="*/ 0 w 3936324"/>
              <a:gd name="connsiteY2" fmla="*/ 5709050 h 5912168"/>
              <a:gd name="connsiteX3" fmla="*/ 0 w 3936324"/>
              <a:gd name="connsiteY3" fmla="*/ 203118 h 5912168"/>
              <a:gd name="connsiteX4" fmla="*/ 203118 w 3936324"/>
              <a:gd name="connsiteY4" fmla="*/ 0 h 5912168"/>
              <a:gd name="connsiteX5" fmla="*/ 3936324 w 3936324"/>
              <a:gd name="connsiteY5" fmla="*/ 0 h 59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6324" h="5912168">
                <a:moveTo>
                  <a:pt x="3934404" y="5912168"/>
                </a:moveTo>
                <a:lnTo>
                  <a:pt x="203118" y="5912168"/>
                </a:lnTo>
                <a:cubicBezTo>
                  <a:pt x="90939" y="5912168"/>
                  <a:pt x="0" y="5821229"/>
                  <a:pt x="0" y="5709050"/>
                </a:cubicBezTo>
                <a:lnTo>
                  <a:pt x="0" y="203118"/>
                </a:lnTo>
                <a:cubicBezTo>
                  <a:pt x="0" y="90939"/>
                  <a:pt x="90939" y="0"/>
                  <a:pt x="203118" y="0"/>
                </a:cubicBezTo>
                <a:lnTo>
                  <a:pt x="3936324" y="0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8C84D-26A9-AB1C-857A-C92D827C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508624" cy="9838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90063-3DAC-95B8-ADD5-49AAE8325A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4517" y="1744807"/>
            <a:ext cx="4614341" cy="1534822"/>
          </a:xfrm>
        </p:spPr>
        <p:txBody>
          <a:bodyPr anchor="ctr" anchorCtr="0"/>
          <a:lstStyle>
            <a:lvl1pPr>
              <a:spcBef>
                <a:spcPts val="0"/>
              </a:spcBef>
              <a:defRPr sz="1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E849D-1B9F-DED2-7BB3-3B2A974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58AA-489C-9266-985B-F68F6B31D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928DED1-3637-AF3A-1A9A-3733BB9A2C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32870" y="3999419"/>
            <a:ext cx="4608219" cy="1957368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D1FC522-A86E-734F-3DFA-BC0D064CEA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3700" y="1763713"/>
            <a:ext cx="5448300" cy="4103627"/>
          </a:xfrm>
          <a:custGeom>
            <a:avLst/>
            <a:gdLst>
              <a:gd name="connsiteX0" fmla="*/ 198780 w 5448300"/>
              <a:gd name="connsiteY0" fmla="*/ 0 h 4103627"/>
              <a:gd name="connsiteX1" fmla="*/ 5448300 w 5448300"/>
              <a:gd name="connsiteY1" fmla="*/ 0 h 4103627"/>
              <a:gd name="connsiteX2" fmla="*/ 5448300 w 5448300"/>
              <a:gd name="connsiteY2" fmla="*/ 4103627 h 4103627"/>
              <a:gd name="connsiteX3" fmla="*/ 198780 w 5448300"/>
              <a:gd name="connsiteY3" fmla="*/ 4103627 h 4103627"/>
              <a:gd name="connsiteX4" fmla="*/ 0 w 5448300"/>
              <a:gd name="connsiteY4" fmla="*/ 3904847 h 4103627"/>
              <a:gd name="connsiteX5" fmla="*/ 0 w 5448300"/>
              <a:gd name="connsiteY5" fmla="*/ 198780 h 4103627"/>
              <a:gd name="connsiteX6" fmla="*/ 198780 w 5448300"/>
              <a:gd name="connsiteY6" fmla="*/ 0 h 410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8300" h="4103627">
                <a:moveTo>
                  <a:pt x="198780" y="0"/>
                </a:moveTo>
                <a:lnTo>
                  <a:pt x="5448300" y="0"/>
                </a:lnTo>
                <a:lnTo>
                  <a:pt x="5448300" y="4103627"/>
                </a:lnTo>
                <a:lnTo>
                  <a:pt x="198780" y="4103627"/>
                </a:lnTo>
                <a:cubicBezTo>
                  <a:pt x="88997" y="4103627"/>
                  <a:pt x="0" y="4014630"/>
                  <a:pt x="0" y="3904847"/>
                </a:cubicBezTo>
                <a:lnTo>
                  <a:pt x="0" y="198780"/>
                </a:lnTo>
                <a:cubicBezTo>
                  <a:pt x="0" y="88997"/>
                  <a:pt x="88997" y="0"/>
                  <a:pt x="198780" y="0"/>
                </a:cubicBezTo>
                <a:close/>
              </a:path>
            </a:pathLst>
          </a:custGeom>
          <a:solidFill>
            <a:srgbClr val="E2F1F9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8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8E3C41F-2819-85DD-CBB3-2B466EAA87A8}"/>
              </a:ext>
            </a:extLst>
          </p:cNvPr>
          <p:cNvSpPr/>
          <p:nvPr userDrawn="1"/>
        </p:nvSpPr>
        <p:spPr>
          <a:xfrm>
            <a:off x="0" y="0"/>
            <a:ext cx="10324618" cy="6237288"/>
          </a:xfrm>
          <a:custGeom>
            <a:avLst/>
            <a:gdLst>
              <a:gd name="connsiteX0" fmla="*/ 0 w 10324618"/>
              <a:gd name="connsiteY0" fmla="*/ 0 h 6237288"/>
              <a:gd name="connsiteX1" fmla="*/ 10324618 w 10324618"/>
              <a:gd name="connsiteY1" fmla="*/ 0 h 6237288"/>
              <a:gd name="connsiteX2" fmla="*/ 10324618 w 10324618"/>
              <a:gd name="connsiteY2" fmla="*/ 5981866 h 6237288"/>
              <a:gd name="connsiteX3" fmla="*/ 10069196 w 10324618"/>
              <a:gd name="connsiteY3" fmla="*/ 6237288 h 6237288"/>
              <a:gd name="connsiteX4" fmla="*/ 0 w 10324618"/>
              <a:gd name="connsiteY4" fmla="*/ 6237288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4618" h="6237288">
                <a:moveTo>
                  <a:pt x="0" y="0"/>
                </a:moveTo>
                <a:lnTo>
                  <a:pt x="10324618" y="0"/>
                </a:lnTo>
                <a:lnTo>
                  <a:pt x="10324618" y="5981866"/>
                </a:lnTo>
                <a:cubicBezTo>
                  <a:pt x="10324618" y="6122932"/>
                  <a:pt x="10210262" y="6237288"/>
                  <a:pt x="10069196" y="6237288"/>
                </a:cubicBezTo>
                <a:lnTo>
                  <a:pt x="0" y="6237288"/>
                </a:lnTo>
                <a:close/>
              </a:path>
            </a:pathLst>
          </a:custGeom>
          <a:solidFill>
            <a:srgbClr val="E2B9D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8C84D-26A9-AB1C-857A-C92D827C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549275"/>
            <a:ext cx="9135359" cy="98382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E849D-1B9F-DED2-7BB3-3B2A974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58AA-489C-9266-985B-F68F6B31D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27F77A-B195-F840-F278-B5C26F0BC392}"/>
              </a:ext>
            </a:extLst>
          </p:cNvPr>
          <p:cNvSpPr/>
          <p:nvPr userDrawn="1"/>
        </p:nvSpPr>
        <p:spPr>
          <a:xfrm>
            <a:off x="587375" y="2046128"/>
            <a:ext cx="11017250" cy="3683340"/>
          </a:xfrm>
          <a:prstGeom prst="roundRect">
            <a:avLst>
              <a:gd name="adj" fmla="val 5891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AAB5DF-6A6C-2DCB-C6B7-9CDF1AECAE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4517" y="2004342"/>
            <a:ext cx="8688216" cy="1724628"/>
          </a:xfrm>
        </p:spPr>
        <p:txBody>
          <a:bodyPr anchor="t" anchorCtr="0"/>
          <a:lstStyle>
            <a:lvl1pPr>
              <a:spcBef>
                <a:spcPts val="0"/>
              </a:spcBef>
              <a:defRPr sz="13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153CB1-DE5E-0AB9-AA02-B53ADB20FF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32870" y="3863819"/>
            <a:ext cx="8697170" cy="1508054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150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41B862C-B11A-A646-9E87-CE4030BD18BA}"/>
              </a:ext>
            </a:extLst>
          </p:cNvPr>
          <p:cNvSpPr/>
          <p:nvPr userDrawn="1"/>
        </p:nvSpPr>
        <p:spPr>
          <a:xfrm>
            <a:off x="0" y="1575148"/>
            <a:ext cx="11599549" cy="4231839"/>
          </a:xfrm>
          <a:custGeom>
            <a:avLst/>
            <a:gdLst>
              <a:gd name="connsiteX0" fmla="*/ 0 w 11619869"/>
              <a:gd name="connsiteY0" fmla="*/ 0 h 4140399"/>
              <a:gd name="connsiteX1" fmla="*/ 11375958 w 11619869"/>
              <a:gd name="connsiteY1" fmla="*/ 0 h 4140399"/>
              <a:gd name="connsiteX2" fmla="*/ 11619869 w 11619869"/>
              <a:gd name="connsiteY2" fmla="*/ 243911 h 4140399"/>
              <a:gd name="connsiteX3" fmla="*/ 11619869 w 11619869"/>
              <a:gd name="connsiteY3" fmla="*/ 3896488 h 4140399"/>
              <a:gd name="connsiteX4" fmla="*/ 11375958 w 11619869"/>
              <a:gd name="connsiteY4" fmla="*/ 4140399 h 4140399"/>
              <a:gd name="connsiteX5" fmla="*/ 0 w 11619869"/>
              <a:gd name="connsiteY5" fmla="*/ 4140399 h 4140399"/>
              <a:gd name="connsiteX0" fmla="*/ 0 w 11619869"/>
              <a:gd name="connsiteY0" fmla="*/ 0 h 4231839"/>
              <a:gd name="connsiteX1" fmla="*/ 11375958 w 11619869"/>
              <a:gd name="connsiteY1" fmla="*/ 0 h 4231839"/>
              <a:gd name="connsiteX2" fmla="*/ 11619869 w 11619869"/>
              <a:gd name="connsiteY2" fmla="*/ 243911 h 4231839"/>
              <a:gd name="connsiteX3" fmla="*/ 11619869 w 11619869"/>
              <a:gd name="connsiteY3" fmla="*/ 3896488 h 4231839"/>
              <a:gd name="connsiteX4" fmla="*/ 11375958 w 11619869"/>
              <a:gd name="connsiteY4" fmla="*/ 4140399 h 4231839"/>
              <a:gd name="connsiteX5" fmla="*/ 91440 w 11619869"/>
              <a:gd name="connsiteY5" fmla="*/ 4231839 h 4231839"/>
              <a:gd name="connsiteX0" fmla="*/ 0 w 11619869"/>
              <a:gd name="connsiteY0" fmla="*/ 0 h 4231839"/>
              <a:gd name="connsiteX1" fmla="*/ 11375958 w 11619869"/>
              <a:gd name="connsiteY1" fmla="*/ 0 h 4231839"/>
              <a:gd name="connsiteX2" fmla="*/ 11619869 w 11619869"/>
              <a:gd name="connsiteY2" fmla="*/ 243911 h 4231839"/>
              <a:gd name="connsiteX3" fmla="*/ 11619869 w 11619869"/>
              <a:gd name="connsiteY3" fmla="*/ 3896488 h 4231839"/>
              <a:gd name="connsiteX4" fmla="*/ 11375958 w 11619869"/>
              <a:gd name="connsiteY4" fmla="*/ 4140399 h 4231839"/>
              <a:gd name="connsiteX5" fmla="*/ 30480 w 11619869"/>
              <a:gd name="connsiteY5" fmla="*/ 4231839 h 4231839"/>
              <a:gd name="connsiteX0" fmla="*/ 0 w 11599549"/>
              <a:gd name="connsiteY0" fmla="*/ 0 h 4231839"/>
              <a:gd name="connsiteX1" fmla="*/ 11355638 w 11599549"/>
              <a:gd name="connsiteY1" fmla="*/ 0 h 4231839"/>
              <a:gd name="connsiteX2" fmla="*/ 11599549 w 11599549"/>
              <a:gd name="connsiteY2" fmla="*/ 243911 h 4231839"/>
              <a:gd name="connsiteX3" fmla="*/ 11599549 w 11599549"/>
              <a:gd name="connsiteY3" fmla="*/ 3896488 h 4231839"/>
              <a:gd name="connsiteX4" fmla="*/ 11355638 w 11599549"/>
              <a:gd name="connsiteY4" fmla="*/ 4140399 h 4231839"/>
              <a:gd name="connsiteX5" fmla="*/ 10160 w 11599549"/>
              <a:gd name="connsiteY5" fmla="*/ 4231839 h 4231839"/>
              <a:gd name="connsiteX0" fmla="*/ 0 w 11599549"/>
              <a:gd name="connsiteY0" fmla="*/ 0 h 4231839"/>
              <a:gd name="connsiteX1" fmla="*/ 11355638 w 11599549"/>
              <a:gd name="connsiteY1" fmla="*/ 0 h 4231839"/>
              <a:gd name="connsiteX2" fmla="*/ 11599549 w 11599549"/>
              <a:gd name="connsiteY2" fmla="*/ 243911 h 4231839"/>
              <a:gd name="connsiteX3" fmla="*/ 11599549 w 11599549"/>
              <a:gd name="connsiteY3" fmla="*/ 3896488 h 4231839"/>
              <a:gd name="connsiteX4" fmla="*/ 11355638 w 11599549"/>
              <a:gd name="connsiteY4" fmla="*/ 4140399 h 4231839"/>
              <a:gd name="connsiteX5" fmla="*/ 0 w 11599549"/>
              <a:gd name="connsiteY5" fmla="*/ 4231839 h 423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99549" h="4231839">
                <a:moveTo>
                  <a:pt x="0" y="0"/>
                </a:moveTo>
                <a:lnTo>
                  <a:pt x="11355638" y="0"/>
                </a:lnTo>
                <a:cubicBezTo>
                  <a:pt x="11490346" y="0"/>
                  <a:pt x="11599549" y="109203"/>
                  <a:pt x="11599549" y="243911"/>
                </a:cubicBezTo>
                <a:lnTo>
                  <a:pt x="11599549" y="3896488"/>
                </a:lnTo>
                <a:cubicBezTo>
                  <a:pt x="11599549" y="4031196"/>
                  <a:pt x="11490346" y="4140399"/>
                  <a:pt x="11355638" y="4140399"/>
                </a:cubicBezTo>
                <a:lnTo>
                  <a:pt x="0" y="423183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82752-051F-75D4-8D01-E2FD259F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FC01CC-9230-B5A0-202D-3EA1BE3303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8E3A9-1529-E740-B930-69EC231417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C12E2A-B698-DEDB-61D0-C9A75A210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63712"/>
            <a:ext cx="11017250" cy="1223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67EAC38C-2DD9-E91F-D13A-62D8FAEFEB3F}"/>
              </a:ext>
            </a:extLst>
          </p:cNvPr>
          <p:cNvSpPr/>
          <p:nvPr/>
        </p:nvSpPr>
        <p:spPr>
          <a:xfrm rot="16200000">
            <a:off x="4906965" y="-1047751"/>
            <a:ext cx="2965450" cy="11604627"/>
          </a:xfrm>
          <a:prstGeom prst="round2SameRect">
            <a:avLst>
              <a:gd name="adj1" fmla="val 7502"/>
              <a:gd name="adj2" fmla="val 0"/>
            </a:avLst>
          </a:prstGeom>
          <a:solidFill>
            <a:srgbClr val="E2F1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BDE3DC-1868-3136-5D6E-A45E9B4975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8627" y="3591911"/>
            <a:ext cx="1812925" cy="2325303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4DA87BF-053B-3AA0-2427-6626321ED0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938" y="3591911"/>
            <a:ext cx="1812925" cy="2325303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198B6A3-EDC7-D612-4E56-CECF89C054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15249" y="3591911"/>
            <a:ext cx="1812925" cy="2325303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6158041-71EF-9F57-723C-59E775EEAE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3389" y="3591911"/>
            <a:ext cx="1812925" cy="2325303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38DF3AB-1049-4764-1AE8-F0C0398A66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91700" y="3591911"/>
            <a:ext cx="1812925" cy="2325303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412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0A8C-AAE8-4169-5486-CD067CB3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529DD-B92B-9BB0-CC15-53367FC21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2AA75-91BF-942A-2FBA-CF85CCB2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ADE1C-D402-1778-7EB5-FD895EB4D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BA39B-B552-C5EA-6D67-C57BE60E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1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of Template (DO NOT U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FB5052C-3273-FF20-AA9B-E53471F040F3}"/>
              </a:ext>
            </a:extLst>
          </p:cNvPr>
          <p:cNvSpPr txBox="1"/>
          <p:nvPr/>
        </p:nvSpPr>
        <p:spPr>
          <a:xfrm>
            <a:off x="3337699" y="1251945"/>
            <a:ext cx="5516574" cy="1670522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9600" b="1" i="0" u="none" strike="noStrike" kern="0" cap="none" spc="-1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937FB-CF68-E32E-BBFC-415F800456A2}"/>
              </a:ext>
            </a:extLst>
          </p:cNvPr>
          <p:cNvSpPr txBox="1"/>
          <p:nvPr/>
        </p:nvSpPr>
        <p:spPr>
          <a:xfrm>
            <a:off x="2002891" y="2963458"/>
            <a:ext cx="818621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not use this slide or any </a:t>
            </a:r>
            <a:b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template layouts after it!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1CF332-949B-FD2C-0A6B-71E8F584B98C}"/>
              </a:ext>
            </a:extLst>
          </p:cNvPr>
          <p:cNvSpPr txBox="1"/>
          <p:nvPr/>
        </p:nvSpPr>
        <p:spPr>
          <a:xfrm>
            <a:off x="2660788" y="5172703"/>
            <a:ext cx="68704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1800" b="0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 are not part of the template and have been incorrectly added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FC0B0-2644-E7B5-B285-A79712782F22}"/>
              </a:ext>
            </a:extLst>
          </p:cNvPr>
          <p:cNvSpPr txBox="1"/>
          <p:nvPr/>
        </p:nvSpPr>
        <p:spPr>
          <a:xfrm>
            <a:off x="3337699" y="1251945"/>
            <a:ext cx="5516574" cy="1670522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9600" b="1" i="0" u="none" strike="noStrike" kern="0" cap="none" spc="-1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19228-2F91-5A4C-16F3-2AA665AFFD33}"/>
              </a:ext>
            </a:extLst>
          </p:cNvPr>
          <p:cNvSpPr txBox="1"/>
          <p:nvPr/>
        </p:nvSpPr>
        <p:spPr>
          <a:xfrm>
            <a:off x="2002891" y="2963458"/>
            <a:ext cx="818621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not use this slide or any </a:t>
            </a:r>
            <a:b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template layouts after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2BD64-DA49-43E8-6386-9F2ECAB06C2F}"/>
              </a:ext>
            </a:extLst>
          </p:cNvPr>
          <p:cNvSpPr txBox="1"/>
          <p:nvPr/>
        </p:nvSpPr>
        <p:spPr>
          <a:xfrm>
            <a:off x="2660788" y="5172703"/>
            <a:ext cx="68704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1800" b="0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 are not part of the template and have been incorrectly added</a:t>
            </a:r>
          </a:p>
        </p:txBody>
      </p:sp>
    </p:spTree>
    <p:extLst>
      <p:ext uri="{BB962C8B-B14F-4D97-AF65-F5344CB8AC3E}">
        <p14:creationId xmlns:p14="http://schemas.microsoft.com/office/powerpoint/2010/main" val="257928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318B1F4-41AE-C41C-99F5-90E9F3C837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87375" y="549275"/>
            <a:ext cx="8710467" cy="568801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82708F-C63A-3362-90BA-F93CAA7DB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4076641"/>
            <a:ext cx="2371424" cy="1457386"/>
          </a:xfrm>
        </p:spPr>
        <p:txBody>
          <a:bodyPr/>
          <a:lstStyle>
            <a:lvl1pPr algn="r">
              <a:defRPr sz="2400" cap="all" baseline="0">
                <a:solidFill>
                  <a:schemeClr val="bg1"/>
                </a:solidFill>
                <a:latin typeface="+mj-lt"/>
              </a:defRPr>
            </a:lvl1pPr>
            <a:lvl2pPr algn="r">
              <a:spcBef>
                <a:spcPts val="0"/>
              </a:spcBef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2FBEB16-2F9F-F6DA-EF33-B43EA473D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7771" y="810685"/>
            <a:ext cx="2371424" cy="2602770"/>
          </a:xfrm>
        </p:spPr>
        <p:txBody>
          <a:bodyPr anchor="t" anchorCtr="0"/>
          <a:lstStyle>
            <a:lvl1pPr>
              <a:defRPr sz="2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C0D07B-FDE9-6A45-E6E7-18468085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499" y="3503617"/>
            <a:ext cx="4949394" cy="2030410"/>
          </a:xfrm>
        </p:spPr>
        <p:txBody>
          <a:bodyPr anchor="t" anchorCtr="0"/>
          <a:lstStyle>
            <a:lvl1pPr>
              <a:lnSpc>
                <a:spcPct val="70000"/>
              </a:lnSpc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69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318B1F4-41AE-C41C-99F5-90E9F3C837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87375" y="549275"/>
            <a:ext cx="8710467" cy="568801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82708F-C63A-3362-90BA-F93CAA7DB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4076641"/>
            <a:ext cx="2371424" cy="1457386"/>
          </a:xfrm>
        </p:spPr>
        <p:txBody>
          <a:bodyPr/>
          <a:lstStyle>
            <a:lvl1pPr algn="r">
              <a:defRPr sz="2400" cap="all" baseline="0">
                <a:solidFill>
                  <a:schemeClr val="tx2"/>
                </a:solidFill>
                <a:latin typeface="+mj-lt"/>
              </a:defRPr>
            </a:lvl1pPr>
            <a:lvl2pPr algn="r">
              <a:spcBef>
                <a:spcPts val="0"/>
              </a:spcBef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2FBEB16-2F9F-F6DA-EF33-B43EA473D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7770" y="810685"/>
            <a:ext cx="2371423" cy="2602770"/>
          </a:xfrm>
        </p:spPr>
        <p:txBody>
          <a:bodyPr anchor="t" anchorCtr="0"/>
          <a:lstStyle>
            <a:lvl1pPr>
              <a:defRPr sz="20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C0D07B-FDE9-6A45-E6E7-18468085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499" y="3503617"/>
            <a:ext cx="4949394" cy="2030410"/>
          </a:xfrm>
        </p:spPr>
        <p:txBody>
          <a:bodyPr anchor="t" anchorCtr="0"/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5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318B1F4-41AE-C41C-99F5-90E9F3C837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87375" y="549275"/>
            <a:ext cx="8710467" cy="568801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82708F-C63A-3362-90BA-F93CAA7DB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4076641"/>
            <a:ext cx="2371424" cy="1457386"/>
          </a:xfrm>
        </p:spPr>
        <p:txBody>
          <a:bodyPr/>
          <a:lstStyle>
            <a:lvl1pPr algn="r">
              <a:defRPr sz="2400" cap="all" baseline="0">
                <a:solidFill>
                  <a:schemeClr val="tx2"/>
                </a:solidFill>
                <a:latin typeface="+mj-lt"/>
              </a:defRPr>
            </a:lvl1pPr>
            <a:lvl2pPr algn="r">
              <a:spcBef>
                <a:spcPts val="0"/>
              </a:spcBef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2FBEB16-2F9F-F6DA-EF33-B43EA473D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7770" y="810685"/>
            <a:ext cx="2371423" cy="2602770"/>
          </a:xfrm>
        </p:spPr>
        <p:txBody>
          <a:bodyPr anchor="t" anchorCtr="0"/>
          <a:lstStyle>
            <a:lvl1pPr>
              <a:defRPr sz="20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C0D07B-FDE9-6A45-E6E7-18468085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499" y="3503617"/>
            <a:ext cx="4949394" cy="2030410"/>
          </a:xfrm>
        </p:spPr>
        <p:txBody>
          <a:bodyPr anchor="t" anchorCtr="0"/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1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C84D-26A9-AB1C-857A-C92D827C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90063-3DAC-95B8-ADD5-49AAE8325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E849D-1B9F-DED2-7BB3-3B2A974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58AA-489C-9266-985B-F68F6B31D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C84D-26A9-AB1C-857A-C92D827C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9746689" cy="9838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E849D-1B9F-DED2-7BB3-3B2A974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58AA-489C-9266-985B-F68F6B31D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678ECF-4624-ED47-5C29-84FDAB5FF9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01612" y="2053644"/>
            <a:ext cx="5469586" cy="3873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046547-3CC1-2AB5-3050-8E2F1D328777}"/>
              </a:ext>
            </a:extLst>
          </p:cNvPr>
          <p:cNvSpPr/>
          <p:nvPr userDrawn="1"/>
        </p:nvSpPr>
        <p:spPr>
          <a:xfrm>
            <a:off x="799050" y="1763713"/>
            <a:ext cx="11097051" cy="4453200"/>
          </a:xfrm>
          <a:prstGeom prst="roundRect">
            <a:avLst>
              <a:gd name="adj" fmla="val 4698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3A3A-5F3B-BD5E-3CBD-F16F1BED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9753413" cy="9838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1B6A1-496E-5D19-329B-9154F5A3D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4" y="1763712"/>
            <a:ext cx="5349185" cy="4473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162B5-8178-433A-1694-C48622C12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5440" y="1763712"/>
            <a:ext cx="5349185" cy="4473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44FBC-7A4E-2940-1ACC-887E98F06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16E34-2C5E-99E9-C8D4-53BF15467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740">
          <p15:clr>
            <a:srgbClr val="FBAE40"/>
          </p15:clr>
        </p15:guide>
        <p15:guide id="4" pos="393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C84D-26A9-AB1C-857A-C92D827C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508625" cy="9838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90063-3DAC-95B8-ADD5-49AAE8325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763712"/>
            <a:ext cx="5508625" cy="4220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E849D-1B9F-DED2-7BB3-3B2A974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58AA-489C-9266-985B-F68F6B31D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6C5B74-7698-CBB5-BF4E-059AE62DC17A}"/>
              </a:ext>
            </a:extLst>
          </p:cNvPr>
          <p:cNvSpPr/>
          <p:nvPr userDrawn="1"/>
        </p:nvSpPr>
        <p:spPr>
          <a:xfrm>
            <a:off x="6792757" y="1763712"/>
            <a:ext cx="4811868" cy="4473575"/>
          </a:xfrm>
          <a:prstGeom prst="roundRect">
            <a:avLst>
              <a:gd name="adj" fmla="val 6155"/>
            </a:avLst>
          </a:prstGeom>
          <a:solidFill>
            <a:srgbClr val="E2B9D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443267B-ACD0-4969-E694-3AE005C150DC}"/>
              </a:ext>
            </a:extLst>
          </p:cNvPr>
          <p:cNvSpPr/>
          <p:nvPr userDrawn="1"/>
        </p:nvSpPr>
        <p:spPr>
          <a:xfrm>
            <a:off x="0" y="1"/>
            <a:ext cx="6487731" cy="6229034"/>
          </a:xfrm>
          <a:custGeom>
            <a:avLst/>
            <a:gdLst>
              <a:gd name="connsiteX0" fmla="*/ 0 w 6494809"/>
              <a:gd name="connsiteY0" fmla="*/ 0 h 6237289"/>
              <a:gd name="connsiteX1" fmla="*/ 6492792 w 6494809"/>
              <a:gd name="connsiteY1" fmla="*/ 0 h 6237289"/>
              <a:gd name="connsiteX2" fmla="*/ 6494809 w 6494809"/>
              <a:gd name="connsiteY2" fmla="*/ 20007 h 6237289"/>
              <a:gd name="connsiteX3" fmla="*/ 6494809 w 6494809"/>
              <a:gd name="connsiteY3" fmla="*/ 5973442 h 6237289"/>
              <a:gd name="connsiteX4" fmla="*/ 6230962 w 6494809"/>
              <a:gd name="connsiteY4" fmla="*/ 6237289 h 6237289"/>
              <a:gd name="connsiteX5" fmla="*/ 0 w 6494809"/>
              <a:gd name="connsiteY5" fmla="*/ 6237289 h 6237289"/>
              <a:gd name="connsiteX0" fmla="*/ 0 w 6494809"/>
              <a:gd name="connsiteY0" fmla="*/ 6237289 h 6237289"/>
              <a:gd name="connsiteX1" fmla="*/ 6492792 w 6494809"/>
              <a:gd name="connsiteY1" fmla="*/ 0 h 6237289"/>
              <a:gd name="connsiteX2" fmla="*/ 6494809 w 6494809"/>
              <a:gd name="connsiteY2" fmla="*/ 20007 h 6237289"/>
              <a:gd name="connsiteX3" fmla="*/ 6494809 w 6494809"/>
              <a:gd name="connsiteY3" fmla="*/ 5973442 h 6237289"/>
              <a:gd name="connsiteX4" fmla="*/ 6230962 w 6494809"/>
              <a:gd name="connsiteY4" fmla="*/ 6237289 h 6237289"/>
              <a:gd name="connsiteX5" fmla="*/ 0 w 6494809"/>
              <a:gd name="connsiteY5" fmla="*/ 6237289 h 6237289"/>
              <a:gd name="connsiteX0" fmla="*/ 6401352 w 6403369"/>
              <a:gd name="connsiteY0" fmla="*/ 0 h 6328729"/>
              <a:gd name="connsiteX1" fmla="*/ 6403369 w 6403369"/>
              <a:gd name="connsiteY1" fmla="*/ 20007 h 6328729"/>
              <a:gd name="connsiteX2" fmla="*/ 6403369 w 6403369"/>
              <a:gd name="connsiteY2" fmla="*/ 5973442 h 6328729"/>
              <a:gd name="connsiteX3" fmla="*/ 6139522 w 6403369"/>
              <a:gd name="connsiteY3" fmla="*/ 6237289 h 6328729"/>
              <a:gd name="connsiteX4" fmla="*/ 0 w 6403369"/>
              <a:gd name="connsiteY4" fmla="*/ 6328729 h 6328729"/>
              <a:gd name="connsiteX0" fmla="*/ 6485172 w 6487189"/>
              <a:gd name="connsiteY0" fmla="*/ 0 h 6244909"/>
              <a:gd name="connsiteX1" fmla="*/ 6487189 w 6487189"/>
              <a:gd name="connsiteY1" fmla="*/ 20007 h 6244909"/>
              <a:gd name="connsiteX2" fmla="*/ 6487189 w 6487189"/>
              <a:gd name="connsiteY2" fmla="*/ 5973442 h 6244909"/>
              <a:gd name="connsiteX3" fmla="*/ 6223342 w 6487189"/>
              <a:gd name="connsiteY3" fmla="*/ 6237289 h 6244909"/>
              <a:gd name="connsiteX4" fmla="*/ 0 w 6487189"/>
              <a:gd name="connsiteY4" fmla="*/ 6244909 h 6244909"/>
              <a:gd name="connsiteX0" fmla="*/ 6485172 w 6487189"/>
              <a:gd name="connsiteY0" fmla="*/ 0 h 6237289"/>
              <a:gd name="connsiteX1" fmla="*/ 6487189 w 6487189"/>
              <a:gd name="connsiteY1" fmla="*/ 20007 h 6237289"/>
              <a:gd name="connsiteX2" fmla="*/ 6487189 w 6487189"/>
              <a:gd name="connsiteY2" fmla="*/ 5973442 h 6237289"/>
              <a:gd name="connsiteX3" fmla="*/ 6223342 w 6487189"/>
              <a:gd name="connsiteY3" fmla="*/ 6237289 h 6237289"/>
              <a:gd name="connsiteX4" fmla="*/ 0 w 6487189"/>
              <a:gd name="connsiteY4" fmla="*/ 6233479 h 6237289"/>
              <a:gd name="connsiteX0" fmla="*/ 6485172 w 6487189"/>
              <a:gd name="connsiteY0" fmla="*/ 0 h 6244909"/>
              <a:gd name="connsiteX1" fmla="*/ 6487189 w 6487189"/>
              <a:gd name="connsiteY1" fmla="*/ 20007 h 6244909"/>
              <a:gd name="connsiteX2" fmla="*/ 6487189 w 6487189"/>
              <a:gd name="connsiteY2" fmla="*/ 5973442 h 6244909"/>
              <a:gd name="connsiteX3" fmla="*/ 6223342 w 6487189"/>
              <a:gd name="connsiteY3" fmla="*/ 6237289 h 6244909"/>
              <a:gd name="connsiteX4" fmla="*/ 0 w 6487189"/>
              <a:gd name="connsiteY4" fmla="*/ 6244909 h 6244909"/>
              <a:gd name="connsiteX0" fmla="*/ 6496602 w 6498619"/>
              <a:gd name="connsiteY0" fmla="*/ 0 h 6239194"/>
              <a:gd name="connsiteX1" fmla="*/ 6498619 w 6498619"/>
              <a:gd name="connsiteY1" fmla="*/ 20007 h 6239194"/>
              <a:gd name="connsiteX2" fmla="*/ 6498619 w 6498619"/>
              <a:gd name="connsiteY2" fmla="*/ 5973442 h 6239194"/>
              <a:gd name="connsiteX3" fmla="*/ 6234772 w 6498619"/>
              <a:gd name="connsiteY3" fmla="*/ 6237289 h 6239194"/>
              <a:gd name="connsiteX4" fmla="*/ 0 w 6498619"/>
              <a:gd name="connsiteY4" fmla="*/ 6239194 h 6239194"/>
              <a:gd name="connsiteX0" fmla="*/ 6498619 w 6498619"/>
              <a:gd name="connsiteY0" fmla="*/ 0 h 6219187"/>
              <a:gd name="connsiteX1" fmla="*/ 6498619 w 6498619"/>
              <a:gd name="connsiteY1" fmla="*/ 5953435 h 6219187"/>
              <a:gd name="connsiteX2" fmla="*/ 6234772 w 6498619"/>
              <a:gd name="connsiteY2" fmla="*/ 6217282 h 6219187"/>
              <a:gd name="connsiteX3" fmla="*/ 0 w 6498619"/>
              <a:gd name="connsiteY3" fmla="*/ 6219187 h 621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8619" h="6219187">
                <a:moveTo>
                  <a:pt x="6498619" y="0"/>
                </a:moveTo>
                <a:lnTo>
                  <a:pt x="6498619" y="5953435"/>
                </a:lnTo>
                <a:cubicBezTo>
                  <a:pt x="6498619" y="6099154"/>
                  <a:pt x="6380491" y="6217282"/>
                  <a:pt x="6234772" y="6217282"/>
                </a:cubicBezTo>
                <a:lnTo>
                  <a:pt x="0" y="6219187"/>
                </a:ln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678ECF-4624-ED47-5C29-84FDAB5FF9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42386" y="2080101"/>
            <a:ext cx="4112612" cy="3840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0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11622C4-41AB-7E80-49C1-A7C3C3D27C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72918" y="1371600"/>
            <a:ext cx="4119083" cy="4865687"/>
          </a:xfrm>
          <a:custGeom>
            <a:avLst/>
            <a:gdLst>
              <a:gd name="connsiteX0" fmla="*/ 296170 w 4119083"/>
              <a:gd name="connsiteY0" fmla="*/ 0 h 4865687"/>
              <a:gd name="connsiteX1" fmla="*/ 4119083 w 4119083"/>
              <a:gd name="connsiteY1" fmla="*/ 0 h 4865687"/>
              <a:gd name="connsiteX2" fmla="*/ 4119083 w 4119083"/>
              <a:gd name="connsiteY2" fmla="*/ 4865687 h 4865687"/>
              <a:gd name="connsiteX3" fmla="*/ 296170 w 4119083"/>
              <a:gd name="connsiteY3" fmla="*/ 4865687 h 4865687"/>
              <a:gd name="connsiteX4" fmla="*/ 0 w 4119083"/>
              <a:gd name="connsiteY4" fmla="*/ 4569517 h 4865687"/>
              <a:gd name="connsiteX5" fmla="*/ 0 w 4119083"/>
              <a:gd name="connsiteY5" fmla="*/ 296170 h 4865687"/>
              <a:gd name="connsiteX6" fmla="*/ 296170 w 4119083"/>
              <a:gd name="connsiteY6" fmla="*/ 0 h 486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9083" h="4865687">
                <a:moveTo>
                  <a:pt x="296170" y="0"/>
                </a:moveTo>
                <a:lnTo>
                  <a:pt x="4119083" y="0"/>
                </a:lnTo>
                <a:lnTo>
                  <a:pt x="4119083" y="4865687"/>
                </a:lnTo>
                <a:lnTo>
                  <a:pt x="296170" y="4865687"/>
                </a:lnTo>
                <a:cubicBezTo>
                  <a:pt x="132600" y="4865687"/>
                  <a:pt x="0" y="4733087"/>
                  <a:pt x="0" y="4569517"/>
                </a:cubicBezTo>
                <a:lnTo>
                  <a:pt x="0" y="296170"/>
                </a:lnTo>
                <a:cubicBezTo>
                  <a:pt x="0" y="132600"/>
                  <a:pt x="132600" y="0"/>
                  <a:pt x="296170" y="0"/>
                </a:cubicBezTo>
                <a:close/>
              </a:path>
            </a:pathLst>
          </a:custGeom>
          <a:solidFill>
            <a:srgbClr val="E2F1F9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8C84D-26A9-AB1C-857A-C92D827C9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7272431" cy="98382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r>
              <a:rPr lang="en-US" err="1"/>
              <a:t>fgfg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E849D-1B9F-DED2-7BB3-3B2A974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header /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58AA-489C-9266-985B-F68F6B31D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9CE67-62F5-4169-A7F8-EB28B2766B2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678ECF-4624-ED47-5C29-84FDAB5FF9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2763" y="2064257"/>
            <a:ext cx="3507517" cy="4173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FAAC7C-BCD2-8F36-CD0D-7001E8B6321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52308" y="2064257"/>
            <a:ext cx="3507517" cy="4173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7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A896DD-249A-9054-7C3A-CA958B958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9753956" cy="9838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245C8-0CAA-769F-619D-03C5A11E3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63712"/>
            <a:ext cx="11017250" cy="4473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BA8EA-61A7-C315-DF33-DCF5E7F16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495" y="6237288"/>
            <a:ext cx="10500636" cy="6207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Insert header /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CD8F5-041C-2CA3-88D1-148FB1A78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9131" y="6237288"/>
            <a:ext cx="445494" cy="6207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fld id="{90B9CE67-62F5-4169-A7F8-EB28B2766B2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47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49" r:id="rId3"/>
    <p:sldLayoutId id="2147483750" r:id="rId4"/>
    <p:sldLayoutId id="2147483734" r:id="rId5"/>
    <p:sldLayoutId id="2147483752" r:id="rId6"/>
    <p:sldLayoutId id="2147483736" r:id="rId7"/>
    <p:sldLayoutId id="2147483751" r:id="rId8"/>
    <p:sldLayoutId id="2147483753" r:id="rId9"/>
    <p:sldLayoutId id="2147483754" r:id="rId10"/>
    <p:sldLayoutId id="2147483756" r:id="rId11"/>
    <p:sldLayoutId id="2147483755" r:id="rId12"/>
    <p:sldLayoutId id="2147483757" r:id="rId13"/>
    <p:sldLayoutId id="2147483759" r:id="rId14"/>
    <p:sldLayoutId id="2147483745" r:id="rId15"/>
    <p:sldLayoutId id="2147483746" r:id="rId16"/>
    <p:sldLayoutId id="2147483747" r:id="rId17"/>
    <p:sldLayoutId id="214748374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000" b="1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177800" algn="l" defTabSz="914400" rtl="0" eaLnBrk="1" latinLnBrk="0" hangingPunct="1">
        <a:lnSpc>
          <a:spcPct val="90000"/>
        </a:lnSpc>
        <a:spcBef>
          <a:spcPts val="1200"/>
        </a:spcBef>
        <a:buFont typeface="Barlow" panose="00000500000000000000" pitchFamily="2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80975" algn="l" defTabSz="914400" rtl="0" eaLnBrk="1" latinLnBrk="0" hangingPunct="1">
        <a:lnSpc>
          <a:spcPct val="90000"/>
        </a:lnSpc>
        <a:spcBef>
          <a:spcPts val="1200"/>
        </a:spcBef>
        <a:buFont typeface="Barlow" panose="00000500000000000000" pitchFamily="2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6575" indent="-177800" algn="l" defTabSz="914400" rtl="0" eaLnBrk="1" latinLnBrk="0" hangingPunct="1">
        <a:lnSpc>
          <a:spcPct val="90000"/>
        </a:lnSpc>
        <a:spcBef>
          <a:spcPts val="1200"/>
        </a:spcBef>
        <a:buFont typeface="Barlow" panose="00000500000000000000" pitchFamily="2" charset="0"/>
        <a:buChar char="−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1111">
          <p15:clr>
            <a:srgbClr val="F26B43"/>
          </p15:clr>
        </p15:guide>
        <p15:guide id="11" orient="horz" pos="3929">
          <p15:clr>
            <a:srgbClr val="F26B43"/>
          </p15:clr>
        </p15:guide>
        <p15:guide id="12" pos="7310">
          <p15:clr>
            <a:srgbClr val="F26B43"/>
          </p15:clr>
        </p15:guide>
        <p15:guide id="13" pos="7680">
          <p15:clr>
            <a:srgbClr val="F26B43"/>
          </p15:clr>
        </p15:guide>
        <p15:guide id="14" orient="horz">
          <p15:clr>
            <a:srgbClr val="F26B43"/>
          </p15:clr>
        </p15:guide>
        <p15:guide id="15" orient="horz" pos="346">
          <p15:clr>
            <a:srgbClr val="F26B43"/>
          </p15:clr>
        </p15:guide>
        <p15:guide id="16">
          <p15:clr>
            <a:srgbClr val="F26B43"/>
          </p15:clr>
        </p15:guide>
        <p15:guide id="17" pos="370">
          <p15:clr>
            <a:srgbClr val="F26B43"/>
          </p15:clr>
        </p15:guide>
        <p15:guide id="18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customXml" Target="../ink/ink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o3gV9HmZBQU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jpg"/><Relationship Id="rId7" Type="http://schemas.openxmlformats.org/officeDocument/2006/relationships/hyperlink" Target="https://youtu.be/HZpXfJ-pMQ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0B52F8-2CC2-D6AE-C09B-0037A2AC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617" r="23951"/>
          <a:stretch>
            <a:fillRect/>
          </a:stretch>
        </p:blipFill>
        <p:spPr>
          <a:xfrm>
            <a:off x="3797672" y="0"/>
            <a:ext cx="8394328" cy="6855916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9AEED61D-472B-E944-A3B9-D38FD42B7C20}"/>
              </a:ext>
            </a:extLst>
          </p:cNvPr>
          <p:cNvSpPr/>
          <p:nvPr/>
        </p:nvSpPr>
        <p:spPr>
          <a:xfrm flipH="1">
            <a:off x="-956733" y="0"/>
            <a:ext cx="7181127" cy="6858000"/>
          </a:xfrm>
          <a:prstGeom prst="parallelogram">
            <a:avLst>
              <a:gd name="adj" fmla="val 1518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FD2ED2-510F-4937-BB8C-7DCE9031D4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t="27402" r="39822"/>
          <a:stretch>
            <a:fillRect/>
          </a:stretch>
        </p:blipFill>
        <p:spPr>
          <a:xfrm flipH="1">
            <a:off x="-1112460" y="0"/>
            <a:ext cx="7336853" cy="6855916"/>
          </a:xfrm>
          <a:prstGeom prst="parallelogram">
            <a:avLst>
              <a:gd name="adj" fmla="val 15699"/>
            </a:avLst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44A040-07C6-40FC-F34B-D2145625684C}"/>
              </a:ext>
            </a:extLst>
          </p:cNvPr>
          <p:cNvSpPr/>
          <p:nvPr/>
        </p:nvSpPr>
        <p:spPr>
          <a:xfrm rot="60000">
            <a:off x="148188" y="2021690"/>
            <a:ext cx="4815557" cy="8632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AB449-C18B-BC95-8410-5F9D8F211104}"/>
              </a:ext>
            </a:extLst>
          </p:cNvPr>
          <p:cNvSpPr/>
          <p:nvPr/>
        </p:nvSpPr>
        <p:spPr>
          <a:xfrm>
            <a:off x="-1" y="719666"/>
            <a:ext cx="7569201" cy="13123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0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D4E40A-1775-B2B8-888C-A6A11B4F2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60000">
            <a:off x="720417" y="2185980"/>
            <a:ext cx="4111783" cy="53465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200" spc="-100" dirty="0">
                <a:latin typeface="Barlow Condensed SemiBold" panose="00000706000000000000" pitchFamily="2" charset="0"/>
              </a:rPr>
              <a:t>Summer term update 2026</a:t>
            </a:r>
            <a:endParaRPr lang="en-GB" sz="3200" spc="-100" dirty="0">
              <a:latin typeface="Barlow Condensed SemiBold" panose="00000706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7DE1E2-1F11-C973-FBE0-E9A968C43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778" y="907789"/>
            <a:ext cx="7182689" cy="997212"/>
          </a:xfrm>
        </p:spPr>
        <p:txBody>
          <a:bodyPr/>
          <a:lstStyle/>
          <a:p>
            <a:pPr algn="l"/>
            <a:r>
              <a:rPr lang="en-US" sz="7200">
                <a:latin typeface="Barlow Condensed ExtraBold" panose="00000906000000000000" pitchFamily="2" charset="0"/>
              </a:rPr>
              <a:t>Greggs Foundation</a:t>
            </a:r>
            <a:endParaRPr lang="en-GB" sz="7200">
              <a:latin typeface="Barlow Condensed ExtraBold" panose="00000906000000000000" pitchFamily="2" charset="0"/>
            </a:endParaRPr>
          </a:p>
        </p:txBody>
      </p:sp>
      <p:pic>
        <p:nvPicPr>
          <p:cNvPr id="13" name="Picture 12" descr="A blue and yellow sign with white text&#10;&#10;AI-generated content may be incorrect.">
            <a:extLst>
              <a:ext uri="{FF2B5EF4-FFF2-40B4-BE49-F238E27FC236}">
                <a16:creationId xmlns:a16="http://schemas.microsoft.com/office/drawing/2014/main" id="{4A3140A4-47CC-8122-C448-B21C535BC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75" y="5406440"/>
            <a:ext cx="2243579" cy="863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6C2EB-04C8-FC8F-CF8C-2A20665BC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454" y="5356390"/>
            <a:ext cx="1623613" cy="9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65">
        <p:fade/>
      </p:transition>
    </mc:Choice>
    <mc:Fallback xmlns="">
      <p:transition spd="med" advTm="316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40DAFDB9-DFE2-802B-47B0-2376BE00D7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97046" y="1603383"/>
            <a:ext cx="7096537" cy="4733026"/>
          </a:xfrm>
          <a:prstGeom prst="roundRect">
            <a:avLst>
              <a:gd name="adj" fmla="val 6236"/>
            </a:avLst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B198FE5-20C5-D445-74DD-545E87DCA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327" y="309407"/>
            <a:ext cx="1629256" cy="15477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FFD8EA-CE90-2668-D67F-80CD34F85F6B}"/>
              </a:ext>
            </a:extLst>
          </p:cNvPr>
          <p:cNvSpPr/>
          <p:nvPr/>
        </p:nvSpPr>
        <p:spPr>
          <a:xfrm>
            <a:off x="-211674" y="521591"/>
            <a:ext cx="8275019" cy="909196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411D5E-D339-1F2C-CAE3-EEFFE27F191E}"/>
              </a:ext>
            </a:extLst>
          </p:cNvPr>
          <p:cNvSpPr txBox="1">
            <a:spLocks/>
          </p:cNvSpPr>
          <p:nvPr/>
        </p:nvSpPr>
        <p:spPr>
          <a:xfrm>
            <a:off x="184002" y="584678"/>
            <a:ext cx="7609162" cy="678253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olidFill>
                  <a:schemeClr val="bg2"/>
                </a:solidFill>
              </a:rPr>
              <a:t>What is Feeding Brighter Futures?</a:t>
            </a:r>
            <a:endParaRPr lang="en-GB" sz="4800" dirty="0">
              <a:solidFill>
                <a:schemeClr val="bg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F688C5-D10B-4408-7544-F4664160D3AC}"/>
              </a:ext>
            </a:extLst>
          </p:cNvPr>
          <p:cNvSpPr txBox="1"/>
          <p:nvPr/>
        </p:nvSpPr>
        <p:spPr>
          <a:xfrm>
            <a:off x="4051017" y="2309047"/>
            <a:ext cx="682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ExtraBold" panose="00000906000000000000" pitchFamily="2" charset="0"/>
              </a:rPr>
              <a:t>119</a:t>
            </a:r>
            <a:endParaRPr lang="en-GB" sz="2400">
              <a:solidFill>
                <a:schemeClr val="bg1"/>
              </a:solidFill>
              <a:latin typeface="Barlow Condensed ExtraBold" panose="00000906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04AAA7-0424-C3B6-0789-80474CDD464E}"/>
              </a:ext>
            </a:extLst>
          </p:cNvPr>
          <p:cNvSpPr/>
          <p:nvPr/>
        </p:nvSpPr>
        <p:spPr>
          <a:xfrm rot="-60000">
            <a:off x="534659" y="1580127"/>
            <a:ext cx="4340636" cy="150977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EB68F7-F0C3-C0ED-3B0F-0DFDCDFE8DA4}"/>
              </a:ext>
            </a:extLst>
          </p:cNvPr>
          <p:cNvGrpSpPr/>
          <p:nvPr/>
        </p:nvGrpSpPr>
        <p:grpSpPr>
          <a:xfrm>
            <a:off x="689087" y="1612395"/>
            <a:ext cx="3776123" cy="1416440"/>
            <a:chOff x="-4389819" y="4353924"/>
            <a:chExt cx="3956222" cy="14230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0B750A-9E72-0453-ED7C-19F00D401F8B}"/>
                </a:ext>
              </a:extLst>
            </p:cNvPr>
            <p:cNvSpPr txBox="1"/>
            <p:nvPr/>
          </p:nvSpPr>
          <p:spPr>
            <a:xfrm rot="21540000">
              <a:off x="-4339646" y="5246671"/>
              <a:ext cx="2973571" cy="44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300" dirty="0">
                  <a:solidFill>
                    <a:schemeClr val="bg1"/>
                  </a:solidFill>
                  <a:latin typeface="Barlow Condensed SemiBold" panose="00000706000000000000" pitchFamily="2" charset="0"/>
                </a:rPr>
                <a:t>A</a:t>
              </a:r>
              <a:r>
                <a:rPr lang="en-GB" sz="2300" b="0" i="0" u="none" strike="noStrike" dirty="0">
                  <a:solidFill>
                    <a:schemeClr val="bg1"/>
                  </a:solidFill>
                  <a:effectLst/>
                  <a:latin typeface="Barlow Condensed SemiBold" panose="00000706000000000000" pitchFamily="2" charset="0"/>
                </a:rPr>
                <a:t>CCESS TO RELIEF GRANT</a:t>
              </a:r>
              <a:endParaRPr lang="en-GB" sz="2300" dirty="0">
                <a:solidFill>
                  <a:schemeClr val="bg1"/>
                </a:solidFill>
                <a:latin typeface="Barlow Condensed SemiBold" panose="00000706000000000000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0B770E-4337-8561-142D-A2060C57F396}"/>
                </a:ext>
              </a:extLst>
            </p:cNvPr>
            <p:cNvSpPr/>
            <p:nvPr/>
          </p:nvSpPr>
          <p:spPr>
            <a:xfrm rot="21540000">
              <a:off x="-1073568" y="5273673"/>
              <a:ext cx="503273" cy="50327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05CB49-9AE7-ABA6-77AD-85FAAA327D74}"/>
                </a:ext>
              </a:extLst>
            </p:cNvPr>
            <p:cNvSpPr txBox="1"/>
            <p:nvPr/>
          </p:nvSpPr>
          <p:spPr>
            <a:xfrm rot="21540000">
              <a:off x="-4389819" y="4353924"/>
              <a:ext cx="3956222" cy="834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4800" dirty="0">
                  <a:solidFill>
                    <a:schemeClr val="tx2"/>
                  </a:solidFill>
                  <a:latin typeface="Barlow Condensed SemiBold" panose="00000706000000000000" pitchFamily="2" charset="0"/>
                </a:rPr>
                <a:t>£1000 x 3 terms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84B17B1-BEFD-D8CC-C03C-CA31C8B2FD10}"/>
                  </a:ext>
                </a:extLst>
              </p14:cNvPr>
              <p14:cNvContentPartPr/>
              <p14:nvPr/>
            </p14:nvContentPartPr>
            <p14:xfrm rot="444783">
              <a:off x="3963210" y="2237677"/>
              <a:ext cx="486860" cy="705887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84B17B1-BEFD-D8CC-C03C-CA31C8B2FD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444783">
                <a:off x="3945218" y="2219679"/>
                <a:ext cx="522484" cy="741523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D7E70AF-1D2C-4AEE-0671-BF622AF38A25}"/>
              </a:ext>
            </a:extLst>
          </p:cNvPr>
          <p:cNvSpPr txBox="1"/>
          <p:nvPr/>
        </p:nvSpPr>
        <p:spPr>
          <a:xfrm>
            <a:off x="479121" y="3429000"/>
            <a:ext cx="4357714" cy="18195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Schools can access a cash grant of £1000 per term to fund a range of extra-curricular activities outside of the classroom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1"/>
                </a:solidFill>
                <a:latin typeface="+mj-lt"/>
              </a:rPr>
              <a:t>194 schools 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>in our network are now receiving funding for extra-curricular activities following their transition to the government free breakfast club scheme</a:t>
            </a:r>
          </a:p>
          <a:p>
            <a:endParaRPr lang="en-US" sz="1600" b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All schools in our Feeding Brighter Futures network can still apply for a relief grant for families facing challenging circumstances</a:t>
            </a:r>
            <a:endParaRPr lang="en-GB" sz="1600" b="1" dirty="0" err="1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33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DEA66-AEC5-26B3-C649-7D1861F3F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6F5953-E945-9B20-51A4-068C815779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83" t="316" r="37633" b="-316"/>
          <a:stretch>
            <a:fillRect/>
          </a:stretch>
        </p:blipFill>
        <p:spPr>
          <a:xfrm>
            <a:off x="4097504" y="1237569"/>
            <a:ext cx="3857641" cy="3761746"/>
          </a:xfrm>
          <a:prstGeom prst="roundRect">
            <a:avLst>
              <a:gd name="adj" fmla="val 4784"/>
            </a:avLst>
          </a:prstGeom>
          <a:ln>
            <a:noFill/>
          </a:ln>
          <a:effectLst/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D19950F-B2B5-629E-AED3-FAAD536F467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 l="20817" r="20817"/>
          <a:stretch/>
        </p:blipFill>
        <p:spPr>
          <a:xfrm rot="-60000">
            <a:off x="325934" y="794866"/>
            <a:ext cx="4010190" cy="3864823"/>
          </a:xfrm>
          <a:prstGeom prst="roundRect">
            <a:avLst>
              <a:gd name="adj" fmla="val 5760"/>
            </a:avLst>
          </a:prstGeom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06E8AD-B06C-CE81-B130-FE4F53EDA5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12" r="7812"/>
          <a:stretch/>
        </p:blipFill>
        <p:spPr>
          <a:xfrm>
            <a:off x="6962708" y="15304"/>
            <a:ext cx="4995868" cy="3330578"/>
          </a:xfrm>
          <a:prstGeom prst="roundRect">
            <a:avLst>
              <a:gd name="adj" fmla="val 6258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BECC0A5-174B-43D5-7523-47157E29B941}"/>
              </a:ext>
            </a:extLst>
          </p:cNvPr>
          <p:cNvSpPr/>
          <p:nvPr/>
        </p:nvSpPr>
        <p:spPr>
          <a:xfrm>
            <a:off x="1321409" y="5360157"/>
            <a:ext cx="9208939" cy="769966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926EA72-8FE6-11BF-BBB2-5DA2DEFD24CC}"/>
              </a:ext>
            </a:extLst>
          </p:cNvPr>
          <p:cNvSpPr txBox="1">
            <a:spLocks/>
          </p:cNvSpPr>
          <p:nvPr/>
        </p:nvSpPr>
        <p:spPr>
          <a:xfrm rot="-60000">
            <a:off x="2643436" y="2524194"/>
            <a:ext cx="9464880" cy="643136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dirty="0">
              <a:solidFill>
                <a:schemeClr val="accent1"/>
              </a:solidFill>
            </a:endParaRPr>
          </a:p>
        </p:txBody>
      </p:sp>
      <p:pic>
        <p:nvPicPr>
          <p:cNvPr id="7" name="Picture 6" descr="A blue and yellow text&#10;&#10;AI-generated content may be incorrect.">
            <a:extLst>
              <a:ext uri="{FF2B5EF4-FFF2-40B4-BE49-F238E27FC236}">
                <a16:creationId xmlns:a16="http://schemas.microsoft.com/office/drawing/2014/main" id="{5BC19B98-F4AE-4148-CF92-253D4459A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78337"/>
            <a:ext cx="1396181" cy="78535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F40AF6A-760F-384F-D01D-CAAF9C84F38A}"/>
              </a:ext>
            </a:extLst>
          </p:cNvPr>
          <p:cNvSpPr txBox="1">
            <a:spLocks/>
          </p:cNvSpPr>
          <p:nvPr/>
        </p:nvSpPr>
        <p:spPr>
          <a:xfrm>
            <a:off x="1592629" y="5434816"/>
            <a:ext cx="10020893" cy="842647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chemeClr val="bg1"/>
                </a:solidFill>
              </a:rPr>
              <a:t>opportunities using Feeding Brighter Futures?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BCDA544-FE03-0086-F800-A79AC4687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79009">
            <a:off x="10426484" y="2970197"/>
            <a:ext cx="1155934" cy="11079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5349EC-FC4D-F9C6-907C-387EBF277641}"/>
              </a:ext>
            </a:extLst>
          </p:cNvPr>
          <p:cNvSpPr/>
          <p:nvPr/>
        </p:nvSpPr>
        <p:spPr>
          <a:xfrm>
            <a:off x="-230147" y="114116"/>
            <a:ext cx="6086001" cy="909196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F4CD-A0F9-2E06-AD53-F44499D76D62}"/>
              </a:ext>
            </a:extLst>
          </p:cNvPr>
          <p:cNvSpPr txBox="1">
            <a:spLocks/>
          </p:cNvSpPr>
          <p:nvPr/>
        </p:nvSpPr>
        <p:spPr>
          <a:xfrm>
            <a:off x="107376" y="155314"/>
            <a:ext cx="7609162" cy="678253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olidFill>
                  <a:srgbClr val="0070C0"/>
                </a:solidFill>
              </a:rPr>
              <a:t>Stories from our schools</a:t>
            </a:r>
            <a:endParaRPr lang="en-GB" sz="4800" dirty="0">
              <a:solidFill>
                <a:srgbClr val="0070C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30E508-521B-D05D-B0E2-2FDCC263A6C1}"/>
              </a:ext>
            </a:extLst>
          </p:cNvPr>
          <p:cNvSpPr/>
          <p:nvPr/>
        </p:nvSpPr>
        <p:spPr>
          <a:xfrm>
            <a:off x="107376" y="4948806"/>
            <a:ext cx="8377864" cy="571466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D2146F-7285-4515-091D-4FE429ADD823}"/>
              </a:ext>
            </a:extLst>
          </p:cNvPr>
          <p:cNvSpPr txBox="1">
            <a:spLocks/>
          </p:cNvSpPr>
          <p:nvPr/>
        </p:nvSpPr>
        <p:spPr>
          <a:xfrm>
            <a:off x="331985" y="4875335"/>
            <a:ext cx="9474664" cy="530326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2"/>
                </a:solidFill>
              </a:rPr>
              <a:t>How does Casterton Primary School create</a:t>
            </a:r>
            <a:endParaRPr lang="en-GB" sz="4000" dirty="0">
              <a:solidFill>
                <a:schemeClr val="bg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E43C6B-027D-7E49-FE86-81AD8D0B2367}"/>
              </a:ext>
            </a:extLst>
          </p:cNvPr>
          <p:cNvSpPr/>
          <p:nvPr/>
        </p:nvSpPr>
        <p:spPr>
          <a:xfrm>
            <a:off x="6434314" y="6113317"/>
            <a:ext cx="4691018" cy="65711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9B67E19-B98E-3606-F5CE-6CEAD51693F4}"/>
              </a:ext>
            </a:extLst>
          </p:cNvPr>
          <p:cNvSpPr txBox="1">
            <a:spLocks/>
          </p:cNvSpPr>
          <p:nvPr/>
        </p:nvSpPr>
        <p:spPr>
          <a:xfrm>
            <a:off x="6771836" y="6047562"/>
            <a:ext cx="7609162" cy="673503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olidFill>
                  <a:srgbClr val="0070C0"/>
                </a:solidFill>
                <a:hlinkClick r:id="rId8"/>
              </a:rPr>
              <a:t>Click for short film</a:t>
            </a:r>
            <a:endParaRPr lang="en-GB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2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EDC2B-87D1-009F-11CD-70EF8B401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7C930A-916C-F8C8-2582-A50A82350ECB}"/>
              </a:ext>
            </a:extLst>
          </p:cNvPr>
          <p:cNvSpPr/>
          <p:nvPr/>
        </p:nvSpPr>
        <p:spPr>
          <a:xfrm>
            <a:off x="5750081" y="1382211"/>
            <a:ext cx="6334804" cy="808224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E3F43D9-DB1C-5172-5019-344D199FC9E1}"/>
              </a:ext>
            </a:extLst>
          </p:cNvPr>
          <p:cNvSpPr txBox="1">
            <a:spLocks/>
          </p:cNvSpPr>
          <p:nvPr/>
        </p:nvSpPr>
        <p:spPr>
          <a:xfrm rot="-60000">
            <a:off x="2643436" y="2524194"/>
            <a:ext cx="9464880" cy="643136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4400" dirty="0">
              <a:solidFill>
                <a:schemeClr val="accent1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3820296-E873-881F-E463-609741D74692}"/>
              </a:ext>
            </a:extLst>
          </p:cNvPr>
          <p:cNvSpPr txBox="1">
            <a:spLocks/>
          </p:cNvSpPr>
          <p:nvPr/>
        </p:nvSpPr>
        <p:spPr>
          <a:xfrm>
            <a:off x="2690467" y="1828021"/>
            <a:ext cx="9370816" cy="699384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61A062-B10A-0AD8-B5A9-8D47ABADE2F4}"/>
              </a:ext>
            </a:extLst>
          </p:cNvPr>
          <p:cNvSpPr txBox="1">
            <a:spLocks/>
          </p:cNvSpPr>
          <p:nvPr/>
        </p:nvSpPr>
        <p:spPr>
          <a:xfrm>
            <a:off x="5940562" y="1397557"/>
            <a:ext cx="6037787" cy="762485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olidFill>
                  <a:srgbClr val="FFC000"/>
                </a:solidFill>
              </a:rPr>
              <a:t>is growing brighter futures</a:t>
            </a:r>
            <a:endParaRPr lang="en-GB" sz="4800" dirty="0">
              <a:solidFill>
                <a:srgbClr val="FFC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3A7CA-D329-13DD-8263-97D8BFC22F9F}"/>
              </a:ext>
            </a:extLst>
          </p:cNvPr>
          <p:cNvSpPr/>
          <p:nvPr/>
        </p:nvSpPr>
        <p:spPr>
          <a:xfrm>
            <a:off x="6084796" y="2190990"/>
            <a:ext cx="5815128" cy="69122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E1AD6-C759-3139-FACF-F303EA579704}"/>
              </a:ext>
            </a:extLst>
          </p:cNvPr>
          <p:cNvSpPr txBox="1">
            <a:spLocks/>
          </p:cNvSpPr>
          <p:nvPr/>
        </p:nvSpPr>
        <p:spPr>
          <a:xfrm>
            <a:off x="6253424" y="2097623"/>
            <a:ext cx="5786630" cy="590322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olidFill>
                  <a:srgbClr val="FFC000"/>
                </a:solidFill>
              </a:rPr>
              <a:t>for pupils in Birmingham</a:t>
            </a:r>
            <a:endParaRPr lang="en-GB" sz="4800" dirty="0">
              <a:solidFill>
                <a:srgbClr val="FFC000"/>
              </a:solidFill>
            </a:endParaRPr>
          </a:p>
        </p:txBody>
      </p:sp>
      <p:pic>
        <p:nvPicPr>
          <p:cNvPr id="7" name="Picture Placeholder 28">
            <a:extLst>
              <a:ext uri="{FF2B5EF4-FFF2-40B4-BE49-F238E27FC236}">
                <a16:creationId xmlns:a16="http://schemas.microsoft.com/office/drawing/2014/main" id="{084EF5E5-A2E2-9D61-3EDD-30CEC78905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94" t="-568" r="10340" b="568"/>
          <a:stretch>
            <a:fillRect/>
          </a:stretch>
        </p:blipFill>
        <p:spPr>
          <a:xfrm rot="-60000">
            <a:off x="7934739" y="2880462"/>
            <a:ext cx="4010190" cy="3864823"/>
          </a:xfrm>
          <a:prstGeom prst="roundRect">
            <a:avLst>
              <a:gd name="adj" fmla="val 27799"/>
            </a:avLst>
          </a:prstGeom>
          <a:ln>
            <a:noFill/>
          </a:ln>
          <a:effectLst/>
        </p:spPr>
      </p:pic>
      <p:pic>
        <p:nvPicPr>
          <p:cNvPr id="8" name="Picture Placeholder 28">
            <a:extLst>
              <a:ext uri="{FF2B5EF4-FFF2-40B4-BE49-F238E27FC236}">
                <a16:creationId xmlns:a16="http://schemas.microsoft.com/office/drawing/2014/main" id="{D28B9634-CE49-914B-54B0-403BC1F860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17" r="20817"/>
          <a:stretch/>
        </p:blipFill>
        <p:spPr>
          <a:xfrm rot="-60000">
            <a:off x="230061" y="46417"/>
            <a:ext cx="5364368" cy="5169913"/>
          </a:xfrm>
          <a:prstGeom prst="roundRect">
            <a:avLst>
              <a:gd name="adj" fmla="val 33547"/>
            </a:avLst>
          </a:prstGeom>
          <a:ln>
            <a:noFill/>
          </a:ln>
          <a:effectLst/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21695D-ED99-5B43-749F-7EF824A2EDB6}"/>
              </a:ext>
            </a:extLst>
          </p:cNvPr>
          <p:cNvSpPr/>
          <p:nvPr/>
        </p:nvSpPr>
        <p:spPr>
          <a:xfrm>
            <a:off x="5246490" y="712282"/>
            <a:ext cx="6334804" cy="769571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D00091-C9E1-583D-74D8-63A71253D1C2}"/>
              </a:ext>
            </a:extLst>
          </p:cNvPr>
          <p:cNvSpPr txBox="1">
            <a:spLocks/>
          </p:cNvSpPr>
          <p:nvPr/>
        </p:nvSpPr>
        <p:spPr>
          <a:xfrm>
            <a:off x="5576213" y="740474"/>
            <a:ext cx="5959317" cy="759300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solidFill>
                  <a:srgbClr val="00B0F0"/>
                </a:solidFill>
              </a:rPr>
              <a:t>See how The Oaks Primary</a:t>
            </a:r>
            <a:endParaRPr lang="en-GB" sz="4800" dirty="0">
              <a:solidFill>
                <a:srgbClr val="00B0F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4910403-DB2F-BA57-E76B-25AE7599D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9009">
            <a:off x="1096745" y="4499954"/>
            <a:ext cx="1155934" cy="1107970"/>
          </a:xfrm>
          <a:prstGeom prst="rect">
            <a:avLst/>
          </a:prstGeom>
        </p:spPr>
      </p:pic>
      <p:pic>
        <p:nvPicPr>
          <p:cNvPr id="11" name="Picture 10" descr="A blue and yellow text&#10;&#10;AI-generated content may be incorrect.">
            <a:extLst>
              <a:ext uri="{FF2B5EF4-FFF2-40B4-BE49-F238E27FC236}">
                <a16:creationId xmlns:a16="http://schemas.microsoft.com/office/drawing/2014/main" id="{9AEA0220-992C-11E0-18E4-E1E2719CA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9" y="5994634"/>
            <a:ext cx="1396181" cy="7853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DCFBE4-2693-143E-B1A7-0F0F5690F097}"/>
              </a:ext>
            </a:extLst>
          </p:cNvPr>
          <p:cNvGrpSpPr/>
          <p:nvPr/>
        </p:nvGrpSpPr>
        <p:grpSpPr>
          <a:xfrm>
            <a:off x="4714835" y="3787548"/>
            <a:ext cx="3051625" cy="2950953"/>
            <a:chOff x="3826010" y="3807313"/>
            <a:chExt cx="4093300" cy="40933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90C1E2-518A-5A08-F770-505EC1FF3C2D}"/>
                </a:ext>
              </a:extLst>
            </p:cNvPr>
            <p:cNvGrpSpPr/>
            <p:nvPr/>
          </p:nvGrpSpPr>
          <p:grpSpPr>
            <a:xfrm>
              <a:off x="3826010" y="3807313"/>
              <a:ext cx="4093300" cy="4093300"/>
              <a:chOff x="3848872" y="3655418"/>
              <a:chExt cx="4093300" cy="40933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953AD36-5D48-BDF9-FCD7-330CE26AACFD}"/>
                  </a:ext>
                </a:extLst>
              </p:cNvPr>
              <p:cNvSpPr/>
              <p:nvPr/>
            </p:nvSpPr>
            <p:spPr>
              <a:xfrm>
                <a:off x="3848872" y="3655418"/>
                <a:ext cx="4093300" cy="40933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4C05105-2BE4-B263-A786-E423E81BFFA2}"/>
                  </a:ext>
                </a:extLst>
              </p:cNvPr>
              <p:cNvSpPr/>
              <p:nvPr/>
            </p:nvSpPr>
            <p:spPr>
              <a:xfrm>
                <a:off x="4487308" y="4311939"/>
                <a:ext cx="2816429" cy="2816429"/>
              </a:xfrm>
              <a:prstGeom prst="ellipse">
                <a:avLst/>
              </a:prstGeom>
              <a:noFill/>
              <a:ln w="3810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6BB48CE-D152-DC79-3C77-781E6893FBDF}"/>
                  </a:ext>
                </a:extLst>
              </p:cNvPr>
              <p:cNvSpPr/>
              <p:nvPr/>
            </p:nvSpPr>
            <p:spPr>
              <a:xfrm>
                <a:off x="5504248" y="5297869"/>
                <a:ext cx="782546" cy="782546"/>
              </a:xfrm>
              <a:prstGeom prst="ellipse">
                <a:avLst/>
              </a:prstGeom>
              <a:noFill/>
              <a:ln w="3810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D81426-0F5E-2C76-6D7F-4D81B82CD037}"/>
                </a:ext>
              </a:extLst>
            </p:cNvPr>
            <p:cNvSpPr txBox="1"/>
            <p:nvPr/>
          </p:nvSpPr>
          <p:spPr>
            <a:xfrm>
              <a:off x="4305740" y="4291096"/>
              <a:ext cx="3133836" cy="29030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5200"/>
                </a:lnSpc>
              </a:pPr>
              <a:r>
                <a:rPr lang="en-GB" sz="4400" b="0" i="0" u="none" strike="noStrike" dirty="0">
                  <a:solidFill>
                    <a:schemeClr val="bg1"/>
                  </a:solidFill>
                  <a:effectLst/>
                  <a:latin typeface="Barlow Condensed Black" panose="00000A06000000000000" pitchFamily="2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to</a:t>
              </a:r>
            </a:p>
            <a:p>
              <a:pPr algn="ctr">
                <a:lnSpc>
                  <a:spcPts val="5200"/>
                </a:lnSpc>
              </a:pPr>
              <a:r>
                <a:rPr lang="en-GB" sz="4400" dirty="0">
                  <a:solidFill>
                    <a:schemeClr val="bg1"/>
                  </a:solidFill>
                  <a:latin typeface="Barlow Condensed Black" panose="00000A06000000000000" pitchFamily="2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watch</a:t>
              </a:r>
            </a:p>
            <a:p>
              <a:pPr algn="ctr">
                <a:lnSpc>
                  <a:spcPts val="5200"/>
                </a:lnSpc>
              </a:pPr>
              <a:r>
                <a:rPr lang="en-GB" sz="4400" dirty="0">
                  <a:solidFill>
                    <a:schemeClr val="bg1"/>
                  </a:solidFill>
                  <a:latin typeface="Barlow Condensed Black" panose="00000A06000000000000" pitchFamily="2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short film</a:t>
              </a:r>
              <a:endParaRPr lang="en-GB" sz="4400" dirty="0">
                <a:solidFill>
                  <a:schemeClr val="bg1"/>
                </a:solidFill>
                <a:latin typeface="Barlow Condensed Black" panose="00000A06000000000000" pitchFamily="2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0F3BCD7-96F3-E169-6522-551541E9B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 flipV="1">
            <a:off x="-16208" y="22954"/>
            <a:ext cx="1554546" cy="147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A56B0476-B379-D92C-226D-B3BDA439EB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056" t="-10503" r="2" b="831"/>
          <a:stretch>
            <a:fillRect/>
          </a:stretch>
        </p:blipFill>
        <p:spPr>
          <a:xfrm>
            <a:off x="-299886" y="716832"/>
            <a:ext cx="6231650" cy="4339072"/>
          </a:xfrm>
          <a:prstGeom prst="roundRect">
            <a:avLst>
              <a:gd name="adj" fmla="val 5285"/>
            </a:avLst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6F119C-BD08-C1F8-D357-DD5AB98D95C0}"/>
              </a:ext>
            </a:extLst>
          </p:cNvPr>
          <p:cNvSpPr/>
          <p:nvPr/>
        </p:nvSpPr>
        <p:spPr>
          <a:xfrm rot="21540000">
            <a:off x="-20538" y="319505"/>
            <a:ext cx="8442681" cy="89746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1CEAB72-C876-762B-1053-5C703C594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540000">
            <a:off x="238498" y="542227"/>
            <a:ext cx="7924606" cy="449792"/>
          </a:xfrm>
        </p:spPr>
        <p:txBody>
          <a:bodyPr/>
          <a:lstStyle/>
          <a:p>
            <a:r>
              <a:rPr lang="en-US" sz="4800" dirty="0"/>
              <a:t>Helping Us Reach More Children</a:t>
            </a:r>
            <a:endParaRPr lang="en-GB" sz="4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7D8D83-322A-DBF7-D97D-FDEA0ADE3723}"/>
              </a:ext>
            </a:extLst>
          </p:cNvPr>
          <p:cNvSpPr/>
          <p:nvPr/>
        </p:nvSpPr>
        <p:spPr>
          <a:xfrm>
            <a:off x="2920598" y="4547240"/>
            <a:ext cx="1817087" cy="89935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D9DA30-E108-C3A3-21B0-9BC1CBCDCB27}"/>
              </a:ext>
            </a:extLst>
          </p:cNvPr>
          <p:cNvSpPr txBox="1">
            <a:spLocks/>
          </p:cNvSpPr>
          <p:nvPr/>
        </p:nvSpPr>
        <p:spPr>
          <a:xfrm>
            <a:off x="3393134" y="4790776"/>
            <a:ext cx="1117801" cy="530257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GB" sz="4800" dirty="0">
                <a:solidFill>
                  <a:schemeClr val="accent3"/>
                </a:solidFill>
                <a:latin typeface="Barlow Condensed Black" panose="00000A06000000000000" pitchFamily="2" charset="0"/>
              </a:rPr>
              <a:t>YOU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B87BE4-AC1F-B573-286E-96B767C188E2}"/>
              </a:ext>
            </a:extLst>
          </p:cNvPr>
          <p:cNvSpPr/>
          <p:nvPr/>
        </p:nvSpPr>
        <p:spPr>
          <a:xfrm rot="21540000">
            <a:off x="311361" y="4556519"/>
            <a:ext cx="2195379" cy="899358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7F4F21-9E15-BBB2-AAE9-806F5E736E48}"/>
              </a:ext>
            </a:extLst>
          </p:cNvPr>
          <p:cNvSpPr txBox="1">
            <a:spLocks/>
          </p:cNvSpPr>
          <p:nvPr/>
        </p:nvSpPr>
        <p:spPr>
          <a:xfrm rot="21540000">
            <a:off x="598283" y="4825792"/>
            <a:ext cx="1807238" cy="530257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US" sz="4800" dirty="0">
                <a:solidFill>
                  <a:schemeClr val="accent1"/>
                </a:solidFill>
                <a:latin typeface="Barlow Condensed Black" panose="00000A06000000000000" pitchFamily="2" charset="0"/>
              </a:rPr>
              <a:t>THANK</a:t>
            </a:r>
            <a:endParaRPr lang="en-GB" sz="4800" dirty="0">
              <a:solidFill>
                <a:schemeClr val="accent1"/>
              </a:solidFill>
              <a:latin typeface="Barlow Condensed Black" panose="00000A06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DE24F8-83DB-FA15-558E-F48D7F6280F3}"/>
              </a:ext>
            </a:extLst>
          </p:cNvPr>
          <p:cNvSpPr/>
          <p:nvPr/>
        </p:nvSpPr>
        <p:spPr>
          <a:xfrm>
            <a:off x="204645" y="5584115"/>
            <a:ext cx="2852725" cy="899358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0642FE9-98FC-D786-019B-702C543E5D47}"/>
              </a:ext>
            </a:extLst>
          </p:cNvPr>
          <p:cNvSpPr txBox="1">
            <a:spLocks/>
          </p:cNvSpPr>
          <p:nvPr/>
        </p:nvSpPr>
        <p:spPr>
          <a:xfrm>
            <a:off x="527888" y="5855444"/>
            <a:ext cx="2626686" cy="530257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GB" sz="4800" dirty="0">
                <a:solidFill>
                  <a:schemeClr val="accent1"/>
                </a:solidFill>
                <a:latin typeface="Barlow Condensed Black" panose="00000A06000000000000" pitchFamily="2" charset="0"/>
              </a:rPr>
              <a:t>FOR YOUR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83569B-3602-DD6E-2890-11A92B3FD2B7}"/>
              </a:ext>
            </a:extLst>
          </p:cNvPr>
          <p:cNvSpPr/>
          <p:nvPr/>
        </p:nvSpPr>
        <p:spPr>
          <a:xfrm rot="21540000">
            <a:off x="3162231" y="5605887"/>
            <a:ext cx="2503000" cy="899358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73795CE-782A-35F8-0AB9-BE4151FBA01E}"/>
              </a:ext>
            </a:extLst>
          </p:cNvPr>
          <p:cNvSpPr txBox="1">
            <a:spLocks/>
          </p:cNvSpPr>
          <p:nvPr/>
        </p:nvSpPr>
        <p:spPr>
          <a:xfrm rot="21540000">
            <a:off x="3441559" y="5903987"/>
            <a:ext cx="2161518" cy="530257"/>
          </a:xfrm>
          <a:prstGeom prst="rect">
            <a:avLst/>
          </a:prstGeom>
        </p:spPr>
        <p:txBody>
          <a:bodyPr lIns="0" tIns="0" rIns="0" bIns="3600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1809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177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Barlow" panose="00000500000000000000" pitchFamily="2" charset="0"/>
              <a:buChar char="−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GB" sz="4800" dirty="0">
                <a:latin typeface="Barlow Condensed Black" panose="00000A06000000000000" pitchFamily="2" charset="0"/>
              </a:rPr>
              <a:t>SUPPORT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0AB7F2C-9262-3F8C-C285-5C7E6FF6D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685" y="3121261"/>
            <a:ext cx="1558342" cy="148042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8C12EE3-70DA-9B6F-B0FB-C0FD2DF9B8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652" b="9283"/>
          <a:stretch>
            <a:fillRect/>
          </a:stretch>
        </p:blipFill>
        <p:spPr>
          <a:xfrm>
            <a:off x="4867597" y="1299463"/>
            <a:ext cx="1064167" cy="1087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CB0F44-2504-F1A6-E9CC-441BAF63CAF0}"/>
              </a:ext>
            </a:extLst>
          </p:cNvPr>
          <p:cNvSpPr txBox="1"/>
          <p:nvPr/>
        </p:nvSpPr>
        <p:spPr>
          <a:xfrm>
            <a:off x="6028967" y="1185100"/>
            <a:ext cx="5863788" cy="5352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GB" sz="3600" dirty="0">
                <a:solidFill>
                  <a:srgbClr val="0070C0"/>
                </a:solidFill>
                <a:latin typeface="Barlow Condensed Black" panose="00000A06000000000000" pitchFamily="2" charset="0"/>
              </a:rPr>
              <a:t>A key benefit of being part of our school network is schools have access to our Relief Grant programme. </a:t>
            </a:r>
          </a:p>
          <a:p>
            <a:pPr algn="ctr">
              <a:lnSpc>
                <a:spcPts val="5200"/>
              </a:lnSpc>
            </a:pPr>
            <a:endParaRPr lang="en-GB" sz="3600" dirty="0">
              <a:solidFill>
                <a:srgbClr val="0070C0"/>
              </a:solidFill>
              <a:latin typeface="Barlow Condensed Black" panose="00000A06000000000000" pitchFamily="2" charset="0"/>
            </a:endParaRPr>
          </a:p>
          <a:p>
            <a:pPr algn="ctr">
              <a:lnSpc>
                <a:spcPts val="5200"/>
              </a:lnSpc>
            </a:pPr>
            <a:r>
              <a:rPr lang="en-GB" sz="3600" dirty="0">
                <a:solidFill>
                  <a:srgbClr val="0070C0"/>
                </a:solidFill>
                <a:latin typeface="Barlow Condensed Black" panose="00000A06000000000000" pitchFamily="2" charset="0"/>
              </a:rPr>
              <a:t> Over £138,500 in relief grants awarded to schools </a:t>
            </a:r>
            <a:r>
              <a:rPr lang="en-GB" sz="3600">
                <a:solidFill>
                  <a:srgbClr val="0070C0"/>
                </a:solidFill>
                <a:latin typeface="Barlow Condensed Black" panose="00000A06000000000000" pitchFamily="2" charset="0"/>
              </a:rPr>
              <a:t>between January - June </a:t>
            </a:r>
            <a:r>
              <a:rPr lang="en-GB" sz="3600" dirty="0">
                <a:solidFill>
                  <a:srgbClr val="0070C0"/>
                </a:solidFill>
                <a:latin typeface="Barlow Condensed Black" panose="00000A06000000000000" pitchFamily="2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96872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reggs Template 25">
  <a:themeElements>
    <a:clrScheme name="Greggs">
      <a:dk1>
        <a:srgbClr val="000000"/>
      </a:dk1>
      <a:lt1>
        <a:srgbClr val="FFFFFF"/>
      </a:lt1>
      <a:dk2>
        <a:srgbClr val="00558F"/>
      </a:dk2>
      <a:lt2>
        <a:srgbClr val="FDB71A"/>
      </a:lt2>
      <a:accent1>
        <a:srgbClr val="00558F"/>
      </a:accent1>
      <a:accent2>
        <a:srgbClr val="FDB71A"/>
      </a:accent2>
      <a:accent3>
        <a:srgbClr val="009FE3"/>
      </a:accent3>
      <a:accent4>
        <a:srgbClr val="727272"/>
      </a:accent4>
      <a:accent5>
        <a:srgbClr val="B8B8B8"/>
      </a:accent5>
      <a:accent6>
        <a:srgbClr val="F1ECDB"/>
      </a:accent6>
      <a:hlink>
        <a:srgbClr val="00558F"/>
      </a:hlink>
      <a:folHlink>
        <a:srgbClr val="00558F"/>
      </a:folHlink>
    </a:clrScheme>
    <a:fontScheme name="Greggs">
      <a:majorFont>
        <a:latin typeface="Barlow Condense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/>
        </a:defPPr>
      </a:lstStyle>
    </a:txDef>
  </a:objectDefaults>
  <a:extraClrSchemeLst/>
  <a:custClrLst>
    <a:custClr name="Custom Color 1">
      <a:srgbClr val="E2F1F9"/>
    </a:custClr>
    <a:custClr name="Custom Color 2">
      <a:srgbClr val="9FD1EA"/>
    </a:custClr>
    <a:custClr name="Custom Color 3">
      <a:srgbClr val="E2B9D3"/>
    </a:custClr>
    <a:custClr name="Custom Color 4">
      <a:srgbClr val="BCD3A0"/>
    </a:custClr>
    <a:custClr name="Custom Color 5">
      <a:srgbClr val="86B041"/>
    </a:custClr>
  </a:custClrLst>
  <a:extLst>
    <a:ext uri="{05A4C25C-085E-4340-85A3-A5531E510DB2}">
      <thm15:themeFamily xmlns:thm15="http://schemas.microsoft.com/office/thememl/2012/main" name="Greggs Template 25" id="{8592BD04-4C1B-4E53-B3E8-A08C07CE7EC9}" vid="{2613ED5F-09AB-4B93-8F92-431E254C5F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66596C9-B075-418F-BBE9-814050FD0F77}">
  <we:reference id="WA104381063" version="1.0.0.1" store="Omex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8dba6d1-ba57-466d-b162-07dce2eb1684" xsi:nil="true"/>
    <Lastreviewdate xmlns="b8dba6d1-ba57-466d-b162-07dce2eb1684" xsi:nil="true"/>
    <lcf76f155ced4ddcb4097134ff3c332f xmlns="b8dba6d1-ba57-466d-b162-07dce2eb1684">
      <Terms xmlns="http://schemas.microsoft.com/office/infopath/2007/PartnerControls"/>
    </lcf76f155ced4ddcb4097134ff3c332f>
    <TaxCatchAll xmlns="09c10aae-b7e5-4640-8679-ac0cd4b23030" xsi:nil="true"/>
    <Owner xmlns="b8dba6d1-ba57-466d-b162-07dce2eb1684">
      <UserInfo>
        <DisplayName/>
        <AccountId xsi:nil="true"/>
        <AccountType/>
      </UserInfo>
    </Own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BE2FE6734A2848A6C1610EA4903039" ma:contentTypeVersion="25" ma:contentTypeDescription="Create a new document." ma:contentTypeScope="" ma:versionID="fc5cb70631263dbcfa29ea6f0063a392">
  <xsd:schema xmlns:xsd="http://www.w3.org/2001/XMLSchema" xmlns:xs="http://www.w3.org/2001/XMLSchema" xmlns:p="http://schemas.microsoft.com/office/2006/metadata/properties" xmlns:ns2="b8dba6d1-ba57-466d-b162-07dce2eb1684" xmlns:ns3="09c10aae-b7e5-4640-8679-ac0cd4b23030" targetNamespace="http://schemas.microsoft.com/office/2006/metadata/properties" ma:root="true" ma:fieldsID="3f1db66e268360f1630d82650c68fe5d" ns2:_="" ns3:_="">
    <xsd:import namespace="b8dba6d1-ba57-466d-b162-07dce2eb1684"/>
    <xsd:import namespace="09c10aae-b7e5-4640-8679-ac0cd4b23030"/>
    <xsd:element name="properties">
      <xsd:complexType>
        <xsd:sequence>
          <xsd:element name="documentManagement">
            <xsd:complexType>
              <xsd:all>
                <xsd:element ref="ns2:_Flow_SignoffStatu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Owner" minOccurs="0"/>
                <xsd:element ref="ns2:Lastreview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ba6d1-ba57-466d-b162-07dce2eb1684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5" nillable="true" ma:displayName="Sign-off status" ma:internalName="Sign_x002d_off_x0020_status" ma:readOnly="false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495396e-67c1-4f9b-b111-a669ae317c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  <xsd:element name="Owner" ma:index="25" nillable="true" ma:displayName="Owner" ma:description="Person responsible for reviewing this folder ensuring data retention policy adhered to" ma:format="Dropdown" ma:list="UserInfo" ma:SharePointGroup="0" ma:internalName="Owner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astreviewdate" ma:index="26" nillable="true" ma:displayName="Last review date" ma:format="DateOnly" ma:internalName="Lastreview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c10aae-b7e5-4640-8679-ac0cd4b2303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15465cbd-c90a-4541-8215-3ed70bb7983d}" ma:internalName="TaxCatchAll" ma:showField="CatchAllData" ma:web="09c10aae-b7e5-4640-8679-ac0cd4b230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6F4596-EB4D-41A1-938F-4CD8B3F711D0}">
  <ds:schemaRefs>
    <ds:schemaRef ds:uri="http://purl.org/dc/terms/"/>
    <ds:schemaRef ds:uri="b8dba6d1-ba57-466d-b162-07dce2eb1684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09c10aae-b7e5-4640-8679-ac0cd4b2303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B452CE2-56BF-4CB0-910C-72DBCD170CC1}">
  <ds:schemaRefs>
    <ds:schemaRef ds:uri="09c10aae-b7e5-4640-8679-ac0cd4b23030"/>
    <ds:schemaRef ds:uri="b8dba6d1-ba57-466d-b162-07dce2eb16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E93999D-BEF1-491A-9041-03598D2019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Widescreen</PresentationFormat>
  <Paragraphs>38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Aptos</vt:lpstr>
      <vt:lpstr>Arial</vt:lpstr>
      <vt:lpstr>Barlow</vt:lpstr>
      <vt:lpstr>Barlow Condensed</vt:lpstr>
      <vt:lpstr>Barlow Condensed Black</vt:lpstr>
      <vt:lpstr>Barlow Condensed ExtraBold</vt:lpstr>
      <vt:lpstr>Barlow Condensed SemiBold</vt:lpstr>
      <vt:lpstr>Calibri</vt:lpstr>
      <vt:lpstr>Tenorite</vt:lpstr>
      <vt:lpstr>Greggs Template 25</vt:lpstr>
      <vt:lpstr>Greggs Foundation</vt:lpstr>
      <vt:lpstr>PowerPoint Presentation</vt:lpstr>
      <vt:lpstr>PowerPoint Presentation</vt:lpstr>
      <vt:lpstr>PowerPoint Presentation</vt:lpstr>
      <vt:lpstr>Helping Us Reach More Children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Emperor Presentations</dc:creator>
  <cp:lastModifiedBy>Kate Deakin</cp:lastModifiedBy>
  <cp:revision>3</cp:revision>
  <dcterms:created xsi:type="dcterms:W3CDTF">2024-11-08T12:49:11Z</dcterms:created>
  <dcterms:modified xsi:type="dcterms:W3CDTF">2026-07-20T09:15:05Z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0x01010096BE2FE6734A2848A6C1610EA4903039</vt:lpwstr>
  </property>
  <property fmtid="{D5CDD505-2E9C-101B-9397-08002B2CF9AE}" pid="3" name="MediaServiceImageTags">
    <vt:lpwstr/>
  </property>
</Properties>
</file>