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63" r:id="rId5"/>
    <p:sldMasterId id="2147483713" r:id="rId6"/>
  </p:sldMasterIdLst>
  <p:notesMasterIdLst>
    <p:notesMasterId r:id="rId32"/>
  </p:notesMasterIdLst>
  <p:handoutMasterIdLst>
    <p:handoutMasterId r:id="rId33"/>
  </p:handoutMasterIdLst>
  <p:sldIdLst>
    <p:sldId id="257" r:id="rId7"/>
    <p:sldId id="291" r:id="rId8"/>
    <p:sldId id="292" r:id="rId9"/>
    <p:sldId id="285" r:id="rId10"/>
    <p:sldId id="273" r:id="rId11"/>
    <p:sldId id="274" r:id="rId12"/>
    <p:sldId id="287" r:id="rId13"/>
    <p:sldId id="259" r:id="rId14"/>
    <p:sldId id="260" r:id="rId15"/>
    <p:sldId id="261" r:id="rId16"/>
    <p:sldId id="286" r:id="rId17"/>
    <p:sldId id="263" r:id="rId18"/>
    <p:sldId id="277" r:id="rId19"/>
    <p:sldId id="279" r:id="rId20"/>
    <p:sldId id="282" r:id="rId21"/>
    <p:sldId id="276" r:id="rId22"/>
    <p:sldId id="280" r:id="rId23"/>
    <p:sldId id="264" r:id="rId24"/>
    <p:sldId id="265" r:id="rId25"/>
    <p:sldId id="266" r:id="rId26"/>
    <p:sldId id="267" r:id="rId27"/>
    <p:sldId id="269" r:id="rId28"/>
    <p:sldId id="270" r:id="rId29"/>
    <p:sldId id="271" r:id="rId30"/>
    <p:sldId id="289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566132E-F8A1-417D-855C-A496D9993F2E}">
          <p14:sldIdLst>
            <p14:sldId id="257"/>
            <p14:sldId id="291"/>
            <p14:sldId id="292"/>
            <p14:sldId id="285"/>
          </p14:sldIdLst>
        </p14:section>
        <p14:section name="KI Start" id="{B86477BF-88D1-4BEF-9611-8041D8142835}">
          <p14:sldIdLst>
            <p14:sldId id="273"/>
          </p14:sldIdLst>
        </p14:section>
        <p14:section name="Chat" id="{EEF5C26E-94B1-4802-AA2C-6F1DA1F04AF1}">
          <p14:sldIdLst>
            <p14:sldId id="274"/>
            <p14:sldId id="287"/>
          </p14:sldIdLst>
        </p14:section>
        <p14:section name="Fehlcharge" id="{B9AFC94D-DF70-4435-B65A-2D64787CEA18}">
          <p14:sldIdLst>
            <p14:sldId id="259"/>
            <p14:sldId id="260"/>
            <p14:sldId id="261"/>
            <p14:sldId id="286"/>
          </p14:sldIdLst>
        </p14:section>
        <p14:section name="Daten" id="{793A5075-711B-4E1A-9150-726F3FFBF282}">
          <p14:sldIdLst>
            <p14:sldId id="263"/>
            <p14:sldId id="277"/>
            <p14:sldId id="279"/>
            <p14:sldId id="282"/>
            <p14:sldId id="276"/>
            <p14:sldId id="280"/>
          </p14:sldIdLst>
        </p14:section>
        <p14:section name="Umsetzung" id="{10843601-8AC4-45F1-8010-05555476AFCF}">
          <p14:sldIdLst>
            <p14:sldId id="264"/>
            <p14:sldId id="265"/>
            <p14:sldId id="266"/>
            <p14:sldId id="267"/>
            <p14:sldId id="269"/>
          </p14:sldIdLst>
        </p14:section>
        <p14:section name="Ausblick" id="{5FFB6273-3C1F-40D8-A75C-97A76F8C41B4}">
          <p14:sldIdLst>
            <p14:sldId id="270"/>
            <p14:sldId id="271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71A5AD-2047-9633-6277-8753635BBB10}" name="Sophia Friedrich" initials="SF" userId="S::Sophia.Friedrich@feddersen.group::821cd71d-0aab-42f0-9b2e-379a08c32b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552"/>
    <a:srgbClr val="57575C"/>
    <a:srgbClr val="F39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D92DC-EC0B-4070-870E-E2C8E40F7CE2}" v="87" dt="2025-05-19T15:21:13.281"/>
    <p1510:client id="{4B9C764E-E973-480D-8E0C-1C54AEF09AB1}" v="532" dt="2025-05-20T13:55:54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0" autoAdjust="0"/>
    <p:restoredTop sz="72244" autoAdjust="0"/>
  </p:normalViewPr>
  <p:slideViewPr>
    <p:cSldViewPr snapToGrid="0">
      <p:cViewPr varScale="1">
        <p:scale>
          <a:sx n="128" d="100"/>
          <a:sy n="128" d="100"/>
        </p:scale>
        <p:origin x="581" y="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chim Friedrich" userId="cea85cc0-1dac-443f-bf6a-69c69823c6cc" providerId="ADAL" clId="{4B9C764E-E973-480D-8E0C-1C54AEF09AB1}"/>
    <pc:docChg chg="undo custSel addSld delSld modSld sldOrd modMainMaster modSection">
      <pc:chgData name="Joachim Friedrich" userId="cea85cc0-1dac-443f-bf6a-69c69823c6cc" providerId="ADAL" clId="{4B9C764E-E973-480D-8E0C-1C54AEF09AB1}" dt="2025-05-20T14:03:12.081" v="1161" actId="1038"/>
      <pc:docMkLst>
        <pc:docMk/>
      </pc:docMkLst>
      <pc:sldChg chg="modSp mod">
        <pc:chgData name="Joachim Friedrich" userId="cea85cc0-1dac-443f-bf6a-69c69823c6cc" providerId="ADAL" clId="{4B9C764E-E973-480D-8E0C-1C54AEF09AB1}" dt="2025-05-20T13:48:11.172" v="941" actId="1076"/>
        <pc:sldMkLst>
          <pc:docMk/>
          <pc:sldMk cId="596345527" sldId="260"/>
        </pc:sldMkLst>
        <pc:spChg chg="mod">
          <ac:chgData name="Joachim Friedrich" userId="cea85cc0-1dac-443f-bf6a-69c69823c6cc" providerId="ADAL" clId="{4B9C764E-E973-480D-8E0C-1C54AEF09AB1}" dt="2025-05-20T13:48:11.172" v="941" actId="1076"/>
          <ac:spMkLst>
            <pc:docMk/>
            <pc:sldMk cId="596345527" sldId="260"/>
            <ac:spMk id="2" creationId="{B4B4B2FC-E14A-6A4C-5997-55F9B4EE37AA}"/>
          </ac:spMkLst>
        </pc:spChg>
        <pc:spChg chg="mod">
          <ac:chgData name="Joachim Friedrich" userId="cea85cc0-1dac-443f-bf6a-69c69823c6cc" providerId="ADAL" clId="{4B9C764E-E973-480D-8E0C-1C54AEF09AB1}" dt="2025-05-20T13:47:58.715" v="939" actId="1076"/>
          <ac:spMkLst>
            <pc:docMk/>
            <pc:sldMk cId="596345527" sldId="260"/>
            <ac:spMk id="8" creationId="{DD1A6142-918A-4572-8171-2271471527FF}"/>
          </ac:spMkLst>
        </pc:spChg>
        <pc:spChg chg="mod">
          <ac:chgData name="Joachim Friedrich" userId="cea85cc0-1dac-443f-bf6a-69c69823c6cc" providerId="ADAL" clId="{4B9C764E-E973-480D-8E0C-1C54AEF09AB1}" dt="2025-05-20T13:47:58.715" v="939" actId="1076"/>
          <ac:spMkLst>
            <pc:docMk/>
            <pc:sldMk cId="596345527" sldId="260"/>
            <ac:spMk id="9" creationId="{E4FB585A-D546-2126-2C22-DF3C475B5DAA}"/>
          </ac:spMkLst>
        </pc:spChg>
        <pc:spChg chg="mod">
          <ac:chgData name="Joachim Friedrich" userId="cea85cc0-1dac-443f-bf6a-69c69823c6cc" providerId="ADAL" clId="{4B9C764E-E973-480D-8E0C-1C54AEF09AB1}" dt="2025-05-20T13:47:58.715" v="939" actId="1076"/>
          <ac:spMkLst>
            <pc:docMk/>
            <pc:sldMk cId="596345527" sldId="260"/>
            <ac:spMk id="10" creationId="{A5FED138-5C40-4078-BAE9-899E613BA834}"/>
          </ac:spMkLst>
        </pc:spChg>
        <pc:spChg chg="mod">
          <ac:chgData name="Joachim Friedrich" userId="cea85cc0-1dac-443f-bf6a-69c69823c6cc" providerId="ADAL" clId="{4B9C764E-E973-480D-8E0C-1C54AEF09AB1}" dt="2025-05-20T13:47:58.715" v="939" actId="1076"/>
          <ac:spMkLst>
            <pc:docMk/>
            <pc:sldMk cId="596345527" sldId="260"/>
            <ac:spMk id="11" creationId="{3EFCC20D-5EF8-B0C7-5049-57C04A74A594}"/>
          </ac:spMkLst>
        </pc:spChg>
        <pc:spChg chg="mod">
          <ac:chgData name="Joachim Friedrich" userId="cea85cc0-1dac-443f-bf6a-69c69823c6cc" providerId="ADAL" clId="{4B9C764E-E973-480D-8E0C-1C54AEF09AB1}" dt="2025-05-20T13:47:58.715" v="939" actId="1076"/>
          <ac:spMkLst>
            <pc:docMk/>
            <pc:sldMk cId="596345527" sldId="260"/>
            <ac:spMk id="12" creationId="{4129A3AD-EC0B-D5EF-FBBC-C63D92490A18}"/>
          </ac:spMkLst>
        </pc:spChg>
        <pc:spChg chg="mod">
          <ac:chgData name="Joachim Friedrich" userId="cea85cc0-1dac-443f-bf6a-69c69823c6cc" providerId="ADAL" clId="{4B9C764E-E973-480D-8E0C-1C54AEF09AB1}" dt="2025-05-20T13:47:58.715" v="939" actId="1076"/>
          <ac:spMkLst>
            <pc:docMk/>
            <pc:sldMk cId="596345527" sldId="260"/>
            <ac:spMk id="14" creationId="{9094A297-A639-4337-5F86-2FD54786A57E}"/>
          </ac:spMkLst>
        </pc:spChg>
        <pc:picChg chg="mod">
          <ac:chgData name="Joachim Friedrich" userId="cea85cc0-1dac-443f-bf6a-69c69823c6cc" providerId="ADAL" clId="{4B9C764E-E973-480D-8E0C-1C54AEF09AB1}" dt="2025-05-20T13:47:58.715" v="939" actId="1076"/>
          <ac:picMkLst>
            <pc:docMk/>
            <pc:sldMk cId="596345527" sldId="260"/>
            <ac:picMk id="4" creationId="{BA3A7F6E-2351-1DA1-B3C8-5C1ABFF2CF12}"/>
          </ac:picMkLst>
        </pc:picChg>
        <pc:picChg chg="mod">
          <ac:chgData name="Joachim Friedrich" userId="cea85cc0-1dac-443f-bf6a-69c69823c6cc" providerId="ADAL" clId="{4B9C764E-E973-480D-8E0C-1C54AEF09AB1}" dt="2025-05-20T13:47:58.715" v="939" actId="1076"/>
          <ac:picMkLst>
            <pc:docMk/>
            <pc:sldMk cId="596345527" sldId="260"/>
            <ac:picMk id="5" creationId="{70303EA2-762F-86DE-0E65-5ECB66C39E20}"/>
          </ac:picMkLst>
        </pc:picChg>
      </pc:sldChg>
      <pc:sldChg chg="addSp modSp mod addAnim delAnim modAnim">
        <pc:chgData name="Joachim Friedrich" userId="cea85cc0-1dac-443f-bf6a-69c69823c6cc" providerId="ADAL" clId="{4B9C764E-E973-480D-8E0C-1C54AEF09AB1}" dt="2025-05-20T14:03:12.081" v="1161" actId="1038"/>
        <pc:sldMkLst>
          <pc:docMk/>
          <pc:sldMk cId="26727086" sldId="261"/>
        </pc:sldMkLst>
        <pc:spChg chg="mod">
          <ac:chgData name="Joachim Friedrich" userId="cea85cc0-1dac-443f-bf6a-69c69823c6cc" providerId="ADAL" clId="{4B9C764E-E973-480D-8E0C-1C54AEF09AB1}" dt="2025-05-20T14:03:00.695" v="1136" actId="1076"/>
          <ac:spMkLst>
            <pc:docMk/>
            <pc:sldMk cId="26727086" sldId="261"/>
            <ac:spMk id="2" creationId="{35B4C407-0116-ED4D-D9A7-5FBDD7042E1E}"/>
          </ac:spMkLst>
        </pc:spChg>
        <pc:spChg chg="mod">
          <ac:chgData name="Joachim Friedrich" userId="cea85cc0-1dac-443f-bf6a-69c69823c6cc" providerId="ADAL" clId="{4B9C764E-E973-480D-8E0C-1C54AEF09AB1}" dt="2025-05-20T14:03:12.081" v="1161" actId="1038"/>
          <ac:spMkLst>
            <pc:docMk/>
            <pc:sldMk cId="26727086" sldId="261"/>
            <ac:spMk id="5" creationId="{88B21B12-26C6-F09B-7494-89DAE49DCBCF}"/>
          </ac:spMkLst>
        </pc:spChg>
        <pc:spChg chg="mod">
          <ac:chgData name="Joachim Friedrich" userId="cea85cc0-1dac-443f-bf6a-69c69823c6cc" providerId="ADAL" clId="{4B9C764E-E973-480D-8E0C-1C54AEF09AB1}" dt="2025-05-20T14:03:12.081" v="1161" actId="1038"/>
          <ac:spMkLst>
            <pc:docMk/>
            <pc:sldMk cId="26727086" sldId="261"/>
            <ac:spMk id="6" creationId="{DCE5202A-189B-B92B-3DDA-3F67CD6F1BB8}"/>
          </ac:spMkLst>
        </pc:spChg>
        <pc:spChg chg="add mod">
          <ac:chgData name="Joachim Friedrich" userId="cea85cc0-1dac-443f-bf6a-69c69823c6cc" providerId="ADAL" clId="{4B9C764E-E973-480D-8E0C-1C54AEF09AB1}" dt="2025-05-20T13:50:47.946" v="972" actId="21"/>
          <ac:spMkLst>
            <pc:docMk/>
            <pc:sldMk cId="26727086" sldId="261"/>
            <ac:spMk id="7" creationId="{709AF260-CEF3-CD65-2F3F-8B7B390EE751}"/>
          </ac:spMkLst>
        </pc:spChg>
        <pc:spChg chg="mod">
          <ac:chgData name="Joachim Friedrich" userId="cea85cc0-1dac-443f-bf6a-69c69823c6cc" providerId="ADAL" clId="{4B9C764E-E973-480D-8E0C-1C54AEF09AB1}" dt="2025-05-20T14:03:12.081" v="1161" actId="1038"/>
          <ac:spMkLst>
            <pc:docMk/>
            <pc:sldMk cId="26727086" sldId="261"/>
            <ac:spMk id="9" creationId="{7E72484B-F035-B9A1-C86F-715250157B7A}"/>
          </ac:spMkLst>
        </pc:spChg>
        <pc:picChg chg="mod">
          <ac:chgData name="Joachim Friedrich" userId="cea85cc0-1dac-443f-bf6a-69c69823c6cc" providerId="ADAL" clId="{4B9C764E-E973-480D-8E0C-1C54AEF09AB1}" dt="2025-05-20T14:03:12.081" v="1161" actId="1038"/>
          <ac:picMkLst>
            <pc:docMk/>
            <pc:sldMk cId="26727086" sldId="261"/>
            <ac:picMk id="4" creationId="{93358187-4B79-3C0B-A735-15013A006C07}"/>
          </ac:picMkLst>
        </pc:picChg>
      </pc:sldChg>
      <pc:sldChg chg="addSp modSp mod modAnim">
        <pc:chgData name="Joachim Friedrich" userId="cea85cc0-1dac-443f-bf6a-69c69823c6cc" providerId="ADAL" clId="{4B9C764E-E973-480D-8E0C-1C54AEF09AB1}" dt="2025-05-20T13:54:58.171" v="992"/>
        <pc:sldMkLst>
          <pc:docMk/>
          <pc:sldMk cId="1419630879" sldId="264"/>
        </pc:sldMkLst>
        <pc:picChg chg="add mod">
          <ac:chgData name="Joachim Friedrich" userId="cea85cc0-1dac-443f-bf6a-69c69823c6cc" providerId="ADAL" clId="{4B9C764E-E973-480D-8E0C-1C54AEF09AB1}" dt="2025-05-20T13:54:31.902" v="990" actId="1076"/>
          <ac:picMkLst>
            <pc:docMk/>
            <pc:sldMk cId="1419630879" sldId="264"/>
            <ac:picMk id="25" creationId="{66A0039C-2FAD-10C5-25EC-4A870B60E78B}"/>
          </ac:picMkLst>
        </pc:picChg>
      </pc:sldChg>
      <pc:sldChg chg="modSp modAnim">
        <pc:chgData name="Joachim Friedrich" userId="cea85cc0-1dac-443f-bf6a-69c69823c6cc" providerId="ADAL" clId="{4B9C764E-E973-480D-8E0C-1C54AEF09AB1}" dt="2025-05-20T13:55:54.261" v="1075" actId="20577"/>
        <pc:sldMkLst>
          <pc:docMk/>
          <pc:sldMk cId="4217171166" sldId="265"/>
        </pc:sldMkLst>
        <pc:spChg chg="mod">
          <ac:chgData name="Joachim Friedrich" userId="cea85cc0-1dac-443f-bf6a-69c69823c6cc" providerId="ADAL" clId="{4B9C764E-E973-480D-8E0C-1C54AEF09AB1}" dt="2025-05-20T13:55:54.261" v="1075" actId="20577"/>
          <ac:spMkLst>
            <pc:docMk/>
            <pc:sldMk cId="4217171166" sldId="265"/>
            <ac:spMk id="2" creationId="{DFB20014-916B-10E7-FA11-3F7D0C10528D}"/>
          </ac:spMkLst>
        </pc:spChg>
      </pc:sldChg>
      <pc:sldChg chg="del">
        <pc:chgData name="Joachim Friedrich" userId="cea85cc0-1dac-443f-bf6a-69c69823c6cc" providerId="ADAL" clId="{4B9C764E-E973-480D-8E0C-1C54AEF09AB1}" dt="2025-05-20T13:00:25.415" v="13" actId="2696"/>
        <pc:sldMkLst>
          <pc:docMk/>
          <pc:sldMk cId="257610525" sldId="272"/>
        </pc:sldMkLst>
      </pc:sldChg>
      <pc:sldChg chg="addSp delSp modSp mod">
        <pc:chgData name="Joachim Friedrich" userId="cea85cc0-1dac-443f-bf6a-69c69823c6cc" providerId="ADAL" clId="{4B9C764E-E973-480D-8E0C-1C54AEF09AB1}" dt="2025-05-20T13:38:28.944" v="657" actId="1076"/>
        <pc:sldMkLst>
          <pc:docMk/>
          <pc:sldMk cId="126620334" sldId="273"/>
        </pc:sldMkLst>
        <pc:picChg chg="add del mod">
          <ac:chgData name="Joachim Friedrich" userId="cea85cc0-1dac-443f-bf6a-69c69823c6cc" providerId="ADAL" clId="{4B9C764E-E973-480D-8E0C-1C54AEF09AB1}" dt="2025-05-20T13:38:19.582" v="653" actId="478"/>
          <ac:picMkLst>
            <pc:docMk/>
            <pc:sldMk cId="126620334" sldId="273"/>
            <ac:picMk id="5" creationId="{7D9827E8-FBCD-85B9-2CD6-ED70BCF4EE70}"/>
          </ac:picMkLst>
        </pc:picChg>
        <pc:picChg chg="add mod">
          <ac:chgData name="Joachim Friedrich" userId="cea85cc0-1dac-443f-bf6a-69c69823c6cc" providerId="ADAL" clId="{4B9C764E-E973-480D-8E0C-1C54AEF09AB1}" dt="2025-05-20T13:38:28.944" v="657" actId="1076"/>
          <ac:picMkLst>
            <pc:docMk/>
            <pc:sldMk cId="126620334" sldId="273"/>
            <ac:picMk id="7" creationId="{1B8354A8-D979-02F7-EEC2-754D3DF81323}"/>
          </ac:picMkLst>
        </pc:picChg>
      </pc:sldChg>
      <pc:sldChg chg="modSp mod">
        <pc:chgData name="Joachim Friedrich" userId="cea85cc0-1dac-443f-bf6a-69c69823c6cc" providerId="ADAL" clId="{4B9C764E-E973-480D-8E0C-1C54AEF09AB1}" dt="2025-05-20T13:05:50.915" v="55" actId="1076"/>
        <pc:sldMkLst>
          <pc:docMk/>
          <pc:sldMk cId="2906921088" sldId="274"/>
        </pc:sldMkLst>
        <pc:spChg chg="mod">
          <ac:chgData name="Joachim Friedrich" userId="cea85cc0-1dac-443f-bf6a-69c69823c6cc" providerId="ADAL" clId="{4B9C764E-E973-480D-8E0C-1C54AEF09AB1}" dt="2025-05-20T13:05:47.491" v="54" actId="1076"/>
          <ac:spMkLst>
            <pc:docMk/>
            <pc:sldMk cId="2906921088" sldId="274"/>
            <ac:spMk id="14" creationId="{8459A9E6-370D-438A-95F8-DA0B15966B32}"/>
          </ac:spMkLst>
        </pc:spChg>
        <pc:spChg chg="mod">
          <ac:chgData name="Joachim Friedrich" userId="cea85cc0-1dac-443f-bf6a-69c69823c6cc" providerId="ADAL" clId="{4B9C764E-E973-480D-8E0C-1C54AEF09AB1}" dt="2025-05-20T13:05:50.915" v="55" actId="1076"/>
          <ac:spMkLst>
            <pc:docMk/>
            <pc:sldMk cId="2906921088" sldId="274"/>
            <ac:spMk id="30" creationId="{E2A610EE-9FE6-2550-F235-34C2E9ACC644}"/>
          </ac:spMkLst>
        </pc:spChg>
      </pc:sldChg>
      <pc:sldChg chg="addSp delSp modSp mod">
        <pc:chgData name="Joachim Friedrich" userId="cea85cc0-1dac-443f-bf6a-69c69823c6cc" providerId="ADAL" clId="{4B9C764E-E973-480D-8E0C-1C54AEF09AB1}" dt="2025-05-20T13:52:58.980" v="985"/>
        <pc:sldMkLst>
          <pc:docMk/>
          <pc:sldMk cId="3451658185" sldId="276"/>
        </pc:sldMkLst>
        <pc:picChg chg="add del mod">
          <ac:chgData name="Joachim Friedrich" userId="cea85cc0-1dac-443f-bf6a-69c69823c6cc" providerId="ADAL" clId="{4B9C764E-E973-480D-8E0C-1C54AEF09AB1}" dt="2025-05-20T13:52:58.583" v="984" actId="478"/>
          <ac:picMkLst>
            <pc:docMk/>
            <pc:sldMk cId="3451658185" sldId="276"/>
            <ac:picMk id="2" creationId="{5E624920-202A-D0F5-D4D3-2167375FA842}"/>
          </ac:picMkLst>
        </pc:picChg>
        <pc:picChg chg="add mod">
          <ac:chgData name="Joachim Friedrich" userId="cea85cc0-1dac-443f-bf6a-69c69823c6cc" providerId="ADAL" clId="{4B9C764E-E973-480D-8E0C-1C54AEF09AB1}" dt="2025-05-20T13:52:58.980" v="985"/>
          <ac:picMkLst>
            <pc:docMk/>
            <pc:sldMk cId="3451658185" sldId="276"/>
            <ac:picMk id="4" creationId="{CB01C591-9233-5668-1505-FB3445921438}"/>
          </ac:picMkLst>
        </pc:picChg>
      </pc:sldChg>
      <pc:sldChg chg="addSp modSp mod">
        <pc:chgData name="Joachim Friedrich" userId="cea85cc0-1dac-443f-bf6a-69c69823c6cc" providerId="ADAL" clId="{4B9C764E-E973-480D-8E0C-1C54AEF09AB1}" dt="2025-05-20T13:52:18.368" v="979" actId="1076"/>
        <pc:sldMkLst>
          <pc:docMk/>
          <pc:sldMk cId="3206557633" sldId="280"/>
        </pc:sldMkLst>
        <pc:picChg chg="add mod">
          <ac:chgData name="Joachim Friedrich" userId="cea85cc0-1dac-443f-bf6a-69c69823c6cc" providerId="ADAL" clId="{4B9C764E-E973-480D-8E0C-1C54AEF09AB1}" dt="2025-05-20T13:52:18.368" v="979" actId="1076"/>
          <ac:picMkLst>
            <pc:docMk/>
            <pc:sldMk cId="3206557633" sldId="280"/>
            <ac:picMk id="4" creationId="{720603FE-E88E-75CA-CE44-12DB8012B2C0}"/>
          </ac:picMkLst>
        </pc:picChg>
      </pc:sldChg>
      <pc:sldChg chg="addSp modSp mod">
        <pc:chgData name="Joachim Friedrich" userId="cea85cc0-1dac-443f-bf6a-69c69823c6cc" providerId="ADAL" clId="{4B9C764E-E973-480D-8E0C-1C54AEF09AB1}" dt="2025-05-20T13:52:45.865" v="981" actId="1076"/>
        <pc:sldMkLst>
          <pc:docMk/>
          <pc:sldMk cId="636135040" sldId="282"/>
        </pc:sldMkLst>
        <pc:picChg chg="add mod">
          <ac:chgData name="Joachim Friedrich" userId="cea85cc0-1dac-443f-bf6a-69c69823c6cc" providerId="ADAL" clId="{4B9C764E-E973-480D-8E0C-1C54AEF09AB1}" dt="2025-05-20T13:52:45.865" v="981" actId="1076"/>
          <ac:picMkLst>
            <pc:docMk/>
            <pc:sldMk cId="636135040" sldId="282"/>
            <ac:picMk id="4" creationId="{0F914F85-FA9E-5380-6B58-C21A08139A1F}"/>
          </ac:picMkLst>
        </pc:picChg>
      </pc:sldChg>
      <pc:sldChg chg="modSp mod">
        <pc:chgData name="Joachim Friedrich" userId="cea85cc0-1dac-443f-bf6a-69c69823c6cc" providerId="ADAL" clId="{4B9C764E-E973-480D-8E0C-1C54AEF09AB1}" dt="2025-05-20T14:00:14.624" v="1124" actId="207"/>
        <pc:sldMkLst>
          <pc:docMk/>
          <pc:sldMk cId="895358198" sldId="286"/>
        </pc:sldMkLst>
        <pc:spChg chg="mod">
          <ac:chgData name="Joachim Friedrich" userId="cea85cc0-1dac-443f-bf6a-69c69823c6cc" providerId="ADAL" clId="{4B9C764E-E973-480D-8E0C-1C54AEF09AB1}" dt="2025-05-20T14:00:14.624" v="1124" actId="207"/>
          <ac:spMkLst>
            <pc:docMk/>
            <pc:sldMk cId="895358198" sldId="286"/>
            <ac:spMk id="8" creationId="{DF1FE351-2942-1D74-B89A-AD5ED1257F12}"/>
          </ac:spMkLst>
        </pc:spChg>
      </pc:sldChg>
      <pc:sldChg chg="modNotesTx">
        <pc:chgData name="Joachim Friedrich" userId="cea85cc0-1dac-443f-bf6a-69c69823c6cc" providerId="ADAL" clId="{4B9C764E-E973-480D-8E0C-1C54AEF09AB1}" dt="2025-05-20T13:46:09.081" v="867" actId="20577"/>
        <pc:sldMkLst>
          <pc:docMk/>
          <pc:sldMk cId="3637270665" sldId="287"/>
        </pc:sldMkLst>
      </pc:sldChg>
      <pc:sldChg chg="new del ord">
        <pc:chgData name="Joachim Friedrich" userId="cea85cc0-1dac-443f-bf6a-69c69823c6cc" providerId="ADAL" clId="{4B9C764E-E973-480D-8E0C-1C54AEF09AB1}" dt="2025-05-20T13:14:59.064" v="209" actId="2696"/>
        <pc:sldMkLst>
          <pc:docMk/>
          <pc:sldMk cId="1299860130" sldId="288"/>
        </pc:sldMkLst>
      </pc:sldChg>
      <pc:sldChg chg="modSp new mod ord">
        <pc:chgData name="Joachim Friedrich" userId="cea85cc0-1dac-443f-bf6a-69c69823c6cc" providerId="ADAL" clId="{4B9C764E-E973-480D-8E0C-1C54AEF09AB1}" dt="2025-05-20T14:01:17.252" v="1125" actId="20577"/>
        <pc:sldMkLst>
          <pc:docMk/>
          <pc:sldMk cId="3599455838" sldId="289"/>
        </pc:sldMkLst>
        <pc:spChg chg="mod">
          <ac:chgData name="Joachim Friedrich" userId="cea85cc0-1dac-443f-bf6a-69c69823c6cc" providerId="ADAL" clId="{4B9C764E-E973-480D-8E0C-1C54AEF09AB1}" dt="2025-05-20T14:01:17.252" v="1125" actId="20577"/>
          <ac:spMkLst>
            <pc:docMk/>
            <pc:sldMk cId="3599455838" sldId="289"/>
            <ac:spMk id="2" creationId="{289EE9E8-C8D9-4216-112E-1500688B79D8}"/>
          </ac:spMkLst>
        </pc:spChg>
      </pc:sldChg>
      <pc:sldChg chg="add del">
        <pc:chgData name="Joachim Friedrich" userId="cea85cc0-1dac-443f-bf6a-69c69823c6cc" providerId="ADAL" clId="{4B9C764E-E973-480D-8E0C-1C54AEF09AB1}" dt="2025-05-20T13:04:46.845" v="39" actId="2696"/>
        <pc:sldMkLst>
          <pc:docMk/>
          <pc:sldMk cId="519423194" sldId="290"/>
        </pc:sldMkLst>
      </pc:sldChg>
      <pc:sldChg chg="addSp delSp modSp new mod ord delAnim modAnim">
        <pc:chgData name="Joachim Friedrich" userId="cea85cc0-1dac-443f-bf6a-69c69823c6cc" providerId="ADAL" clId="{4B9C764E-E973-480D-8E0C-1C54AEF09AB1}" dt="2025-05-20T13:46:59.178" v="868"/>
        <pc:sldMkLst>
          <pc:docMk/>
          <pc:sldMk cId="3065433709" sldId="291"/>
        </pc:sldMkLst>
        <pc:spChg chg="del">
          <ac:chgData name="Joachim Friedrich" userId="cea85cc0-1dac-443f-bf6a-69c69823c6cc" providerId="ADAL" clId="{4B9C764E-E973-480D-8E0C-1C54AEF09AB1}" dt="2025-05-20T13:04:21.562" v="19" actId="478"/>
          <ac:spMkLst>
            <pc:docMk/>
            <pc:sldMk cId="3065433709" sldId="291"/>
            <ac:spMk id="2" creationId="{175EED8B-025D-15BE-4C40-E8C693B4F56C}"/>
          </ac:spMkLst>
        </pc:spChg>
        <pc:spChg chg="mod">
          <ac:chgData name="Joachim Friedrich" userId="cea85cc0-1dac-443f-bf6a-69c69823c6cc" providerId="ADAL" clId="{4B9C764E-E973-480D-8E0C-1C54AEF09AB1}" dt="2025-05-20T13:14:48.894" v="208" actId="20577"/>
          <ac:spMkLst>
            <pc:docMk/>
            <pc:sldMk cId="3065433709" sldId="291"/>
            <ac:spMk id="3" creationId="{5F45221B-A09E-E124-1048-4D9D0F2BEA0B}"/>
          </ac:spMkLst>
        </pc:spChg>
        <pc:spChg chg="add del mod">
          <ac:chgData name="Joachim Friedrich" userId="cea85cc0-1dac-443f-bf6a-69c69823c6cc" providerId="ADAL" clId="{4B9C764E-E973-480D-8E0C-1C54AEF09AB1}" dt="2025-05-20T13:04:33.385" v="22" actId="478"/>
          <ac:spMkLst>
            <pc:docMk/>
            <pc:sldMk cId="3065433709" sldId="291"/>
            <ac:spMk id="5" creationId="{3D8D984D-C854-ACCB-28DB-758CD1B24380}"/>
          </ac:spMkLst>
        </pc:spChg>
        <pc:spChg chg="del">
          <ac:chgData name="Joachim Friedrich" userId="cea85cc0-1dac-443f-bf6a-69c69823c6cc" providerId="ADAL" clId="{4B9C764E-E973-480D-8E0C-1C54AEF09AB1}" dt="2025-05-20T13:04:34.692" v="23" actId="478"/>
          <ac:spMkLst>
            <pc:docMk/>
            <pc:sldMk cId="3065433709" sldId="291"/>
            <ac:spMk id="6" creationId="{085CB5D4-9729-E5E5-194F-8D85DF6B6F99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9" creationId="{20C1B30F-06F9-FBEC-40FD-22102CE369AA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12" creationId="{3C86AE3C-3B61-E43E-438F-4BA87EEDB994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14" creationId="{DDAA8EE1-5A74-FC57-74E2-C825BFA09932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15" creationId="{D695AC82-474A-EEFC-5D14-A9F4BDE35927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16" creationId="{AE2AA802-DFAE-B042-2089-5E2BC54DB3A5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17" creationId="{CD2D7658-B117-C7BA-8F6F-932BE563B0D7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21" creationId="{06BF3BE4-3200-3080-DCE0-0BD1620EFDEE}"/>
          </ac:spMkLst>
        </pc:spChg>
        <pc:spChg chg="del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29" creationId="{BF62E7ED-F8D6-EEEB-9296-60CB4A7B0773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30" creationId="{9914E06D-64C0-EA5B-D20E-91AB270A77C9}"/>
          </ac:spMkLst>
        </pc:spChg>
        <pc:spChg chg="add del mod">
          <ac:chgData name="Joachim Friedrich" userId="cea85cc0-1dac-443f-bf6a-69c69823c6cc" providerId="ADAL" clId="{4B9C764E-E973-480D-8E0C-1C54AEF09AB1}" dt="2025-05-20T13:05:15.563" v="40" actId="478"/>
          <ac:spMkLst>
            <pc:docMk/>
            <pc:sldMk cId="3065433709" sldId="291"/>
            <ac:spMk id="39" creationId="{F2771231-0010-5318-6934-D723AFB19964}"/>
          </ac:spMkLst>
        </pc:spChg>
        <pc:spChg chg="del">
          <ac:chgData name="Joachim Friedrich" userId="cea85cc0-1dac-443f-bf6a-69c69823c6cc" providerId="ADAL" clId="{4B9C764E-E973-480D-8E0C-1C54AEF09AB1}" dt="2025-05-20T13:05:56.898" v="56" actId="478"/>
          <ac:spMkLst>
            <pc:docMk/>
            <pc:sldMk cId="3065433709" sldId="291"/>
            <ac:spMk id="45" creationId="{3A62FE16-9AC6-97A8-968E-8608D062370E}"/>
          </ac:spMkLst>
        </pc:spChg>
        <pc:spChg chg="add del mod">
          <ac:chgData name="Joachim Friedrich" userId="cea85cc0-1dac-443f-bf6a-69c69823c6cc" providerId="ADAL" clId="{4B9C764E-E973-480D-8E0C-1C54AEF09AB1}" dt="2025-05-20T13:05:56.898" v="56" actId="478"/>
          <ac:spMkLst>
            <pc:docMk/>
            <pc:sldMk cId="3065433709" sldId="291"/>
            <ac:spMk id="46" creationId="{B81E9777-B3E8-71F4-9D0E-A00385FE8B9C}"/>
          </ac:spMkLst>
        </pc:spChg>
        <pc:spChg chg="add del mod">
          <ac:chgData name="Joachim Friedrich" userId="cea85cc0-1dac-443f-bf6a-69c69823c6cc" providerId="ADAL" clId="{4B9C764E-E973-480D-8E0C-1C54AEF09AB1}" dt="2025-05-20T13:05:56.898" v="56" actId="478"/>
          <ac:spMkLst>
            <pc:docMk/>
            <pc:sldMk cId="3065433709" sldId="291"/>
            <ac:spMk id="48" creationId="{C356ABFF-2CE5-275D-F239-8A43A3D841C7}"/>
          </ac:spMkLst>
        </pc:spChg>
        <pc:spChg chg="add del mod">
          <ac:chgData name="Joachim Friedrich" userId="cea85cc0-1dac-443f-bf6a-69c69823c6cc" providerId="ADAL" clId="{4B9C764E-E973-480D-8E0C-1C54AEF09AB1}" dt="2025-05-20T13:05:56.898" v="56" actId="478"/>
          <ac:spMkLst>
            <pc:docMk/>
            <pc:sldMk cId="3065433709" sldId="291"/>
            <ac:spMk id="50" creationId="{3734B731-2E7C-52FA-856C-73F825E9776E}"/>
          </ac:spMkLst>
        </pc:spChg>
        <pc:spChg chg="del">
          <ac:chgData name="Joachim Friedrich" userId="cea85cc0-1dac-443f-bf6a-69c69823c6cc" providerId="ADAL" clId="{4B9C764E-E973-480D-8E0C-1C54AEF09AB1}" dt="2025-05-20T13:05:56.898" v="56" actId="478"/>
          <ac:spMkLst>
            <pc:docMk/>
            <pc:sldMk cId="3065433709" sldId="291"/>
            <ac:spMk id="52" creationId="{97FD0BA2-FA19-9E6D-AADB-F361B79A687C}"/>
          </ac:spMkLst>
        </pc:spChg>
        <pc:spChg chg="del">
          <ac:chgData name="Joachim Friedrich" userId="cea85cc0-1dac-443f-bf6a-69c69823c6cc" providerId="ADAL" clId="{4B9C764E-E973-480D-8E0C-1C54AEF09AB1}" dt="2025-05-20T13:05:56.898" v="56" actId="478"/>
          <ac:spMkLst>
            <pc:docMk/>
            <pc:sldMk cId="3065433709" sldId="291"/>
            <ac:spMk id="53" creationId="{8F8921DD-E1A5-50C2-A137-2E98690493F7}"/>
          </ac:spMkLst>
        </pc:spChg>
        <pc:spChg chg="add del mod">
          <ac:chgData name="Joachim Friedrich" userId="cea85cc0-1dac-443f-bf6a-69c69823c6cc" providerId="ADAL" clId="{4B9C764E-E973-480D-8E0C-1C54AEF09AB1}" dt="2025-05-20T13:05:33.140" v="51" actId="478"/>
          <ac:spMkLst>
            <pc:docMk/>
            <pc:sldMk cId="3065433709" sldId="291"/>
            <ac:spMk id="54" creationId="{60AFE86C-F3CA-58BF-4D80-9E3F48C15F13}"/>
          </ac:spMkLst>
        </pc:spChg>
        <pc:spChg chg="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55" creationId="{D1D198BA-41FD-8D67-7B1E-DC3172A2D09F}"/>
          </ac:spMkLst>
        </pc:spChg>
        <pc:spChg chg="del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56" creationId="{A7DD49DF-8D8F-1D26-5245-881536728E17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57" creationId="{A6E22379-6C6F-F8CB-A575-C3796C1F0385}"/>
          </ac:spMkLst>
        </pc:spChg>
        <pc:spChg chg="mod">
          <ac:chgData name="Joachim Friedrich" userId="cea85cc0-1dac-443f-bf6a-69c69823c6cc" providerId="ADAL" clId="{4B9C764E-E973-480D-8E0C-1C54AEF09AB1}" dt="2025-05-20T13:07:45.793" v="89" actId="1076"/>
          <ac:spMkLst>
            <pc:docMk/>
            <pc:sldMk cId="3065433709" sldId="291"/>
            <ac:spMk id="58" creationId="{DD2026CE-3309-7863-CB22-AEE173C2E5E4}"/>
          </ac:spMkLst>
        </pc:spChg>
        <pc:spChg chg="del">
          <ac:chgData name="Joachim Friedrich" userId="cea85cc0-1dac-443f-bf6a-69c69823c6cc" providerId="ADAL" clId="{4B9C764E-E973-480D-8E0C-1C54AEF09AB1}" dt="2025-05-20T13:05:31.325" v="50" actId="478"/>
          <ac:spMkLst>
            <pc:docMk/>
            <pc:sldMk cId="3065433709" sldId="291"/>
            <ac:spMk id="60" creationId="{5A64E4D5-44FB-6D80-BE89-8127363D811B}"/>
          </ac:spMkLst>
        </pc:spChg>
        <pc:spChg chg="add del mod">
          <ac:chgData name="Joachim Friedrich" userId="cea85cc0-1dac-443f-bf6a-69c69823c6cc" providerId="ADAL" clId="{4B9C764E-E973-480D-8E0C-1C54AEF09AB1}" dt="2025-05-20T13:05:58.767" v="57" actId="478"/>
          <ac:spMkLst>
            <pc:docMk/>
            <pc:sldMk cId="3065433709" sldId="291"/>
            <ac:spMk id="61" creationId="{5D7D8D3A-02F6-5976-27B0-4AC53556D2FC}"/>
          </ac:spMkLst>
        </pc:spChg>
        <pc:spChg chg="add del mod">
          <ac:chgData name="Joachim Friedrich" userId="cea85cc0-1dac-443f-bf6a-69c69823c6cc" providerId="ADAL" clId="{4B9C764E-E973-480D-8E0C-1C54AEF09AB1}" dt="2025-05-20T13:05:58.767" v="57" actId="478"/>
          <ac:spMkLst>
            <pc:docMk/>
            <pc:sldMk cId="3065433709" sldId="291"/>
            <ac:spMk id="62" creationId="{EDEEEED1-0A10-9BE9-AA37-97C530DB724C}"/>
          </ac:spMkLst>
        </pc:spChg>
        <pc:spChg chg="add del mod">
          <ac:chgData name="Joachim Friedrich" userId="cea85cc0-1dac-443f-bf6a-69c69823c6cc" providerId="ADAL" clId="{4B9C764E-E973-480D-8E0C-1C54AEF09AB1}" dt="2025-05-20T13:05:58.767" v="57" actId="478"/>
          <ac:spMkLst>
            <pc:docMk/>
            <pc:sldMk cId="3065433709" sldId="291"/>
            <ac:spMk id="63" creationId="{663F733C-C056-3D7E-6260-79F49261EEC3}"/>
          </ac:spMkLst>
        </pc:spChg>
        <pc:spChg chg="add del mod">
          <ac:chgData name="Joachim Friedrich" userId="cea85cc0-1dac-443f-bf6a-69c69823c6cc" providerId="ADAL" clId="{4B9C764E-E973-480D-8E0C-1C54AEF09AB1}" dt="2025-05-20T13:05:58.767" v="57" actId="478"/>
          <ac:spMkLst>
            <pc:docMk/>
            <pc:sldMk cId="3065433709" sldId="291"/>
            <ac:spMk id="64" creationId="{05040025-BD2C-9B92-0327-B663D8959CD2}"/>
          </ac:spMkLst>
        </pc:spChg>
        <pc:spChg chg="del">
          <ac:chgData name="Joachim Friedrich" userId="cea85cc0-1dac-443f-bf6a-69c69823c6cc" providerId="ADAL" clId="{4B9C764E-E973-480D-8E0C-1C54AEF09AB1}" dt="2025-05-20T13:05:34.057" v="52" actId="478"/>
          <ac:spMkLst>
            <pc:docMk/>
            <pc:sldMk cId="3065433709" sldId="291"/>
            <ac:spMk id="67" creationId="{94AABAB7-7FC1-8C50-52B4-7F2781105EB5}"/>
          </ac:spMkLst>
        </pc:spChg>
        <pc:spChg chg="add del mod">
          <ac:chgData name="Joachim Friedrich" userId="cea85cc0-1dac-443f-bf6a-69c69823c6cc" providerId="ADAL" clId="{4B9C764E-E973-480D-8E0C-1C54AEF09AB1}" dt="2025-05-20T13:05:34.736" v="53" actId="478"/>
          <ac:spMkLst>
            <pc:docMk/>
            <pc:sldMk cId="3065433709" sldId="291"/>
            <ac:spMk id="68" creationId="{9DE61507-C450-FA0B-6368-216E141E055F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69" creationId="{56AC6EF0-20C8-FDF3-84DA-5C595ED2298B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70" creationId="{61534FEE-01FE-FFC8-BA8E-3D0538F2F8B1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71" creationId="{D991EA56-868E-B8D7-8BA9-3056C97BB6D0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72" creationId="{36C99408-A536-A951-0300-DE5BB5DEBD72}"/>
          </ac:spMkLst>
        </pc:spChg>
        <pc:spChg chg="add mod">
          <ac:chgData name="Joachim Friedrich" userId="cea85cc0-1dac-443f-bf6a-69c69823c6cc" providerId="ADAL" clId="{4B9C764E-E973-480D-8E0C-1C54AEF09AB1}" dt="2025-05-20T13:12:44.522" v="173" actId="14100"/>
          <ac:spMkLst>
            <pc:docMk/>
            <pc:sldMk cId="3065433709" sldId="291"/>
            <ac:spMk id="73" creationId="{78E4626B-52B4-7BB2-8518-0886F05C5385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74" creationId="{B224B816-C1FE-D667-AE9D-D9483CECE3E3}"/>
          </ac:spMkLst>
        </pc:spChg>
        <pc:spChg chg="add mod">
          <ac:chgData name="Joachim Friedrich" userId="cea85cc0-1dac-443f-bf6a-69c69823c6cc" providerId="ADAL" clId="{4B9C764E-E973-480D-8E0C-1C54AEF09AB1}" dt="2025-05-20T13:08:04.694" v="91" actId="1076"/>
          <ac:spMkLst>
            <pc:docMk/>
            <pc:sldMk cId="3065433709" sldId="291"/>
            <ac:spMk id="75" creationId="{B069B06A-5A65-E55A-C73C-FD70052D1858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76" creationId="{26A09999-DDF0-9EF2-746C-C183A92EB9F7}"/>
          </ac:spMkLst>
        </pc:spChg>
        <pc:spChg chg="add del mod">
          <ac:chgData name="Joachim Friedrich" userId="cea85cc0-1dac-443f-bf6a-69c69823c6cc" providerId="ADAL" clId="{4B9C764E-E973-480D-8E0C-1C54AEF09AB1}" dt="2025-05-20T13:14:26.660" v="175" actId="478"/>
          <ac:spMkLst>
            <pc:docMk/>
            <pc:sldMk cId="3065433709" sldId="291"/>
            <ac:spMk id="77" creationId="{7D1B0845-CB6F-C754-C71C-C6D8C6E86B81}"/>
          </ac:spMkLst>
        </pc:spChg>
        <pc:spChg chg="del mod topLvl">
          <ac:chgData name="Joachim Friedrich" userId="cea85cc0-1dac-443f-bf6a-69c69823c6cc" providerId="ADAL" clId="{4B9C764E-E973-480D-8E0C-1C54AEF09AB1}" dt="2025-05-20T13:12:10.353" v="162" actId="478"/>
          <ac:spMkLst>
            <pc:docMk/>
            <pc:sldMk cId="3065433709" sldId="291"/>
            <ac:spMk id="83" creationId="{22C861E2-8931-7871-0BA3-DABB1136B274}"/>
          </ac:spMkLst>
        </pc:spChg>
        <pc:grpChg chg="add del mod">
          <ac:chgData name="Joachim Friedrich" userId="cea85cc0-1dac-443f-bf6a-69c69823c6cc" providerId="ADAL" clId="{4B9C764E-E973-480D-8E0C-1C54AEF09AB1}" dt="2025-05-20T13:11:58.247" v="160" actId="165"/>
          <ac:grpSpMkLst>
            <pc:docMk/>
            <pc:sldMk cId="3065433709" sldId="291"/>
            <ac:grpSpMk id="82" creationId="{019A7603-BAB4-5591-DC18-BB23F211571A}"/>
          </ac:grpSpMkLst>
        </pc:grpChg>
        <pc:picChg chg="del">
          <ac:chgData name="Joachim Friedrich" userId="cea85cc0-1dac-443f-bf6a-69c69823c6cc" providerId="ADAL" clId="{4B9C764E-E973-480D-8E0C-1C54AEF09AB1}" dt="2025-05-20T13:05:56.898" v="56" actId="478"/>
          <ac:picMkLst>
            <pc:docMk/>
            <pc:sldMk cId="3065433709" sldId="291"/>
            <ac:picMk id="47" creationId="{C7199E69-771F-2068-CF2C-03D4A76FEB26}"/>
          </ac:picMkLst>
        </pc:picChg>
        <pc:picChg chg="del">
          <ac:chgData name="Joachim Friedrich" userId="cea85cc0-1dac-443f-bf6a-69c69823c6cc" providerId="ADAL" clId="{4B9C764E-E973-480D-8E0C-1C54AEF09AB1}" dt="2025-05-20T13:05:56.898" v="56" actId="478"/>
          <ac:picMkLst>
            <pc:docMk/>
            <pc:sldMk cId="3065433709" sldId="291"/>
            <ac:picMk id="49" creationId="{A19285E1-990F-3CB1-1EF2-60196F9A4CAE}"/>
          </ac:picMkLst>
        </pc:picChg>
        <pc:picChg chg="del">
          <ac:chgData name="Joachim Friedrich" userId="cea85cc0-1dac-443f-bf6a-69c69823c6cc" providerId="ADAL" clId="{4B9C764E-E973-480D-8E0C-1C54AEF09AB1}" dt="2025-05-20T13:05:56.898" v="56" actId="478"/>
          <ac:picMkLst>
            <pc:docMk/>
            <pc:sldMk cId="3065433709" sldId="291"/>
            <ac:picMk id="51" creationId="{0CBECE27-3CAA-E65D-20B8-8541621ABF0F}"/>
          </ac:picMkLst>
        </pc:picChg>
        <pc:picChg chg="del">
          <ac:chgData name="Joachim Friedrich" userId="cea85cc0-1dac-443f-bf6a-69c69823c6cc" providerId="ADAL" clId="{4B9C764E-E973-480D-8E0C-1C54AEF09AB1}" dt="2025-05-20T13:05:29.307" v="49" actId="478"/>
          <ac:picMkLst>
            <pc:docMk/>
            <pc:sldMk cId="3065433709" sldId="291"/>
            <ac:picMk id="59" creationId="{3BBC7FFB-70EC-790A-8A51-37E4FD10299F}"/>
          </ac:picMkLst>
        </pc:picChg>
        <pc:picChg chg="del">
          <ac:chgData name="Joachim Friedrich" userId="cea85cc0-1dac-443f-bf6a-69c69823c6cc" providerId="ADAL" clId="{4B9C764E-E973-480D-8E0C-1C54AEF09AB1}" dt="2025-05-20T13:05:58.767" v="57" actId="478"/>
          <ac:picMkLst>
            <pc:docMk/>
            <pc:sldMk cId="3065433709" sldId="291"/>
            <ac:picMk id="65" creationId="{49680F64-A9A5-047D-D1D8-4E4D1B149B4D}"/>
          </ac:picMkLst>
        </pc:picChg>
        <pc:picChg chg="del">
          <ac:chgData name="Joachim Friedrich" userId="cea85cc0-1dac-443f-bf6a-69c69823c6cc" providerId="ADAL" clId="{4B9C764E-E973-480D-8E0C-1C54AEF09AB1}" dt="2025-05-20T13:05:58.767" v="57" actId="478"/>
          <ac:picMkLst>
            <pc:docMk/>
            <pc:sldMk cId="3065433709" sldId="291"/>
            <ac:picMk id="66" creationId="{45769DDB-CC7D-49AC-CD57-5ECF134CDB19}"/>
          </ac:picMkLst>
        </pc:picChg>
        <pc:picChg chg="add mod">
          <ac:chgData name="Joachim Friedrich" userId="cea85cc0-1dac-443f-bf6a-69c69823c6cc" providerId="ADAL" clId="{4B9C764E-E973-480D-8E0C-1C54AEF09AB1}" dt="2025-05-20T13:08:19.165" v="94" actId="1076"/>
          <ac:picMkLst>
            <pc:docMk/>
            <pc:sldMk cId="3065433709" sldId="291"/>
            <ac:picMk id="78" creationId="{E64C1070-E086-86C6-541B-83D87ED1DC3D}"/>
          </ac:picMkLst>
        </pc:picChg>
        <pc:picChg chg="add mod">
          <ac:chgData name="Joachim Friedrich" userId="cea85cc0-1dac-443f-bf6a-69c69823c6cc" providerId="ADAL" clId="{4B9C764E-E973-480D-8E0C-1C54AEF09AB1}" dt="2025-05-20T13:09:57.872" v="112" actId="1076"/>
          <ac:picMkLst>
            <pc:docMk/>
            <pc:sldMk cId="3065433709" sldId="291"/>
            <ac:picMk id="79" creationId="{9BA25F5D-2F9D-741C-BB39-525AEFA95392}"/>
          </ac:picMkLst>
        </pc:picChg>
        <pc:picChg chg="add mod">
          <ac:chgData name="Joachim Friedrich" userId="cea85cc0-1dac-443f-bf6a-69c69823c6cc" providerId="ADAL" clId="{4B9C764E-E973-480D-8E0C-1C54AEF09AB1}" dt="2025-05-20T13:10:45.256" v="118" actId="1076"/>
          <ac:picMkLst>
            <pc:docMk/>
            <pc:sldMk cId="3065433709" sldId="291"/>
            <ac:picMk id="81" creationId="{F55C89D9-98D5-88D5-6889-F8CB4D8DD24F}"/>
          </ac:picMkLst>
        </pc:picChg>
        <pc:picChg chg="mod topLvl">
          <ac:chgData name="Joachim Friedrich" userId="cea85cc0-1dac-443f-bf6a-69c69823c6cc" providerId="ADAL" clId="{4B9C764E-E973-480D-8E0C-1C54AEF09AB1}" dt="2025-05-20T13:12:27.392" v="170" actId="1076"/>
          <ac:picMkLst>
            <pc:docMk/>
            <pc:sldMk cId="3065433709" sldId="291"/>
            <ac:picMk id="84" creationId="{10AD0247-8FC4-DC77-7899-013D184ACECB}"/>
          </ac:picMkLst>
        </pc:picChg>
        <pc:picChg chg="mod topLvl">
          <ac:chgData name="Joachim Friedrich" userId="cea85cc0-1dac-443f-bf6a-69c69823c6cc" providerId="ADAL" clId="{4B9C764E-E973-480D-8E0C-1C54AEF09AB1}" dt="2025-05-20T13:12:23.163" v="168" actId="1076"/>
          <ac:picMkLst>
            <pc:docMk/>
            <pc:sldMk cId="3065433709" sldId="291"/>
            <ac:picMk id="85" creationId="{C0CD5552-4A29-C274-EFF1-01518A3D93B9}"/>
          </ac:picMkLst>
        </pc:picChg>
        <pc:picChg chg="add mod">
          <ac:chgData name="Joachim Friedrich" userId="cea85cc0-1dac-443f-bf6a-69c69823c6cc" providerId="ADAL" clId="{4B9C764E-E973-480D-8E0C-1C54AEF09AB1}" dt="2025-05-20T13:12:20.614" v="167" actId="1076"/>
          <ac:picMkLst>
            <pc:docMk/>
            <pc:sldMk cId="3065433709" sldId="291"/>
            <ac:picMk id="86" creationId="{F29BADE1-5AF7-4877-6C69-24AC45DC7732}"/>
          </ac:picMkLst>
        </pc:picChg>
        <pc:picChg chg="add mod">
          <ac:chgData name="Joachim Friedrich" userId="cea85cc0-1dac-443f-bf6a-69c69823c6cc" providerId="ADAL" clId="{4B9C764E-E973-480D-8E0C-1C54AEF09AB1}" dt="2025-05-20T13:12:29.308" v="171" actId="1076"/>
          <ac:picMkLst>
            <pc:docMk/>
            <pc:sldMk cId="3065433709" sldId="291"/>
            <ac:picMk id="87" creationId="{B83FBE25-2C10-F130-D360-8EC5C52000AF}"/>
          </ac:picMkLst>
        </pc:picChg>
        <pc:picChg chg="add">
          <ac:chgData name="Joachim Friedrich" userId="cea85cc0-1dac-443f-bf6a-69c69823c6cc" providerId="ADAL" clId="{4B9C764E-E973-480D-8E0C-1C54AEF09AB1}" dt="2025-05-20T13:14:31.104" v="177" actId="22"/>
          <ac:picMkLst>
            <pc:docMk/>
            <pc:sldMk cId="3065433709" sldId="291"/>
            <ac:picMk id="89" creationId="{B9F1B06A-6019-B811-AE63-D171B2468123}"/>
          </ac:picMkLst>
        </pc:picChg>
      </pc:sldChg>
      <pc:sldChg chg="addSp delSp modSp add mod ord modAnim modNotesTx">
        <pc:chgData name="Joachim Friedrich" userId="cea85cc0-1dac-443f-bf6a-69c69823c6cc" providerId="ADAL" clId="{4B9C764E-E973-480D-8E0C-1C54AEF09AB1}" dt="2025-05-20T13:59:36.463" v="1123" actId="20577"/>
        <pc:sldMkLst>
          <pc:docMk/>
          <pc:sldMk cId="2507020794" sldId="292"/>
        </pc:sldMkLst>
        <pc:spChg chg="mod">
          <ac:chgData name="Joachim Friedrich" userId="cea85cc0-1dac-443f-bf6a-69c69823c6cc" providerId="ADAL" clId="{4B9C764E-E973-480D-8E0C-1C54AEF09AB1}" dt="2025-05-20T13:37:02.547" v="635" actId="20577"/>
          <ac:spMkLst>
            <pc:docMk/>
            <pc:sldMk cId="2507020794" sldId="292"/>
            <ac:spMk id="3" creationId="{A13B2346-4C25-07F1-B8F2-756A0E645475}"/>
          </ac:spMkLst>
        </pc:spChg>
        <pc:spChg chg="mod">
          <ac:chgData name="Joachim Friedrich" userId="cea85cc0-1dac-443f-bf6a-69c69823c6cc" providerId="ADAL" clId="{4B9C764E-E973-480D-8E0C-1C54AEF09AB1}" dt="2025-05-20T13:28:08.967" v="417" actId="1076"/>
          <ac:spMkLst>
            <pc:docMk/>
            <pc:sldMk cId="2507020794" sldId="292"/>
            <ac:spMk id="4" creationId="{F7DF1E96-7E91-95CB-A184-972CD6735987}"/>
          </ac:spMkLst>
        </pc:spChg>
        <pc:spChg chg="add mod">
          <ac:chgData name="Joachim Friedrich" userId="cea85cc0-1dac-443f-bf6a-69c69823c6cc" providerId="ADAL" clId="{4B9C764E-E973-480D-8E0C-1C54AEF09AB1}" dt="2025-05-20T13:37:53.650" v="652" actId="207"/>
          <ac:spMkLst>
            <pc:docMk/>
            <pc:sldMk cId="2507020794" sldId="292"/>
            <ac:spMk id="8" creationId="{419716CF-7DD3-76F6-3897-885B613DE5B3}"/>
          </ac:spMkLst>
        </pc:spChg>
        <pc:spChg chg="mod">
          <ac:chgData name="Joachim Friedrich" userId="cea85cc0-1dac-443f-bf6a-69c69823c6cc" providerId="ADAL" clId="{4B9C764E-E973-480D-8E0C-1C54AEF09AB1}" dt="2025-05-20T13:35:29.353" v="598" actId="14100"/>
          <ac:spMkLst>
            <pc:docMk/>
            <pc:sldMk cId="2507020794" sldId="292"/>
            <ac:spMk id="55" creationId="{B3B0FCCA-4057-6B4A-370F-2EEB36D6B1A2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56" creationId="{CB211CE1-B125-2FC5-7361-A5281713B45B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57" creationId="{2EC0E535-7753-1FC4-2679-A410FF6960D1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58" creationId="{A9DC8376-7ED4-E354-42EE-A4128062D24D}"/>
          </ac:spMkLst>
        </pc:spChg>
        <pc:spChg chg="mod">
          <ac:chgData name="Joachim Friedrich" userId="cea85cc0-1dac-443f-bf6a-69c69823c6cc" providerId="ADAL" clId="{4B9C764E-E973-480D-8E0C-1C54AEF09AB1}" dt="2025-05-20T13:34:06.666" v="597" actId="14100"/>
          <ac:spMkLst>
            <pc:docMk/>
            <pc:sldMk cId="2507020794" sldId="292"/>
            <ac:spMk id="69" creationId="{116B9BEA-ACEB-BD73-ABA7-73E5E1D41D44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70" creationId="{7AD14431-8CFE-2E5F-961F-D97A18D56230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71" creationId="{2645F8DA-7CA4-630F-1782-EEDFB7B70108}"/>
          </ac:spMkLst>
        </pc:spChg>
        <pc:spChg chg="mod">
          <ac:chgData name="Joachim Friedrich" userId="cea85cc0-1dac-443f-bf6a-69c69823c6cc" providerId="ADAL" clId="{4B9C764E-E973-480D-8E0C-1C54AEF09AB1}" dt="2025-05-20T13:35:38.706" v="600" actId="14100"/>
          <ac:spMkLst>
            <pc:docMk/>
            <pc:sldMk cId="2507020794" sldId="292"/>
            <ac:spMk id="72" creationId="{0FD0F56C-DF53-5834-4E8E-680EC6B4451E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73" creationId="{21B5BD88-4314-1F80-21F0-4E68FCF4CDAB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75" creationId="{54009874-A925-F8A7-50FB-EFFA68160748}"/>
          </ac:spMkLst>
        </pc:spChg>
        <pc:spChg chg="mod">
          <ac:chgData name="Joachim Friedrich" userId="cea85cc0-1dac-443f-bf6a-69c69823c6cc" providerId="ADAL" clId="{4B9C764E-E973-480D-8E0C-1C54AEF09AB1}" dt="2025-05-20T13:37:39.805" v="650" actId="1035"/>
          <ac:spMkLst>
            <pc:docMk/>
            <pc:sldMk cId="2507020794" sldId="292"/>
            <ac:spMk id="76" creationId="{E8C88CE0-51D7-F6A5-FFF5-0CCD5BFA8077}"/>
          </ac:spMkLst>
        </pc:spChg>
        <pc:spChg chg="mod">
          <ac:chgData name="Joachim Friedrich" userId="cea85cc0-1dac-443f-bf6a-69c69823c6cc" providerId="ADAL" clId="{4B9C764E-E973-480D-8E0C-1C54AEF09AB1}" dt="2025-05-20T13:37:49.158" v="651" actId="207"/>
          <ac:spMkLst>
            <pc:docMk/>
            <pc:sldMk cId="2507020794" sldId="292"/>
            <ac:spMk id="77" creationId="{BF9C4047-5EB7-4D48-87F6-D2ED72763301}"/>
          </ac:spMkLst>
        </pc:spChg>
        <pc:picChg chg="add del mod">
          <ac:chgData name="Joachim Friedrich" userId="cea85cc0-1dac-443f-bf6a-69c69823c6cc" providerId="ADAL" clId="{4B9C764E-E973-480D-8E0C-1C54AEF09AB1}" dt="2025-05-20T13:16:23.305" v="221" actId="478"/>
          <ac:picMkLst>
            <pc:docMk/>
            <pc:sldMk cId="2507020794" sldId="292"/>
            <ac:picMk id="5" creationId="{F90EA75C-BAC0-CEEA-B19E-15B086E19959}"/>
          </ac:picMkLst>
        </pc:picChg>
        <pc:picChg chg="add mod">
          <ac:chgData name="Joachim Friedrich" userId="cea85cc0-1dac-443f-bf6a-69c69823c6cc" providerId="ADAL" clId="{4B9C764E-E973-480D-8E0C-1C54AEF09AB1}" dt="2025-05-20T13:32:42.965" v="582"/>
          <ac:picMkLst>
            <pc:docMk/>
            <pc:sldMk cId="2507020794" sldId="292"/>
            <ac:picMk id="7" creationId="{F950C234-09B2-EDFB-9A59-711889F17F2C}"/>
          </ac:picMkLst>
        </pc:picChg>
        <pc:picChg chg="add mod">
          <ac:chgData name="Joachim Friedrich" userId="cea85cc0-1dac-443f-bf6a-69c69823c6cc" providerId="ADAL" clId="{4B9C764E-E973-480D-8E0C-1C54AEF09AB1}" dt="2025-05-20T13:41:42.745" v="683" actId="1076"/>
          <ac:picMkLst>
            <pc:docMk/>
            <pc:sldMk cId="2507020794" sldId="292"/>
            <ac:picMk id="10" creationId="{141552D2-F94B-D6E0-F47D-A911C3AB854F}"/>
          </ac:picMkLst>
        </pc:picChg>
        <pc:picChg chg="mod">
          <ac:chgData name="Joachim Friedrich" userId="cea85cc0-1dac-443f-bf6a-69c69823c6cc" providerId="ADAL" clId="{4B9C764E-E973-480D-8E0C-1C54AEF09AB1}" dt="2025-05-20T13:42:20.035" v="693" actId="1076"/>
          <ac:picMkLst>
            <pc:docMk/>
            <pc:sldMk cId="2507020794" sldId="292"/>
            <ac:picMk id="78" creationId="{41089F54-9F59-CB21-CA33-D97D41D2FDF0}"/>
          </ac:picMkLst>
        </pc:picChg>
        <pc:picChg chg="mod">
          <ac:chgData name="Joachim Friedrich" userId="cea85cc0-1dac-443f-bf6a-69c69823c6cc" providerId="ADAL" clId="{4B9C764E-E973-480D-8E0C-1C54AEF09AB1}" dt="2025-05-20T13:42:15.560" v="692" actId="1076"/>
          <ac:picMkLst>
            <pc:docMk/>
            <pc:sldMk cId="2507020794" sldId="292"/>
            <ac:picMk id="79" creationId="{BDC52247-BDB4-4874-D3CC-A41EED8F21CB}"/>
          </ac:picMkLst>
        </pc:picChg>
        <pc:picChg chg="del mod">
          <ac:chgData name="Joachim Friedrich" userId="cea85cc0-1dac-443f-bf6a-69c69823c6cc" providerId="ADAL" clId="{4B9C764E-E973-480D-8E0C-1C54AEF09AB1}" dt="2025-05-20T13:27:24.138" v="373" actId="478"/>
          <ac:picMkLst>
            <pc:docMk/>
            <pc:sldMk cId="2507020794" sldId="292"/>
            <ac:picMk id="81" creationId="{4BBB9D14-65E9-ED81-0712-1928363A0D8F}"/>
          </ac:picMkLst>
        </pc:picChg>
        <pc:picChg chg="del">
          <ac:chgData name="Joachim Friedrich" userId="cea85cc0-1dac-443f-bf6a-69c69823c6cc" providerId="ADAL" clId="{4B9C764E-E973-480D-8E0C-1C54AEF09AB1}" dt="2025-05-20T13:15:27.958" v="216" actId="478"/>
          <ac:picMkLst>
            <pc:docMk/>
            <pc:sldMk cId="2507020794" sldId="292"/>
            <ac:picMk id="84" creationId="{E6B22835-0489-27DD-5BE5-1D0770DB8A64}"/>
          </ac:picMkLst>
        </pc:picChg>
        <pc:picChg chg="del">
          <ac:chgData name="Joachim Friedrich" userId="cea85cc0-1dac-443f-bf6a-69c69823c6cc" providerId="ADAL" clId="{4B9C764E-E973-480D-8E0C-1C54AEF09AB1}" dt="2025-05-20T13:15:26.578" v="214" actId="478"/>
          <ac:picMkLst>
            <pc:docMk/>
            <pc:sldMk cId="2507020794" sldId="292"/>
            <ac:picMk id="85" creationId="{27EFFC06-4879-C3E6-6825-B89D3BBE5DEE}"/>
          </ac:picMkLst>
        </pc:picChg>
        <pc:picChg chg="del">
          <ac:chgData name="Joachim Friedrich" userId="cea85cc0-1dac-443f-bf6a-69c69823c6cc" providerId="ADAL" clId="{4B9C764E-E973-480D-8E0C-1C54AEF09AB1}" dt="2025-05-20T13:15:28.485" v="217" actId="478"/>
          <ac:picMkLst>
            <pc:docMk/>
            <pc:sldMk cId="2507020794" sldId="292"/>
            <ac:picMk id="86" creationId="{E9CE7F7C-B150-EAD3-ACA0-E6547D0346BA}"/>
          </ac:picMkLst>
        </pc:picChg>
        <pc:picChg chg="del">
          <ac:chgData name="Joachim Friedrich" userId="cea85cc0-1dac-443f-bf6a-69c69823c6cc" providerId="ADAL" clId="{4B9C764E-E973-480D-8E0C-1C54AEF09AB1}" dt="2025-05-20T13:15:27.323" v="215" actId="478"/>
          <ac:picMkLst>
            <pc:docMk/>
            <pc:sldMk cId="2507020794" sldId="292"/>
            <ac:picMk id="87" creationId="{6731AEC8-910D-B771-1738-939EFBA578E6}"/>
          </ac:picMkLst>
        </pc:picChg>
      </pc:sldChg>
      <pc:sldChg chg="modSp new del mod">
        <pc:chgData name="Joachim Friedrich" userId="cea85cc0-1dac-443f-bf6a-69c69823c6cc" providerId="ADAL" clId="{4B9C764E-E973-480D-8E0C-1C54AEF09AB1}" dt="2025-05-20T14:02:43.376" v="1134" actId="47"/>
        <pc:sldMkLst>
          <pc:docMk/>
          <pc:sldMk cId="1108921808" sldId="293"/>
        </pc:sldMkLst>
        <pc:spChg chg="mod">
          <ac:chgData name="Joachim Friedrich" userId="cea85cc0-1dac-443f-bf6a-69c69823c6cc" providerId="ADAL" clId="{4B9C764E-E973-480D-8E0C-1C54AEF09AB1}" dt="2025-05-20T14:02:40.544" v="1133" actId="1076"/>
          <ac:spMkLst>
            <pc:docMk/>
            <pc:sldMk cId="1108921808" sldId="293"/>
            <ac:spMk id="2" creationId="{A8AA1506-294D-CAEC-8410-0D08061C9040}"/>
          </ac:spMkLst>
        </pc:spChg>
      </pc:sldChg>
      <pc:sldChg chg="modSp add del mod">
        <pc:chgData name="Joachim Friedrich" userId="cea85cc0-1dac-443f-bf6a-69c69823c6cc" providerId="ADAL" clId="{4B9C764E-E973-480D-8E0C-1C54AEF09AB1}" dt="2025-05-20T13:33:00.212" v="588"/>
        <pc:sldMkLst>
          <pc:docMk/>
          <pc:sldMk cId="1492452772" sldId="293"/>
        </pc:sldMkLst>
        <pc:spChg chg="mod">
          <ac:chgData name="Joachim Friedrich" userId="cea85cc0-1dac-443f-bf6a-69c69823c6cc" providerId="ADAL" clId="{4B9C764E-E973-480D-8E0C-1C54AEF09AB1}" dt="2025-05-20T13:32:59.690" v="587" actId="14100"/>
          <ac:spMkLst>
            <pc:docMk/>
            <pc:sldMk cId="1492452772" sldId="293"/>
            <ac:spMk id="55" creationId="{0069F856-F8C6-C1ED-B846-616E9C8DBA15}"/>
          </ac:spMkLst>
        </pc:spChg>
        <pc:spChg chg="mod">
          <ac:chgData name="Joachim Friedrich" userId="cea85cc0-1dac-443f-bf6a-69c69823c6cc" providerId="ADAL" clId="{4B9C764E-E973-480D-8E0C-1C54AEF09AB1}" dt="2025-05-20T13:32:59.690" v="587" actId="14100"/>
          <ac:spMkLst>
            <pc:docMk/>
            <pc:sldMk cId="1492452772" sldId="293"/>
            <ac:spMk id="56" creationId="{0776FFFF-E637-028E-3477-42AE7A860082}"/>
          </ac:spMkLst>
        </pc:spChg>
        <pc:spChg chg="mod">
          <ac:chgData name="Joachim Friedrich" userId="cea85cc0-1dac-443f-bf6a-69c69823c6cc" providerId="ADAL" clId="{4B9C764E-E973-480D-8E0C-1C54AEF09AB1}" dt="2025-05-20T13:32:59.690" v="587" actId="14100"/>
          <ac:spMkLst>
            <pc:docMk/>
            <pc:sldMk cId="1492452772" sldId="293"/>
            <ac:spMk id="58" creationId="{A8E520B1-12CE-E3AD-1292-5D8F8B6865DA}"/>
          </ac:spMkLst>
        </pc:spChg>
        <pc:spChg chg="mod">
          <ac:chgData name="Joachim Friedrich" userId="cea85cc0-1dac-443f-bf6a-69c69823c6cc" providerId="ADAL" clId="{4B9C764E-E973-480D-8E0C-1C54AEF09AB1}" dt="2025-05-20T13:32:59.388" v="586" actId="1076"/>
          <ac:spMkLst>
            <pc:docMk/>
            <pc:sldMk cId="1492452772" sldId="293"/>
            <ac:spMk id="69" creationId="{445EA17A-0836-7E9F-8788-EE100CE4877A}"/>
          </ac:spMkLst>
        </pc:spChg>
        <pc:spChg chg="mod">
          <ac:chgData name="Joachim Friedrich" userId="cea85cc0-1dac-443f-bf6a-69c69823c6cc" providerId="ADAL" clId="{4B9C764E-E973-480D-8E0C-1C54AEF09AB1}" dt="2025-05-20T13:32:59.388" v="586" actId="1076"/>
          <ac:spMkLst>
            <pc:docMk/>
            <pc:sldMk cId="1492452772" sldId="293"/>
            <ac:spMk id="70" creationId="{CFA64B8F-7902-55E5-7F72-83F1146DB0CD}"/>
          </ac:spMkLst>
        </pc:spChg>
        <pc:spChg chg="mod">
          <ac:chgData name="Joachim Friedrich" userId="cea85cc0-1dac-443f-bf6a-69c69823c6cc" providerId="ADAL" clId="{4B9C764E-E973-480D-8E0C-1C54AEF09AB1}" dt="2025-05-20T13:32:59.388" v="586" actId="1076"/>
          <ac:spMkLst>
            <pc:docMk/>
            <pc:sldMk cId="1492452772" sldId="293"/>
            <ac:spMk id="71" creationId="{9AFB6F6E-86ED-04E9-87A0-62E2D9C60371}"/>
          </ac:spMkLst>
        </pc:spChg>
        <pc:spChg chg="mod">
          <ac:chgData name="Joachim Friedrich" userId="cea85cc0-1dac-443f-bf6a-69c69823c6cc" providerId="ADAL" clId="{4B9C764E-E973-480D-8E0C-1C54AEF09AB1}" dt="2025-05-20T13:32:59.388" v="586" actId="1076"/>
          <ac:spMkLst>
            <pc:docMk/>
            <pc:sldMk cId="1492452772" sldId="293"/>
            <ac:spMk id="72" creationId="{12B46F28-35B7-CF86-40E2-EC78D8A8766B}"/>
          </ac:spMkLst>
        </pc:spChg>
        <pc:picChg chg="mod">
          <ac:chgData name="Joachim Friedrich" userId="cea85cc0-1dac-443f-bf6a-69c69823c6cc" providerId="ADAL" clId="{4B9C764E-E973-480D-8E0C-1C54AEF09AB1}" dt="2025-05-20T13:32:59.388" v="586" actId="1076"/>
          <ac:picMkLst>
            <pc:docMk/>
            <pc:sldMk cId="1492452772" sldId="293"/>
            <ac:picMk id="79" creationId="{8B90453E-C2AB-72F0-8CF9-EC75819F6AD7}"/>
          </ac:picMkLst>
        </pc:picChg>
      </pc:sldChg>
      <pc:sldChg chg="new del">
        <pc:chgData name="Joachim Friedrich" userId="cea85cc0-1dac-443f-bf6a-69c69823c6cc" providerId="ADAL" clId="{4B9C764E-E973-480D-8E0C-1C54AEF09AB1}" dt="2025-05-20T13:24:35.225" v="235" actId="47"/>
        <pc:sldMkLst>
          <pc:docMk/>
          <pc:sldMk cId="2552422027" sldId="293"/>
        </pc:sldMkLst>
      </pc:sldChg>
      <pc:sldChg chg="modSp new del mod">
        <pc:chgData name="Joachim Friedrich" userId="cea85cc0-1dac-443f-bf6a-69c69823c6cc" providerId="ADAL" clId="{4B9C764E-E973-480D-8E0C-1C54AEF09AB1}" dt="2025-05-20T14:02:22.080" v="1130" actId="47"/>
        <pc:sldMkLst>
          <pc:docMk/>
          <pc:sldMk cId="1528254138" sldId="294"/>
        </pc:sldMkLst>
        <pc:spChg chg="mod">
          <ac:chgData name="Joachim Friedrich" userId="cea85cc0-1dac-443f-bf6a-69c69823c6cc" providerId="ADAL" clId="{4B9C764E-E973-480D-8E0C-1C54AEF09AB1}" dt="2025-05-20T14:02:05.012" v="1129"/>
          <ac:spMkLst>
            <pc:docMk/>
            <pc:sldMk cId="1528254138" sldId="294"/>
            <ac:spMk id="2" creationId="{8B2BF9C0-BA87-3B24-961F-F1F1CA86FB89}"/>
          </ac:spMkLst>
        </pc:spChg>
      </pc:sldChg>
      <pc:sldMasterChg chg="modSldLayout">
        <pc:chgData name="Joachim Friedrich" userId="cea85cc0-1dac-443f-bf6a-69c69823c6cc" providerId="ADAL" clId="{4B9C764E-E973-480D-8E0C-1C54AEF09AB1}" dt="2025-05-20T13:03:40.847" v="16" actId="207"/>
        <pc:sldMasterMkLst>
          <pc:docMk/>
          <pc:sldMasterMk cId="3602377100" sldId="2147483713"/>
        </pc:sldMasterMkLst>
        <pc:sldLayoutChg chg="modSp mod">
          <pc:chgData name="Joachim Friedrich" userId="cea85cc0-1dac-443f-bf6a-69c69823c6cc" providerId="ADAL" clId="{4B9C764E-E973-480D-8E0C-1C54AEF09AB1}" dt="2025-05-20T13:03:40.847" v="16" actId="207"/>
          <pc:sldLayoutMkLst>
            <pc:docMk/>
            <pc:sldMasterMk cId="3602377100" sldId="2147483713"/>
            <pc:sldLayoutMk cId="3812730665" sldId="2147483724"/>
          </pc:sldLayoutMkLst>
          <pc:spChg chg="mod">
            <ac:chgData name="Joachim Friedrich" userId="cea85cc0-1dac-443f-bf6a-69c69823c6cc" providerId="ADAL" clId="{4B9C764E-E973-480D-8E0C-1C54AEF09AB1}" dt="2025-05-20T13:03:40.847" v="16" actId="207"/>
            <ac:spMkLst>
              <pc:docMk/>
              <pc:sldMasterMk cId="3602377100" sldId="2147483713"/>
              <pc:sldLayoutMk cId="3812730665" sldId="2147483724"/>
              <ac:spMk id="7" creationId="{055C16FF-A43F-98B0-B25E-8447FDDDD0B6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16C4C7-317D-4C0F-8D5B-70F133E83F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4D239D-2C5C-4A9A-8E1A-FF38E1D89B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0A306-1718-40B2-AF0F-DA1275DFF175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061B61-D521-4273-A1A2-2D586D9D25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9F390A-3272-42C6-917B-76419917B0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3925C-9968-4F3E-A1C8-80D21DDD7E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666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F2274-A667-4734-9B52-64EFA4234E0F}" type="datetimeFigureOut">
              <a:rPr lang="de-DE" smtClean="0"/>
              <a:t>20.05.2025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79FD0-EDFE-4B66-97ED-7FBAC4D45D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49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49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501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Das </a:t>
            </a:r>
            <a:r>
              <a:rPr lang="en-US" dirty="0" err="1"/>
              <a:t>wichtigste</a:t>
            </a:r>
            <a:r>
              <a:rPr lang="en-US" dirty="0"/>
              <a:t> </a:t>
            </a:r>
            <a:r>
              <a:rPr lang="en-US" dirty="0" err="1"/>
              <a:t>zuerst</a:t>
            </a:r>
            <a:r>
              <a:rPr lang="en-US" dirty="0"/>
              <a:t>: DATEN</a:t>
            </a:r>
          </a:p>
          <a:p>
            <a:endParaRPr lang="en-US" dirty="0"/>
          </a:p>
          <a:p>
            <a:r>
              <a:rPr lang="en-US" dirty="0"/>
              <a:t>von </a:t>
            </a:r>
            <a:r>
              <a:rPr lang="en-US" dirty="0" err="1"/>
              <a:t>alten</a:t>
            </a:r>
            <a:r>
              <a:rPr lang="en-US" dirty="0"/>
              <a:t> </a:t>
            </a:r>
            <a:r>
              <a:rPr lang="en-US" dirty="0" err="1"/>
              <a:t>Produktionsaufträgen</a:t>
            </a:r>
            <a:r>
              <a:rPr lang="en-US" dirty="0"/>
              <a:t> die Sensor-Daten </a:t>
            </a:r>
            <a:r>
              <a:rPr lang="en-US" dirty="0" err="1"/>
              <a:t>aus</a:t>
            </a:r>
            <a:r>
              <a:rPr lang="en-US" dirty="0"/>
              <a:t> den </a:t>
            </a:r>
            <a:r>
              <a:rPr lang="en-US" dirty="0" err="1"/>
              <a:t>Maschinen</a:t>
            </a:r>
            <a:r>
              <a:rPr lang="en-US" dirty="0"/>
              <a:t> und die </a:t>
            </a:r>
            <a:r>
              <a:rPr lang="en-US" dirty="0" err="1"/>
              <a:t>Rohstoffe</a:t>
            </a:r>
            <a:r>
              <a:rPr lang="en-US" dirty="0"/>
              <a:t> die </a:t>
            </a:r>
            <a:r>
              <a:rPr lang="en-US" dirty="0" err="1"/>
              <a:t>eingeflossen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. Dazu die </a:t>
            </a:r>
            <a:r>
              <a:rPr lang="en-US" dirty="0" err="1"/>
              <a:t>Labordaten</a:t>
            </a:r>
            <a:r>
              <a:rPr lang="en-US" dirty="0"/>
              <a:t>, also Labels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Fehlcharge</a:t>
            </a:r>
            <a:r>
              <a:rPr lang="en-US" dirty="0"/>
              <a:t> JA/NEIN</a:t>
            </a:r>
          </a:p>
          <a:p>
            <a:endParaRPr lang="en-US" dirty="0"/>
          </a:p>
          <a:p>
            <a:r>
              <a:rPr lang="en-US" dirty="0"/>
              <a:t>Damit </a:t>
            </a:r>
            <a:r>
              <a:rPr lang="en-US" dirty="0" err="1"/>
              <a:t>wird</a:t>
            </a:r>
            <a:r>
              <a:rPr lang="en-US" dirty="0"/>
              <a:t> das Modell </a:t>
            </a:r>
            <a:r>
              <a:rPr lang="en-US" dirty="0" err="1"/>
              <a:t>trainiert</a:t>
            </a:r>
            <a:r>
              <a:rPr lang="en-US" dirty="0"/>
              <a:t>. </a:t>
            </a:r>
            <a:r>
              <a:rPr lang="en-US" dirty="0" err="1"/>
              <a:t>Anschließend</a:t>
            </a:r>
            <a:r>
              <a:rPr lang="en-US" dirty="0"/>
              <a:t> </a:t>
            </a:r>
            <a:r>
              <a:rPr lang="en-US" dirty="0" err="1"/>
              <a:t>geben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ihm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neuen</a:t>
            </a:r>
            <a:r>
              <a:rPr lang="en-US" dirty="0"/>
              <a:t> </a:t>
            </a:r>
            <a:r>
              <a:rPr lang="en-US" dirty="0" err="1"/>
              <a:t>Datensatz</a:t>
            </a:r>
            <a:r>
              <a:rPr lang="en-US" dirty="0"/>
              <a:t> den das Modell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gesehen</a:t>
            </a:r>
            <a:r>
              <a:rPr lang="en-US" dirty="0"/>
              <a:t> hat. </a:t>
            </a:r>
            <a:r>
              <a:rPr lang="en-US" dirty="0" err="1"/>
              <a:t>Ohne</a:t>
            </a:r>
            <a:r>
              <a:rPr lang="en-US" dirty="0"/>
              <a:t> Labels, also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Labordaten</a:t>
            </a:r>
            <a:r>
              <a:rPr lang="en-US" dirty="0"/>
              <a:t> und </a:t>
            </a:r>
            <a:r>
              <a:rPr lang="en-US" dirty="0" err="1"/>
              <a:t>gucken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das Modell </a:t>
            </a:r>
            <a:r>
              <a:rPr lang="en-US" dirty="0" err="1"/>
              <a:t>hier</a:t>
            </a:r>
            <a:r>
              <a:rPr lang="en-US" dirty="0"/>
              <a:t> performed.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FineTuning</a:t>
            </a:r>
            <a:r>
              <a:rPr lang="en-US" dirty="0"/>
              <a:t> des </a:t>
            </a:r>
            <a:r>
              <a:rPr lang="en-US" dirty="0" err="1"/>
              <a:t>Modells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Iterativer</a:t>
            </a:r>
            <a:r>
              <a:rPr lang="en-US" dirty="0"/>
              <a:t> </a:t>
            </a:r>
            <a:r>
              <a:rPr lang="en-US" dirty="0" err="1"/>
              <a:t>Prozess</a:t>
            </a:r>
            <a:r>
              <a:rPr lang="en-US" dirty="0"/>
              <a:t>. Wenn die </a:t>
            </a:r>
            <a:r>
              <a:rPr lang="en-US" dirty="0" err="1"/>
              <a:t>Ergebnisse</a:t>
            </a:r>
            <a:r>
              <a:rPr lang="en-US" dirty="0"/>
              <a:t> </a:t>
            </a:r>
            <a:r>
              <a:rPr lang="en-US" dirty="0" err="1"/>
              <a:t>zufiredenstellend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, </a:t>
            </a:r>
            <a:r>
              <a:rPr lang="en-US" dirty="0" err="1"/>
              <a:t>wird</a:t>
            </a:r>
            <a:r>
              <a:rPr lang="en-US" dirty="0"/>
              <a:t> das Model deployed.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Welche</a:t>
            </a:r>
            <a:r>
              <a:rPr lang="en-US" dirty="0"/>
              <a:t> Art von Modell? </a:t>
            </a:r>
            <a:r>
              <a:rPr lang="en-US" dirty="0" err="1"/>
              <a:t>Neuronales</a:t>
            </a:r>
            <a:r>
              <a:rPr lang="en-US" dirty="0"/>
              <a:t> </a:t>
            </a:r>
            <a:r>
              <a:rPr lang="en-US" dirty="0" err="1"/>
              <a:t>Netwerk</a:t>
            </a:r>
            <a:r>
              <a:rPr lang="en-US" dirty="0"/>
              <a:t>, Random Forrest?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Jetzt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es Ernst: Nun </a:t>
            </a:r>
            <a:r>
              <a:rPr lang="en-US" dirty="0" err="1"/>
              <a:t>verwenden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livedaten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dem Extruder -5 </a:t>
            </a:r>
            <a:r>
              <a:rPr lang="en-US" dirty="0" err="1"/>
              <a:t>Minuten</a:t>
            </a:r>
            <a:r>
              <a:rPr lang="en-US" dirty="0"/>
              <a:t> Takt- und die </a:t>
            </a:r>
            <a:r>
              <a:rPr lang="en-US" dirty="0" err="1"/>
              <a:t>Rezepturendaten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den </a:t>
            </a:r>
            <a:r>
              <a:rPr lang="en-US" dirty="0" err="1"/>
              <a:t>Aufträgen</a:t>
            </a:r>
            <a:r>
              <a:rPr lang="en-US" dirty="0"/>
              <a:t>. </a:t>
            </a:r>
          </a:p>
          <a:p>
            <a:r>
              <a:rPr lang="en-US" dirty="0"/>
              <a:t>Die Daten </a:t>
            </a:r>
            <a:r>
              <a:rPr lang="en-US" dirty="0" err="1"/>
              <a:t>laufen</a:t>
            </a:r>
            <a:r>
              <a:rPr lang="en-US" dirty="0"/>
              <a:t> in </a:t>
            </a:r>
            <a:r>
              <a:rPr lang="en-US" dirty="0" err="1"/>
              <a:t>unserer</a:t>
            </a:r>
            <a:r>
              <a:rPr lang="en-US" dirty="0"/>
              <a:t> Middleware auf von da per API </a:t>
            </a:r>
            <a:r>
              <a:rPr lang="en-US" dirty="0" err="1"/>
              <a:t>ans</a:t>
            </a:r>
            <a:r>
              <a:rPr lang="en-US" dirty="0"/>
              <a:t> Modell -&gt; </a:t>
            </a:r>
            <a:r>
              <a:rPr lang="en-US" dirty="0" err="1"/>
              <a:t>Ergebnisse</a:t>
            </a:r>
            <a:r>
              <a:rPr lang="en-US" dirty="0"/>
              <a:t> </a:t>
            </a:r>
            <a:r>
              <a:rPr lang="en-US" dirty="0" err="1"/>
              <a:t>wieder</a:t>
            </a:r>
            <a:r>
              <a:rPr lang="en-US" dirty="0"/>
              <a:t> </a:t>
            </a:r>
            <a:r>
              <a:rPr lang="en-US" dirty="0" err="1"/>
              <a:t>zurück</a:t>
            </a:r>
            <a:r>
              <a:rPr lang="en-US" dirty="0"/>
              <a:t> an </a:t>
            </a:r>
            <a:r>
              <a:rPr lang="en-US" dirty="0" err="1"/>
              <a:t>unsere</a:t>
            </a:r>
            <a:r>
              <a:rPr lang="en-US" dirty="0"/>
              <a:t> Middleware und von </a:t>
            </a:r>
            <a:r>
              <a:rPr lang="en-US" dirty="0" err="1"/>
              <a:t>dort</a:t>
            </a:r>
            <a:r>
              <a:rPr lang="en-US" dirty="0"/>
              <a:t> an die </a:t>
            </a:r>
            <a:r>
              <a:rPr lang="en-US" dirty="0" err="1"/>
              <a:t>besagte</a:t>
            </a:r>
            <a:r>
              <a:rPr lang="en-US" dirty="0"/>
              <a:t> AMPEL direct an der </a:t>
            </a:r>
            <a:r>
              <a:rPr lang="en-US" dirty="0" err="1"/>
              <a:t>Maschine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Wo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gerade</a:t>
            </a:r>
            <a:r>
              <a:rPr lang="en-US" dirty="0"/>
              <a:t> in der </a:t>
            </a:r>
            <a:r>
              <a:rPr lang="en-US" dirty="0" err="1"/>
              <a:t>Umsetzung</a:t>
            </a:r>
            <a:r>
              <a:rPr lang="en-US" dirty="0"/>
              <a:t> des </a:t>
            </a:r>
            <a:r>
              <a:rPr lang="en-US" dirty="0" err="1"/>
              <a:t>Projekts</a:t>
            </a:r>
            <a:r>
              <a:rPr lang="en-US" dirty="0"/>
              <a:t>??</a:t>
            </a:r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864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Initial </a:t>
            </a:r>
            <a:r>
              <a:rPr lang="en-US" dirty="0" err="1"/>
              <a:t>zwar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große</a:t>
            </a:r>
            <a:r>
              <a:rPr lang="en-US" dirty="0"/>
              <a:t> </a:t>
            </a:r>
            <a:r>
              <a:rPr lang="en-US" dirty="0" err="1"/>
              <a:t>Datengrundlage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am Ende </a:t>
            </a:r>
            <a:r>
              <a:rPr lang="en-US" dirty="0" err="1"/>
              <a:t>bleibt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gar </a:t>
            </a:r>
            <a:r>
              <a:rPr lang="en-US" dirty="0" err="1"/>
              <a:t>nicht</a:t>
            </a:r>
            <a:r>
              <a:rPr lang="en-US" dirty="0"/>
              <a:t> so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übrig</a:t>
            </a:r>
            <a:r>
              <a:rPr lang="en-US" dirty="0"/>
              <a:t> was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nutzen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465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Confusion Matrix</a:t>
            </a:r>
          </a:p>
          <a:p>
            <a:endParaRPr lang="en-US" dirty="0"/>
          </a:p>
          <a:p>
            <a:r>
              <a:rPr lang="en-US" dirty="0" err="1"/>
              <a:t>Insgesamt</a:t>
            </a:r>
            <a:r>
              <a:rPr lang="en-US" dirty="0"/>
              <a:t> 430 Tests</a:t>
            </a:r>
          </a:p>
          <a:p>
            <a:r>
              <a:rPr lang="en-US" dirty="0"/>
              <a:t>Davon 410 </a:t>
            </a:r>
            <a:r>
              <a:rPr lang="en-US" dirty="0" err="1"/>
              <a:t>Bestanden</a:t>
            </a:r>
            <a:endParaRPr lang="en-US" dirty="0"/>
          </a:p>
          <a:p>
            <a:r>
              <a:rPr lang="en-US" dirty="0"/>
              <a:t>Davon 400 </a:t>
            </a:r>
            <a:r>
              <a:rPr lang="en-US" dirty="0" err="1"/>
              <a:t>korrekt</a:t>
            </a:r>
            <a:r>
              <a:rPr lang="en-US" dirty="0"/>
              <a:t> </a:t>
            </a:r>
            <a:r>
              <a:rPr lang="en-US" dirty="0" err="1"/>
              <a:t>vorhergesagt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Obere</a:t>
            </a:r>
            <a:r>
              <a:rPr lang="en-US" dirty="0"/>
              <a:t> Reihe in </a:t>
            </a:r>
            <a:r>
              <a:rPr lang="en-US" dirty="0" err="1"/>
              <a:t>Wirklichkeit</a:t>
            </a:r>
            <a:r>
              <a:rPr lang="en-US" dirty="0"/>
              <a:t> </a:t>
            </a:r>
            <a:r>
              <a:rPr lang="en-US" dirty="0" err="1"/>
              <a:t>bestanden</a:t>
            </a:r>
            <a:r>
              <a:rPr lang="en-US" dirty="0"/>
              <a:t>, </a:t>
            </a:r>
            <a:r>
              <a:rPr lang="en-US" dirty="0" err="1"/>
              <a:t>Untere</a:t>
            </a:r>
            <a:r>
              <a:rPr lang="en-US" dirty="0"/>
              <a:t> Reihe in </a:t>
            </a:r>
            <a:r>
              <a:rPr lang="en-US" dirty="0" err="1"/>
              <a:t>Wirklichkeit</a:t>
            </a:r>
            <a:r>
              <a:rPr lang="en-US" dirty="0"/>
              <a:t> Labor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bestanden</a:t>
            </a:r>
            <a:endParaRPr lang="en-US" dirty="0"/>
          </a:p>
          <a:p>
            <a:endParaRPr lang="en-US" dirty="0"/>
          </a:p>
          <a:p>
            <a:r>
              <a:rPr lang="en-US" dirty="0"/>
              <a:t>OBERE REIHE: 400 </a:t>
            </a:r>
            <a:r>
              <a:rPr lang="en-US" dirty="0" err="1"/>
              <a:t>wurden</a:t>
            </a:r>
            <a:r>
              <a:rPr lang="en-US" dirty="0"/>
              <a:t> </a:t>
            </a:r>
            <a:r>
              <a:rPr lang="en-US" dirty="0" err="1"/>
              <a:t>bestanden</a:t>
            </a:r>
            <a:r>
              <a:rPr lang="en-US" dirty="0"/>
              <a:t> und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bestanden</a:t>
            </a:r>
            <a:r>
              <a:rPr lang="en-US" dirty="0"/>
              <a:t> </a:t>
            </a:r>
            <a:r>
              <a:rPr lang="en-US" dirty="0" err="1"/>
              <a:t>vorhergesagt</a:t>
            </a:r>
            <a:endParaRPr lang="en-US" dirty="0"/>
          </a:p>
          <a:p>
            <a:r>
              <a:rPr lang="en-US" dirty="0"/>
              <a:t>10 </a:t>
            </a:r>
            <a:r>
              <a:rPr lang="en-US" dirty="0" err="1"/>
              <a:t>wurden</a:t>
            </a:r>
            <a:r>
              <a:rPr lang="en-US" dirty="0"/>
              <a:t> in </a:t>
            </a:r>
            <a:r>
              <a:rPr lang="en-US" dirty="0" err="1"/>
              <a:t>Wirklichkeit</a:t>
            </a:r>
            <a:r>
              <a:rPr lang="en-US" dirty="0"/>
              <a:t> </a:t>
            </a:r>
            <a:r>
              <a:rPr lang="en-US" dirty="0" err="1"/>
              <a:t>bestanden</a:t>
            </a:r>
            <a:r>
              <a:rPr lang="en-US" dirty="0"/>
              <a:t>, Modell </a:t>
            </a:r>
            <a:r>
              <a:rPr lang="en-US" dirty="0" err="1"/>
              <a:t>sagt</a:t>
            </a:r>
            <a:r>
              <a:rPr lang="en-US" dirty="0"/>
              <a:t> </a:t>
            </a:r>
            <a:r>
              <a:rPr lang="en-US" dirty="0" err="1"/>
              <a:t>Fehlcharge</a:t>
            </a:r>
            <a:r>
              <a:rPr lang="en-US" dirty="0"/>
              <a:t> -&gt; </a:t>
            </a:r>
            <a:r>
              <a:rPr lang="en-US" dirty="0" err="1"/>
              <a:t>schlecht</a:t>
            </a:r>
            <a:r>
              <a:rPr lang="en-US" dirty="0"/>
              <a:t>, da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Ampel </a:t>
            </a:r>
            <a:r>
              <a:rPr lang="en-US" dirty="0" err="1"/>
              <a:t>Maschine</a:t>
            </a:r>
            <a:r>
              <a:rPr lang="en-US" dirty="0"/>
              <a:t> </a:t>
            </a:r>
            <a:r>
              <a:rPr lang="en-US" dirty="0" err="1"/>
              <a:t>fälschlicherweise</a:t>
            </a:r>
            <a:r>
              <a:rPr lang="en-US" dirty="0"/>
              <a:t> </a:t>
            </a:r>
            <a:r>
              <a:rPr lang="en-US" dirty="0" err="1"/>
              <a:t>angehalten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wäre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UNTERE REIHE: 20 </a:t>
            </a:r>
            <a:r>
              <a:rPr lang="en-US" dirty="0" err="1"/>
              <a:t>durchgefallen</a:t>
            </a:r>
            <a:r>
              <a:rPr lang="en-US" dirty="0"/>
              <a:t> -&gt; 9 </a:t>
            </a:r>
            <a:r>
              <a:rPr lang="en-US" dirty="0" err="1"/>
              <a:t>korrekt</a:t>
            </a:r>
            <a:r>
              <a:rPr lang="en-US" dirty="0"/>
              <a:t> </a:t>
            </a:r>
            <a:r>
              <a:rPr lang="en-US" dirty="0" err="1"/>
              <a:t>vorhergesagt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 </a:t>
            </a:r>
            <a:r>
              <a:rPr lang="en-US" dirty="0" err="1"/>
              <a:t>wurden</a:t>
            </a:r>
            <a:r>
              <a:rPr lang="en-US" dirty="0"/>
              <a:t> </a:t>
            </a:r>
            <a:r>
              <a:rPr lang="en-US" dirty="0" err="1"/>
              <a:t>bestanden</a:t>
            </a:r>
            <a:r>
              <a:rPr lang="en-US" dirty="0"/>
              <a:t> und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bestanden</a:t>
            </a:r>
            <a:r>
              <a:rPr lang="en-US" dirty="0"/>
              <a:t> </a:t>
            </a:r>
            <a:r>
              <a:rPr lang="en-US" dirty="0" err="1"/>
              <a:t>vorhergesagt</a:t>
            </a:r>
            <a:endParaRPr lang="en-US" dirty="0"/>
          </a:p>
          <a:p>
            <a:r>
              <a:rPr lang="en-US" dirty="0"/>
              <a:t>10 </a:t>
            </a:r>
            <a:r>
              <a:rPr lang="en-US" dirty="0" err="1"/>
              <a:t>wurden</a:t>
            </a:r>
            <a:r>
              <a:rPr lang="en-US" dirty="0"/>
              <a:t> in </a:t>
            </a:r>
            <a:r>
              <a:rPr lang="en-US" dirty="0" err="1"/>
              <a:t>Wirklichkeit</a:t>
            </a:r>
            <a:r>
              <a:rPr lang="en-US" dirty="0"/>
              <a:t> </a:t>
            </a:r>
            <a:r>
              <a:rPr lang="en-US" dirty="0" err="1"/>
              <a:t>bestanden</a:t>
            </a:r>
            <a:r>
              <a:rPr lang="en-US" dirty="0"/>
              <a:t>, Modell </a:t>
            </a:r>
            <a:r>
              <a:rPr lang="en-US" dirty="0" err="1"/>
              <a:t>sagt</a:t>
            </a:r>
            <a:r>
              <a:rPr lang="en-US" dirty="0"/>
              <a:t> </a:t>
            </a:r>
            <a:r>
              <a:rPr lang="en-US" dirty="0" err="1"/>
              <a:t>Fehlcharge</a:t>
            </a:r>
            <a:r>
              <a:rPr lang="en-US" dirty="0"/>
              <a:t> -&gt; </a:t>
            </a:r>
            <a:r>
              <a:rPr lang="en-US" dirty="0" err="1"/>
              <a:t>schlecht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84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420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Wenn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einigermaßen</a:t>
            </a:r>
            <a:r>
              <a:rPr lang="en-US" dirty="0"/>
              <a:t> auf die </a:t>
            </a:r>
            <a:r>
              <a:rPr lang="en-US" dirty="0" err="1"/>
              <a:t>Vorhersagen</a:t>
            </a:r>
            <a:r>
              <a:rPr lang="en-US" dirty="0"/>
              <a:t> </a:t>
            </a:r>
            <a:r>
              <a:rPr lang="en-US" dirty="0" err="1"/>
              <a:t>verlassen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, </a:t>
            </a:r>
            <a:r>
              <a:rPr lang="en-US" dirty="0" err="1"/>
              <a:t>brauchen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weniger</a:t>
            </a:r>
            <a:r>
              <a:rPr lang="en-US" dirty="0"/>
              <a:t> </a:t>
            </a:r>
            <a:r>
              <a:rPr lang="en-US" dirty="0" err="1"/>
              <a:t>Stickproben</a:t>
            </a:r>
            <a:r>
              <a:rPr lang="en-US" dirty="0"/>
              <a:t> </a:t>
            </a:r>
            <a:r>
              <a:rPr lang="en-US" dirty="0" err="1"/>
              <a:t>Messungen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Großes</a:t>
            </a:r>
            <a:r>
              <a:rPr lang="en-US" dirty="0"/>
              <a:t> Ziel: Zu den </a:t>
            </a:r>
            <a:r>
              <a:rPr lang="en-US" dirty="0" err="1"/>
              <a:t>Extrudern</a:t>
            </a:r>
            <a:r>
              <a:rPr lang="en-US" dirty="0"/>
              <a:t> der </a:t>
            </a:r>
            <a:r>
              <a:rPr lang="en-US" dirty="0" err="1"/>
              <a:t>Feddem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Softwarelösung</a:t>
            </a:r>
            <a:r>
              <a:rPr lang="en-US" dirty="0"/>
              <a:t> zur </a:t>
            </a:r>
            <a:r>
              <a:rPr lang="en-US" dirty="0" err="1"/>
              <a:t>Ausschussreduzierung</a:t>
            </a:r>
            <a:r>
              <a:rPr lang="en-US" dirty="0"/>
              <a:t> </a:t>
            </a:r>
            <a:r>
              <a:rPr lang="en-US" dirty="0" err="1"/>
              <a:t>anbieten</a:t>
            </a:r>
            <a:r>
              <a:rPr lang="en-US" dirty="0"/>
              <a:t>.</a:t>
            </a:r>
          </a:p>
          <a:p>
            <a:r>
              <a:rPr lang="en-US" dirty="0"/>
              <a:t>So </a:t>
            </a:r>
            <a:r>
              <a:rPr lang="en-US" dirty="0" err="1"/>
              <a:t>würde</a:t>
            </a:r>
            <a:r>
              <a:rPr lang="en-US" dirty="0"/>
              <a:t> es </a:t>
            </a:r>
            <a:r>
              <a:rPr lang="en-US" dirty="0" err="1"/>
              <a:t>zum</a:t>
            </a:r>
            <a:r>
              <a:rPr lang="en-US" dirty="0"/>
              <a:t> digitalin </a:t>
            </a:r>
            <a:r>
              <a:rPr lang="en-US" dirty="0" err="1"/>
              <a:t>Geschäftsmodell</a:t>
            </a:r>
            <a:r>
              <a:rPr lang="en-US" dirty="0"/>
              <a:t> warden!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07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810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6D9E4-9572-4E71-C505-9A00E5CB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E7FCC7-C90E-FFAE-C820-1B1306032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F844A8-865C-8B5A-4EAE-16E16527B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 Source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heute</a:t>
            </a:r>
            <a:r>
              <a:rPr lang="en-GB" dirty="0"/>
              <a:t> </a:t>
            </a:r>
            <a:r>
              <a:rPr lang="en-GB" dirty="0" err="1"/>
              <a:t>noch</a:t>
            </a:r>
            <a:r>
              <a:rPr lang="en-GB" dirty="0"/>
              <a:t> </a:t>
            </a:r>
            <a:r>
              <a:rPr lang="en-GB" dirty="0" err="1"/>
              <a:t>häufiger</a:t>
            </a:r>
            <a:r>
              <a:rPr lang="en-GB" dirty="0"/>
              <a:t> fallen!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C102CB-2302-78A2-FEBD-F28A08ED9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15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90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68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8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5AF65-1146-8CA2-870C-737B44566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48BDA2-9EF3-59D8-0AE1-33EE274CC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E72594-6E7B-62CA-B206-6490538F3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Erstelle einen Vorschlag, wie das folgende Thema erfolgreich bei einem </a:t>
            </a:r>
            <a:r>
              <a:rPr lang="de-DE" dirty="0" err="1"/>
              <a:t>Compounding</a:t>
            </a:r>
            <a:r>
              <a:rPr lang="de-DE" dirty="0"/>
              <a:t> Unternehmen mit Doppelschneckenextruder umgesetzt werden könnte: </a:t>
            </a:r>
          </a:p>
          <a:p>
            <a:pPr>
              <a:buNone/>
            </a:pPr>
            <a:r>
              <a:rPr lang="de-DE" dirty="0"/>
              <a:t>### </a:t>
            </a:r>
          </a:p>
          <a:p>
            <a:pPr>
              <a:buNone/>
            </a:pPr>
            <a:r>
              <a:rPr lang="de-DE" dirty="0"/>
              <a:t>Frühwarnsystem zur Fehlchargenerkennung - KI-basierte Qualitätskontrolle in Echtzeit</a:t>
            </a:r>
          </a:p>
          <a:p>
            <a:pPr>
              <a:buNone/>
            </a:pPr>
            <a:r>
              <a:rPr lang="de-DE" dirty="0"/>
              <a:t>###</a:t>
            </a:r>
          </a:p>
          <a:p>
            <a:r>
              <a:rPr lang="de-DE" dirty="0"/>
              <a:t>Erarbeite am Ende die möglichen Ziele für die Kunden des </a:t>
            </a:r>
            <a:r>
              <a:rPr lang="de-DE" dirty="0" err="1"/>
              <a:t>Compounding</a:t>
            </a:r>
            <a:r>
              <a:rPr lang="de-DE" dirty="0"/>
              <a:t> Unternehmens und welche Probleme umgangen werden, wenn keine Fehlchargen geliefert werden!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Erstelle eine Tabelle mit den vermeidbaren Problemen, damit meine Zuschauer meiner Präsentation eine bessere visuelle Übersicht erhalten.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3987D5-5CE6-E467-DE6A-1052E2FD0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683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RECHTS: Das </a:t>
            </a:r>
            <a:r>
              <a:rPr lang="en-US" dirty="0" err="1"/>
              <a:t>fertige</a:t>
            </a:r>
            <a:r>
              <a:rPr lang="en-US" dirty="0"/>
              <a:t> </a:t>
            </a:r>
            <a:r>
              <a:rPr lang="en-US" dirty="0" err="1"/>
              <a:t>Kunststoff-Granulat</a:t>
            </a:r>
            <a:r>
              <a:rPr lang="en-US" dirty="0"/>
              <a:t> was </a:t>
            </a:r>
            <a:r>
              <a:rPr lang="en-US" dirty="0" err="1"/>
              <a:t>aus</a:t>
            </a:r>
            <a:r>
              <a:rPr lang="en-US" dirty="0"/>
              <a:t> der Anlage links </a:t>
            </a:r>
            <a:r>
              <a:rPr lang="en-US" dirty="0" err="1"/>
              <a:t>rauskommt</a:t>
            </a:r>
            <a:endParaRPr lang="en-US" dirty="0"/>
          </a:p>
          <a:p>
            <a:endParaRPr lang="en-US" dirty="0"/>
          </a:p>
          <a:p>
            <a:r>
              <a:rPr lang="en-US" dirty="0"/>
              <a:t>LINKS: In den Silos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Rohstoffe</a:t>
            </a:r>
            <a:r>
              <a:rPr lang="en-US" dirty="0"/>
              <a:t> –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später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, </a:t>
            </a:r>
            <a:r>
              <a:rPr lang="en-US" dirty="0" err="1"/>
              <a:t>wird</a:t>
            </a:r>
            <a:r>
              <a:rPr lang="en-US" dirty="0"/>
              <a:t> dem Extruder </a:t>
            </a:r>
            <a:r>
              <a:rPr lang="en-US" dirty="0" err="1"/>
              <a:t>unten</a:t>
            </a:r>
            <a:r>
              <a:rPr lang="en-US" dirty="0"/>
              <a:t> </a:t>
            </a:r>
            <a:r>
              <a:rPr lang="en-US" dirty="0" err="1"/>
              <a:t>zugeführt</a:t>
            </a:r>
            <a:r>
              <a:rPr lang="en-US" dirty="0"/>
              <a:t>. Werden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langen</a:t>
            </a:r>
            <a:r>
              <a:rPr lang="en-US" dirty="0"/>
              <a:t> </a:t>
            </a:r>
            <a:r>
              <a:rPr lang="en-US" dirty="0" err="1"/>
              <a:t>strängen</a:t>
            </a:r>
            <a:r>
              <a:rPr lang="en-US" dirty="0"/>
              <a:t>, in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Wasserbad</a:t>
            </a:r>
            <a:r>
              <a:rPr lang="en-US" dirty="0"/>
              <a:t> </a:t>
            </a:r>
            <a:r>
              <a:rPr lang="en-US" dirty="0" err="1"/>
              <a:t>gekühlt</a:t>
            </a:r>
            <a:r>
              <a:rPr lang="en-US" dirty="0"/>
              <a:t> und </a:t>
            </a:r>
            <a:r>
              <a:rPr lang="en-US" dirty="0" err="1"/>
              <a:t>schliesslich</a:t>
            </a:r>
            <a:r>
              <a:rPr lang="en-US" dirty="0"/>
              <a:t> </a:t>
            </a:r>
            <a:r>
              <a:rPr lang="en-US" dirty="0" err="1"/>
              <a:t>zerschnitten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WICHTIG: In dem Extruder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Sensoren</a:t>
            </a:r>
            <a:r>
              <a:rPr lang="en-US" dirty="0"/>
              <a:t> </a:t>
            </a:r>
            <a:r>
              <a:rPr lang="en-US" dirty="0" err="1"/>
              <a:t>verbaut</a:t>
            </a:r>
            <a:r>
              <a:rPr lang="en-US" dirty="0"/>
              <a:t> die permanent </a:t>
            </a:r>
            <a:r>
              <a:rPr lang="en-US" dirty="0" err="1"/>
              <a:t>Messpunkte</a:t>
            </a:r>
            <a:r>
              <a:rPr lang="en-US" dirty="0"/>
              <a:t> </a:t>
            </a:r>
            <a:r>
              <a:rPr lang="en-US" dirty="0" err="1"/>
              <a:t>aufzeichnen</a:t>
            </a:r>
            <a:r>
              <a:rPr lang="en-US" dirty="0"/>
              <a:t>. </a:t>
            </a:r>
            <a:r>
              <a:rPr lang="en-US" dirty="0" err="1"/>
              <a:t>Temperatur</a:t>
            </a:r>
            <a:r>
              <a:rPr lang="en-US" dirty="0"/>
              <a:t>, </a:t>
            </a:r>
            <a:r>
              <a:rPr lang="en-US" dirty="0" err="1"/>
              <a:t>Durchsatz</a:t>
            </a:r>
            <a:r>
              <a:rPr lang="en-US" dirty="0"/>
              <a:t>, </a:t>
            </a:r>
            <a:r>
              <a:rPr lang="en-US" dirty="0" err="1"/>
              <a:t>Drehmoment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Jede</a:t>
            </a:r>
            <a:r>
              <a:rPr lang="en-US" dirty="0"/>
              <a:t> </a:t>
            </a:r>
            <a:r>
              <a:rPr lang="en-US" dirty="0" err="1"/>
              <a:t>Tonne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Stichproben</a:t>
            </a:r>
            <a:r>
              <a:rPr lang="en-US" dirty="0"/>
              <a:t> von dem </a:t>
            </a:r>
            <a:r>
              <a:rPr lang="en-US" dirty="0" err="1"/>
              <a:t>Enderzeugniss</a:t>
            </a:r>
            <a:r>
              <a:rPr lang="en-US" dirty="0"/>
              <a:t> </a:t>
            </a:r>
            <a:r>
              <a:rPr lang="en-US" dirty="0" err="1"/>
              <a:t>genommen</a:t>
            </a:r>
            <a:r>
              <a:rPr lang="en-US" dirty="0"/>
              <a:t> -&gt; </a:t>
            </a:r>
            <a:r>
              <a:rPr lang="en-US" dirty="0" err="1"/>
              <a:t>Im</a:t>
            </a:r>
            <a:r>
              <a:rPr lang="en-US" dirty="0"/>
              <a:t> Labor warden pro </a:t>
            </a:r>
            <a:r>
              <a:rPr lang="en-US" dirty="0" err="1"/>
              <a:t>Stichprobe</a:t>
            </a:r>
            <a:r>
              <a:rPr lang="en-US" dirty="0"/>
              <a:t> bis </a:t>
            </a:r>
            <a:r>
              <a:rPr lang="en-US" dirty="0" err="1"/>
              <a:t>zu</a:t>
            </a:r>
            <a:r>
              <a:rPr lang="en-US" dirty="0"/>
              <a:t> 20 </a:t>
            </a:r>
            <a:r>
              <a:rPr lang="en-US" dirty="0" err="1"/>
              <a:t>verschiedene</a:t>
            </a:r>
            <a:r>
              <a:rPr lang="en-US" dirty="0"/>
              <a:t> Test </a:t>
            </a:r>
            <a:r>
              <a:rPr lang="en-US" dirty="0" err="1"/>
              <a:t>gemacht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Bei </a:t>
            </a:r>
            <a:r>
              <a:rPr lang="en-US" dirty="0" err="1"/>
              <a:t>diesen</a:t>
            </a:r>
            <a:r>
              <a:rPr lang="en-US" dirty="0"/>
              <a:t> Tests </a:t>
            </a:r>
            <a:r>
              <a:rPr lang="en-US" dirty="0" err="1"/>
              <a:t>gibt</a:t>
            </a:r>
            <a:r>
              <a:rPr lang="en-US" dirty="0"/>
              <a:t> es </a:t>
            </a:r>
            <a:r>
              <a:rPr lang="en-US" dirty="0" err="1"/>
              <a:t>natürlich</a:t>
            </a:r>
            <a:r>
              <a:rPr lang="en-US" dirty="0"/>
              <a:t> </a:t>
            </a:r>
            <a:r>
              <a:rPr lang="en-US" dirty="0" err="1"/>
              <a:t>Sollwerte</a:t>
            </a:r>
            <a:r>
              <a:rPr lang="en-US" dirty="0"/>
              <a:t>, </a:t>
            </a:r>
            <a:r>
              <a:rPr lang="en-US" dirty="0" err="1"/>
              <a:t>Liegen</a:t>
            </a:r>
            <a:r>
              <a:rPr lang="en-US" dirty="0"/>
              <a:t> die </a:t>
            </a:r>
            <a:r>
              <a:rPr lang="en-US" dirty="0" err="1"/>
              <a:t>Werte</a:t>
            </a:r>
            <a:r>
              <a:rPr lang="en-US" dirty="0"/>
              <a:t> </a:t>
            </a:r>
            <a:r>
              <a:rPr lang="en-US" dirty="0" err="1"/>
              <a:t>außerhalb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Charge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Fehlcharge</a:t>
            </a:r>
            <a:r>
              <a:rPr lang="en-US" dirty="0"/>
              <a:t> </a:t>
            </a:r>
            <a:r>
              <a:rPr lang="en-US" dirty="0" err="1"/>
              <a:t>deklariert</a:t>
            </a:r>
            <a:r>
              <a:rPr lang="en-US" dirty="0"/>
              <a:t> </a:t>
            </a:r>
            <a:r>
              <a:rPr lang="en-US" dirty="0" err="1"/>
              <a:t>werden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33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 das </a:t>
            </a:r>
            <a:r>
              <a:rPr lang="en-US" dirty="0" err="1"/>
              <a:t>ist</a:t>
            </a:r>
            <a:r>
              <a:rPr lang="en-US" dirty="0"/>
              <a:t> das Problem:</a:t>
            </a:r>
          </a:p>
          <a:p>
            <a:endParaRPr lang="en-US" dirty="0"/>
          </a:p>
          <a:p>
            <a:r>
              <a:rPr lang="en-US" dirty="0"/>
              <a:t>Bis das Feedback </a:t>
            </a:r>
            <a:r>
              <a:rPr lang="en-US" dirty="0" err="1"/>
              <a:t>aus</a:t>
            </a:r>
            <a:r>
              <a:rPr lang="en-US" dirty="0"/>
              <a:t> dem Labor </a:t>
            </a:r>
            <a:r>
              <a:rPr lang="en-US" dirty="0" err="1"/>
              <a:t>bei</a:t>
            </a:r>
            <a:r>
              <a:rPr lang="en-US" dirty="0"/>
              <a:t> den </a:t>
            </a:r>
            <a:r>
              <a:rPr lang="en-US" dirty="0" err="1"/>
              <a:t>Maschinenführern</a:t>
            </a:r>
            <a:r>
              <a:rPr lang="en-US" dirty="0"/>
              <a:t> </a:t>
            </a:r>
            <a:r>
              <a:rPr lang="en-US" dirty="0" err="1"/>
              <a:t>angelangt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den </a:t>
            </a:r>
            <a:r>
              <a:rPr lang="en-US" dirty="0" err="1"/>
              <a:t>bisherigen</a:t>
            </a:r>
            <a:r>
              <a:rPr lang="en-US" dirty="0"/>
              <a:t> </a:t>
            </a:r>
            <a:r>
              <a:rPr lang="en-US" dirty="0" err="1"/>
              <a:t>Maschinenparametern</a:t>
            </a:r>
            <a:r>
              <a:rPr lang="en-US" dirty="0"/>
              <a:t> und </a:t>
            </a:r>
            <a:r>
              <a:rPr lang="en-US" dirty="0" err="1"/>
              <a:t>Rezepturen</a:t>
            </a:r>
            <a:r>
              <a:rPr lang="en-US" dirty="0"/>
              <a:t> </a:t>
            </a:r>
            <a:r>
              <a:rPr lang="en-US" dirty="0" err="1"/>
              <a:t>weiter</a:t>
            </a:r>
            <a:r>
              <a:rPr lang="en-US" dirty="0"/>
              <a:t> </a:t>
            </a:r>
            <a:r>
              <a:rPr lang="en-US" dirty="0" err="1"/>
              <a:t>produziert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Kann 2/3 </a:t>
            </a:r>
            <a:r>
              <a:rPr lang="en-US" dirty="0" err="1"/>
              <a:t>Stunden</a:t>
            </a:r>
            <a:r>
              <a:rPr lang="en-US" dirty="0"/>
              <a:t> </a:t>
            </a:r>
            <a:r>
              <a:rPr lang="en-US" dirty="0" err="1"/>
              <a:t>weiterlaufen</a:t>
            </a:r>
            <a:r>
              <a:rPr lang="en-US" dirty="0"/>
              <a:t>, </a:t>
            </a:r>
            <a:r>
              <a:rPr lang="en-US" dirty="0" err="1"/>
              <a:t>bei</a:t>
            </a:r>
            <a:r>
              <a:rPr lang="en-US" dirty="0"/>
              <a:t> 500-2000kg/h </a:t>
            </a:r>
            <a:r>
              <a:rPr lang="en-US" dirty="0" err="1"/>
              <a:t>Durchsatz</a:t>
            </a:r>
            <a:r>
              <a:rPr lang="en-US" dirty="0"/>
              <a:t> </a:t>
            </a:r>
            <a:r>
              <a:rPr lang="en-US" dirty="0" err="1"/>
              <a:t>entsteht</a:t>
            </a:r>
            <a:r>
              <a:rPr lang="en-US" dirty="0"/>
              <a:t> </a:t>
            </a:r>
            <a:r>
              <a:rPr lang="en-US" dirty="0" err="1"/>
              <a:t>viel</a:t>
            </a:r>
            <a:r>
              <a:rPr lang="en-US" dirty="0"/>
              <a:t> </a:t>
            </a:r>
            <a:r>
              <a:rPr lang="en-US" dirty="0" err="1"/>
              <a:t>potenziell</a:t>
            </a:r>
            <a:r>
              <a:rPr lang="en-US" dirty="0"/>
              <a:t> </a:t>
            </a:r>
            <a:r>
              <a:rPr lang="en-US" dirty="0" err="1"/>
              <a:t>fehlerhaftes</a:t>
            </a:r>
            <a:r>
              <a:rPr lang="en-US" dirty="0"/>
              <a:t> Material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Es </a:t>
            </a:r>
            <a:r>
              <a:rPr lang="en-US" dirty="0" err="1"/>
              <a:t>wird</a:t>
            </a:r>
            <a:r>
              <a:rPr lang="en-US" dirty="0"/>
              <a:t> also </a:t>
            </a:r>
            <a:r>
              <a:rPr lang="en-US" dirty="0" err="1"/>
              <a:t>weiter</a:t>
            </a:r>
            <a:r>
              <a:rPr lang="en-US" dirty="0"/>
              <a:t> Ware </a:t>
            </a:r>
            <a:r>
              <a:rPr lang="en-US" dirty="0" err="1"/>
              <a:t>gefertigt</a:t>
            </a:r>
            <a:r>
              <a:rPr lang="en-US" dirty="0"/>
              <a:t> die Tests </a:t>
            </a:r>
            <a:r>
              <a:rPr lang="en-US" dirty="0" err="1"/>
              <a:t>im</a:t>
            </a:r>
            <a:r>
              <a:rPr lang="en-US" dirty="0"/>
              <a:t> Labor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bestehen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. Also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Ausschuss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unterschiedliche</a:t>
            </a:r>
            <a:r>
              <a:rPr lang="en-US" dirty="0"/>
              <a:t> </a:t>
            </a:r>
            <a:r>
              <a:rPr lang="en-US" dirty="0" err="1"/>
              <a:t>Arten</a:t>
            </a:r>
            <a:r>
              <a:rPr lang="en-US" dirty="0"/>
              <a:t> von </a:t>
            </a:r>
            <a:r>
              <a:rPr lang="en-US" dirty="0" err="1"/>
              <a:t>Ausschuss</a:t>
            </a:r>
            <a:r>
              <a:rPr lang="en-US" dirty="0"/>
              <a:t>. Hier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Fehlchargen</a:t>
            </a:r>
            <a:r>
              <a:rPr lang="en-US" dirty="0"/>
              <a:t> </a:t>
            </a:r>
            <a:r>
              <a:rPr lang="en-US" dirty="0" err="1"/>
              <a:t>gemeint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971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Ziel ist es bei laufender Produktion vorher zu sagen zu können ob gerade höchstwahrscheinlich Fehlchargen produziert wird oder nicht. Also bevor Proben </a:t>
            </a:r>
            <a:r>
              <a:rPr lang="de-DE" dirty="0" err="1"/>
              <a:t>ins‘s</a:t>
            </a:r>
            <a:r>
              <a:rPr lang="de-DE" dirty="0"/>
              <a:t> Labor gehen.</a:t>
            </a:r>
          </a:p>
          <a:p>
            <a:endParaRPr lang="de-DE" dirty="0"/>
          </a:p>
          <a:p>
            <a:r>
              <a:rPr lang="de-DE" dirty="0"/>
              <a:t>Dies soll über ein Ampelsystem an der Produktionslinie visualisiert werden.</a:t>
            </a:r>
          </a:p>
          <a:p>
            <a:endParaRPr lang="de-DE" dirty="0"/>
          </a:p>
          <a:p>
            <a:r>
              <a:rPr lang="de-DE" dirty="0"/>
              <a:t>Grün: Alles läuft gut</a:t>
            </a:r>
          </a:p>
          <a:p>
            <a:r>
              <a:rPr lang="de-DE" dirty="0"/>
              <a:t>Gelb: Maschinenparameter überprüfen (Ermessen des Maschinenführers)</a:t>
            </a:r>
          </a:p>
          <a:p>
            <a:r>
              <a:rPr lang="de-DE" dirty="0"/>
              <a:t>Rot: Anlage sofort stoppen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Wir müssen also nichtmehr auf die Rückmeldung aus dem Labor warten.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79FD0-EDFE-4B66-97ED-7FBAC4D45DE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16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01F64B-8FF0-73A6-857D-7B157441E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9141291" cy="51419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543307-CB3B-3868-C628-23D83CF316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3526119" cy="4096380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B3738F87-A21D-E734-2C75-E1B876B5F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4586"/>
            <a:ext cx="8407575" cy="85298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 2-zeilig möglich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126E88-D681-79D5-B68A-280B37A6C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2491" y="4332081"/>
            <a:ext cx="2565084" cy="4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5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1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A69C8C78-8708-487B-B50A-A667B0C254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999" y="1080891"/>
            <a:ext cx="8352000" cy="3418692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buClr>
                <a:srgbClr val="F0B00A"/>
              </a:buClr>
              <a:buFont typeface="Arial" panose="020B0604020202020204" pitchFamily="34" charset="0"/>
              <a:buChar char="•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60000" indent="-180000">
              <a:lnSpc>
                <a:spcPct val="100000"/>
              </a:lnSpc>
              <a:buClr>
                <a:srgbClr val="F0B00A"/>
              </a:buClr>
              <a:buFont typeface="Arial" panose="020B0604020202020204" pitchFamily="34" charset="0"/>
              <a:buChar char="•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40000" indent="-180000">
              <a:lnSpc>
                <a:spcPct val="100000"/>
              </a:lnSpc>
              <a:buClr>
                <a:srgbClr val="F0B00A"/>
              </a:buClr>
              <a:buFont typeface="Arial" panose="020B0604020202020204" pitchFamily="34" charset="0"/>
              <a:buChar char="•"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720000" indent="-180000">
              <a:defRPr sz="1800"/>
            </a:lvl4pPr>
            <a:lvl5pPr marL="900000" indent="-180000"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D7F7CFE-5B8D-C92F-B43D-E1C165DBFC6C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6A201A37-2C9F-62A1-1F67-5D1D9B792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12283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9">
            <a:extLst>
              <a:ext uri="{FF2B5EF4-FFF2-40B4-BE49-F238E27FC236}">
                <a16:creationId xmlns:a16="http://schemas.microsoft.com/office/drawing/2014/main" id="{DB56724B-B152-42AE-934F-F34106CB4A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3"/>
            <a:ext cx="3960000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4473BFE-4FC3-4F35-749E-AA4BBA824924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7D0945E9-6B08-C716-8A27-B3C8D0A73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  <p:sp>
        <p:nvSpPr>
          <p:cNvPr id="2" name="Textplatzhalter 19">
            <a:extLst>
              <a:ext uri="{FF2B5EF4-FFF2-40B4-BE49-F238E27FC236}">
                <a16:creationId xmlns:a16="http://schemas.microsoft.com/office/drawing/2014/main" id="{4155DB2C-CF00-5C26-DD6C-5E3AD96A3F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2000" y="1079583"/>
            <a:ext cx="3960000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39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856E830-5D5D-4DC1-A2B3-3C64F1BD2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080000"/>
            <a:ext cx="8352000" cy="34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8B42E17A-DE55-BEA0-294A-83BAE39F856D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7078D8B1-E425-8B2E-7E14-7869A0A65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251160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C2A01EC-DE35-48B4-A86C-3EC89DFD4F8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59998" y="1080000"/>
            <a:ext cx="3960000" cy="34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4F02BC38-ECC6-4465-889E-1C18980A4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000" y="1080000"/>
            <a:ext cx="3960000" cy="34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4E5A470-C247-2162-0B94-D64AE8C1729D}"/>
              </a:ext>
            </a:extLst>
          </p:cNvPr>
          <p:cNvSpPr txBox="1">
            <a:spLocks/>
          </p:cNvSpPr>
          <p:nvPr userDrawn="1"/>
        </p:nvSpPr>
        <p:spPr>
          <a:xfrm>
            <a:off x="8748000" y="4878904"/>
            <a:ext cx="395999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BDB92F01-6DDE-95EA-1F79-493E8DE51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3883954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606AD3C6-9E4A-4337-8139-28F8153D9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296" y="0"/>
            <a:ext cx="4524704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A90DE10-6804-50CE-1DDF-2220A2A6B035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680AE6F3-513C-A669-6220-3BC769701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079583"/>
            <a:ext cx="3879904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0771CE5E-6BF1-9878-DB47-4D1282E21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3879904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3717563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F8574AC-834D-42F2-9C85-26BB170F9E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25850" y="1079583"/>
            <a:ext cx="5086150" cy="34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Textplatzhalter 19">
            <a:extLst>
              <a:ext uri="{FF2B5EF4-FFF2-40B4-BE49-F238E27FC236}">
                <a16:creationId xmlns:a16="http://schemas.microsoft.com/office/drawing/2014/main" id="{3B853AEE-8CC4-4DFB-A6DD-5B50FEA9A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079583"/>
            <a:ext cx="2903899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D2497E1-F671-DFC9-BCE6-CDB290A0F3AB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C6596437-0B6C-BD2B-58A4-B424F160B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46088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78EF46A1-BA49-44E9-9BD5-81EDEA5EDC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52000" y="1768468"/>
            <a:ext cx="3960000" cy="27355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81F4C304-2693-40EF-992A-2A7EA7255B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999" y="1768125"/>
            <a:ext cx="3960000" cy="273145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Textplatzhalter 19">
            <a:extLst>
              <a:ext uri="{FF2B5EF4-FFF2-40B4-BE49-F238E27FC236}">
                <a16:creationId xmlns:a16="http://schemas.microsoft.com/office/drawing/2014/main" id="{DB56724B-B152-42AE-934F-F34106CB4A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3"/>
            <a:ext cx="8352000" cy="6885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FCC23CB-ACCB-561F-D12C-B188BA0D077F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6599A6FA-8AF6-CD8B-E898-FD70A6004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870684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606AD3C6-9E4A-4337-8139-28F8153D9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999" y="1079583"/>
            <a:ext cx="8352000" cy="34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48B2B5D-D934-0E9D-DFA8-0CA376954B78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57676A50-9A3F-11BA-FE22-43C9E08033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1847580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stehung, Struktur, Kompeten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70AF4796-42FB-8E1B-26E2-88B270D40DBD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B5249E5-986E-39C3-0DAD-B156DFD88B37}"/>
              </a:ext>
            </a:extLst>
          </p:cNvPr>
          <p:cNvSpPr/>
          <p:nvPr userDrawn="1"/>
        </p:nvSpPr>
        <p:spPr>
          <a:xfrm>
            <a:off x="6149943" y="2522761"/>
            <a:ext cx="2757496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spcAft>
                <a:spcPts val="0"/>
              </a:spcAft>
              <a:buClr>
                <a:srgbClr val="F0B00A"/>
              </a:buClr>
              <a:buFont typeface="Arial" panose="020B0604020202020204" pitchFamily="34" charset="0"/>
              <a:buNone/>
            </a:pPr>
            <a:r>
              <a:rPr lang="de-DE" sz="1100" b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Geschäftsfelder der Firmengruppe</a:t>
            </a:r>
          </a:p>
          <a:p>
            <a:pPr marL="108000" indent="-108000">
              <a:spcAft>
                <a:spcPts val="0"/>
              </a:spcAft>
              <a:buClr>
                <a:srgbClr val="F0B00A"/>
              </a:buClr>
              <a:buFont typeface="Arial" panose="020B0604020202020204" pitchFamily="34" charset="0"/>
              <a:buChar char="•"/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Außenhandel mit chemischen Erzeug-nissen und technischen Produkten</a:t>
            </a:r>
          </a:p>
          <a:p>
            <a:pPr marL="108000" marR="0" lvl="0" indent="-108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B00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Maschinen und Services für die Kunststoffverarbeitung</a:t>
            </a:r>
          </a:p>
          <a:p>
            <a:pPr marL="108000" marR="0" lvl="0" indent="-108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B00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Distribution von Kunststoffen</a:t>
            </a:r>
          </a:p>
          <a:p>
            <a:pPr marL="108000" indent="-108000">
              <a:spcAft>
                <a:spcPts val="0"/>
              </a:spcAft>
              <a:buClr>
                <a:srgbClr val="F0B00A"/>
              </a:buClr>
              <a:buFont typeface="Arial" panose="020B0604020202020204" pitchFamily="34" charset="0"/>
              <a:buChar char="•"/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Edelstahlhandel</a:t>
            </a:r>
          </a:p>
          <a:p>
            <a:pPr marL="108000" indent="-108000">
              <a:spcAft>
                <a:spcPts val="0"/>
              </a:spcAft>
              <a:buClr>
                <a:srgbClr val="F0B00A"/>
              </a:buClr>
              <a:buFont typeface="Arial" panose="020B0604020202020204" pitchFamily="34" charset="0"/>
              <a:buChar char="•"/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Entwicklung und Produktion von Kunststoffen</a:t>
            </a:r>
          </a:p>
          <a:p>
            <a:pPr marL="108000" indent="-108000">
              <a:spcAft>
                <a:spcPts val="0"/>
              </a:spcAft>
              <a:buClr>
                <a:srgbClr val="F0B00A"/>
              </a:buClr>
              <a:buFont typeface="Arial" panose="020B0604020202020204" pitchFamily="34" charset="0"/>
              <a:buChar char="•"/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Entwicklung, Konstruktion und Bau von </a:t>
            </a:r>
            <a:r>
              <a:rPr lang="de-DE" sz="110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Extrusions</a:t>
            </a: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- und </a:t>
            </a:r>
            <a:r>
              <a:rPr lang="de-DE" sz="110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Compoundieranlagen</a:t>
            </a:r>
            <a:endParaRPr lang="de-DE" sz="110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108000" indent="-108000">
              <a:spcAft>
                <a:spcPts val="0"/>
              </a:spcAft>
              <a:buClr>
                <a:srgbClr val="F0B00A"/>
              </a:buClr>
              <a:buFont typeface="Arial" panose="020B0604020202020204" pitchFamily="34" charset="0"/>
              <a:buChar char="•"/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Ingenieurdienstleistungen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D476FD-D607-FD1C-653F-F64DBB708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t="16943" r="57435" b="16441"/>
          <a:stretch/>
        </p:blipFill>
        <p:spPr>
          <a:xfrm>
            <a:off x="7443778" y="1080001"/>
            <a:ext cx="1298165" cy="126049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B79EEAA-6BF5-1BCA-5BCD-D71F451BF4C2}"/>
              </a:ext>
            </a:extLst>
          </p:cNvPr>
          <p:cNvSpPr/>
          <p:nvPr userDrawn="1"/>
        </p:nvSpPr>
        <p:spPr>
          <a:xfrm>
            <a:off x="6147780" y="1080000"/>
            <a:ext cx="1298164" cy="1260499"/>
          </a:xfrm>
          <a:prstGeom prst="rect">
            <a:avLst/>
          </a:prstGeom>
          <a:solidFill>
            <a:srgbClr val="F1B0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179A00-0694-2693-23D7-B2DA37E90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8436" r="18075" b="8436"/>
          <a:stretch/>
        </p:blipFill>
        <p:spPr>
          <a:xfrm>
            <a:off x="4556782" y="1080001"/>
            <a:ext cx="1298165" cy="126049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25D7969-2C05-C9C1-5447-31CF2906ABCC}"/>
              </a:ext>
            </a:extLst>
          </p:cNvPr>
          <p:cNvSpPr/>
          <p:nvPr userDrawn="1"/>
        </p:nvSpPr>
        <p:spPr>
          <a:xfrm>
            <a:off x="3260784" y="1080001"/>
            <a:ext cx="1298164" cy="1260499"/>
          </a:xfrm>
          <a:prstGeom prst="rect">
            <a:avLst/>
          </a:prstGeom>
          <a:solidFill>
            <a:srgbClr val="F1B0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31A06E-00FF-73D6-A4A8-BBC41AE18CED}"/>
              </a:ext>
            </a:extLst>
          </p:cNvPr>
          <p:cNvSpPr/>
          <p:nvPr userDrawn="1"/>
        </p:nvSpPr>
        <p:spPr>
          <a:xfrm>
            <a:off x="360000" y="2522761"/>
            <a:ext cx="25920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100" b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1949 </a:t>
            </a:r>
          </a:p>
          <a:p>
            <a:pPr>
              <a:spcAft>
                <a:spcPts val="0"/>
              </a:spcAft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Gründung des Chemiehandels-unternehmens K.D. Feddersen &amp; Co. durch Karl Detlef Feddersen.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3B74E0-B66A-B8D6-26FA-26369EE1FDB6}"/>
              </a:ext>
            </a:extLst>
          </p:cNvPr>
          <p:cNvSpPr/>
          <p:nvPr userDrawn="1"/>
        </p:nvSpPr>
        <p:spPr>
          <a:xfrm>
            <a:off x="3262948" y="2522761"/>
            <a:ext cx="25920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100" b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Beteiligungen </a:t>
            </a:r>
          </a:p>
          <a:p>
            <a:pPr>
              <a:spcAft>
                <a:spcPts val="0"/>
              </a:spcAft>
            </a:pP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 den Unternehmen der Feddersen-Gruppe werden von der K.D. Feddersen Holding GmbH gehalten. Alleinige Ge-</a:t>
            </a:r>
            <a:r>
              <a:rPr lang="de-DE" sz="110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sellschafterin</a:t>
            </a: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der Holding ist die gemein-</a:t>
            </a:r>
            <a:r>
              <a:rPr lang="de-DE" sz="1100" err="1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nützige</a:t>
            </a:r>
            <a:r>
              <a:rPr lang="de-DE" sz="110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K.D. Feddersen Stiftung, die eine Seniorenwohnanlage in Hamburg betreibt.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36F4AA-F74D-A388-3CEF-C90622386B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54522" t="22045" r="72" b="3219"/>
          <a:stretch/>
        </p:blipFill>
        <p:spPr>
          <a:xfrm>
            <a:off x="1653834" y="1079999"/>
            <a:ext cx="1298165" cy="1260501"/>
          </a:xfrm>
          <a:prstGeom prst="rect">
            <a:avLst/>
          </a:prstGeom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CDA0C90-AD77-B0B4-ECB3-8821074903AA}"/>
              </a:ext>
            </a:extLst>
          </p:cNvPr>
          <p:cNvSpPr txBox="1"/>
          <p:nvPr userDrawn="1"/>
        </p:nvSpPr>
        <p:spPr>
          <a:xfrm>
            <a:off x="360000" y="451630"/>
            <a:ext cx="75123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b="1">
                <a:latin typeface="Segoe UI" panose="020B0502040204020203" pitchFamily="34" charset="0"/>
                <a:cs typeface="Segoe UI" panose="020B0502040204020203" pitchFamily="34" charset="0"/>
              </a:rPr>
              <a:t>Kurzvorstellung der Feddersen-Gruppe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37AA566-8A94-F44F-0361-A1582FF7CD12}"/>
              </a:ext>
            </a:extLst>
          </p:cNvPr>
          <p:cNvSpPr/>
          <p:nvPr userDrawn="1"/>
        </p:nvSpPr>
        <p:spPr>
          <a:xfrm>
            <a:off x="360000" y="1080001"/>
            <a:ext cx="1298164" cy="1260499"/>
          </a:xfrm>
          <a:prstGeom prst="rect">
            <a:avLst/>
          </a:prstGeom>
          <a:solidFill>
            <a:srgbClr val="F1B0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9B821C25-C354-4314-11A6-8BD43F2C91A7}"/>
              </a:ext>
            </a:extLst>
          </p:cNvPr>
          <p:cNvSpPr txBox="1">
            <a:spLocks/>
          </p:cNvSpPr>
          <p:nvPr userDrawn="1"/>
        </p:nvSpPr>
        <p:spPr>
          <a:xfrm>
            <a:off x="471642" y="1080000"/>
            <a:ext cx="1982152" cy="4714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Entstehung</a:t>
            </a:r>
          </a:p>
        </p:txBody>
      </p:sp>
      <p:sp>
        <p:nvSpPr>
          <p:cNvPr id="14" name="Textplatzhalter 17">
            <a:extLst>
              <a:ext uri="{FF2B5EF4-FFF2-40B4-BE49-F238E27FC236}">
                <a16:creationId xmlns:a16="http://schemas.microsoft.com/office/drawing/2014/main" id="{46450E74-5404-7648-47F3-190A9663E676}"/>
              </a:ext>
            </a:extLst>
          </p:cNvPr>
          <p:cNvSpPr txBox="1">
            <a:spLocks/>
          </p:cNvSpPr>
          <p:nvPr userDrawn="1"/>
        </p:nvSpPr>
        <p:spPr>
          <a:xfrm>
            <a:off x="6261586" y="1080000"/>
            <a:ext cx="1982152" cy="4714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Kompetenzen</a:t>
            </a:r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id="{52B4965B-7E69-07CF-E8B4-DD9575653EF3}"/>
              </a:ext>
            </a:extLst>
          </p:cNvPr>
          <p:cNvSpPr txBox="1">
            <a:spLocks/>
          </p:cNvSpPr>
          <p:nvPr userDrawn="1"/>
        </p:nvSpPr>
        <p:spPr>
          <a:xfrm>
            <a:off x="3374590" y="1080000"/>
            <a:ext cx="1982152" cy="47148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Struktur</a:t>
            </a:r>
          </a:p>
        </p:txBody>
      </p:sp>
    </p:spTree>
    <p:extLst>
      <p:ext uri="{BB962C8B-B14F-4D97-AF65-F5344CB8AC3E}">
        <p14:creationId xmlns:p14="http://schemas.microsoft.com/office/powerpoint/2010/main" val="1869918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F14BD5C-17C6-6FA0-2C71-5EEBDBC50951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C04012-4BCE-BBAF-489D-19D65B1C711F}"/>
              </a:ext>
            </a:extLst>
          </p:cNvPr>
          <p:cNvSpPr txBox="1"/>
          <p:nvPr userDrawn="1"/>
        </p:nvSpPr>
        <p:spPr>
          <a:xfrm>
            <a:off x="354359" y="451630"/>
            <a:ext cx="66100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>
                <a:latin typeface="Segoe UI" panose="020B0502040204020203" pitchFamily="34" charset="0"/>
                <a:cs typeface="Segoe UI" panose="020B0502040204020203" pitchFamily="34" charset="0"/>
              </a:rPr>
              <a:t>Struktur der Feddersen-Gruppe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068E89-24AD-05C5-730C-BC04C576E8E1}"/>
              </a:ext>
            </a:extLst>
          </p:cNvPr>
          <p:cNvSpPr txBox="1"/>
          <p:nvPr userDrawn="1"/>
        </p:nvSpPr>
        <p:spPr>
          <a:xfrm>
            <a:off x="360949" y="818909"/>
            <a:ext cx="1398343" cy="161958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80" kern="120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02.2025</a:t>
            </a:r>
            <a:endParaRPr lang="de-DE" sz="580" kern="120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55C16FF-A43F-98B0-B25E-8447FDDDD0B6}"/>
              </a:ext>
            </a:extLst>
          </p:cNvPr>
          <p:cNvSpPr txBox="1"/>
          <p:nvPr userDrawn="1"/>
        </p:nvSpPr>
        <p:spPr>
          <a:xfrm>
            <a:off x="358121" y="1100848"/>
            <a:ext cx="8365292" cy="1846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Holding GmbH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230A7E-DE71-F2C3-07D1-3484726D90A9}"/>
              </a:ext>
            </a:extLst>
          </p:cNvPr>
          <p:cNvSpPr txBox="1"/>
          <p:nvPr userDrawn="1"/>
        </p:nvSpPr>
        <p:spPr>
          <a:xfrm>
            <a:off x="358121" y="1355146"/>
            <a:ext cx="1152000" cy="184666"/>
          </a:xfrm>
          <a:prstGeom prst="rect">
            <a:avLst/>
          </a:prstGeom>
          <a:solidFill>
            <a:srgbClr val="F393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Außenhandel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F257865-EE90-4368-091D-E5BF2C9F6405}"/>
              </a:ext>
            </a:extLst>
          </p:cNvPr>
          <p:cNvSpPr txBox="1"/>
          <p:nvPr userDrawn="1"/>
        </p:nvSpPr>
        <p:spPr>
          <a:xfrm>
            <a:off x="2753693" y="1355146"/>
            <a:ext cx="1152000" cy="184666"/>
          </a:xfrm>
          <a:prstGeom prst="rect">
            <a:avLst/>
          </a:prstGeom>
          <a:solidFill>
            <a:srgbClr val="F393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Kunststoffdistribution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94E6FA5-A68A-381D-1780-0EE37A65DF1F}"/>
              </a:ext>
            </a:extLst>
          </p:cNvPr>
          <p:cNvSpPr txBox="1"/>
          <p:nvPr userDrawn="1"/>
        </p:nvSpPr>
        <p:spPr>
          <a:xfrm>
            <a:off x="3958123" y="1355146"/>
            <a:ext cx="1152000" cy="184666"/>
          </a:xfrm>
          <a:prstGeom prst="rect">
            <a:avLst/>
          </a:prstGeom>
          <a:solidFill>
            <a:srgbClr val="007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Kunststoffproduktion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08AD773-84B2-B217-5264-69F22EE5AE7F}"/>
              </a:ext>
            </a:extLst>
          </p:cNvPr>
          <p:cNvSpPr txBox="1"/>
          <p:nvPr userDrawn="1"/>
        </p:nvSpPr>
        <p:spPr>
          <a:xfrm>
            <a:off x="5162553" y="1355146"/>
            <a:ext cx="1152000" cy="184666"/>
          </a:xfrm>
          <a:prstGeom prst="rect">
            <a:avLst/>
          </a:prstGeom>
          <a:solidFill>
            <a:srgbClr val="007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Maschinenbau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21FC16-00DF-E207-A1EB-24328A9267FD}"/>
              </a:ext>
            </a:extLst>
          </p:cNvPr>
          <p:cNvSpPr txBox="1"/>
          <p:nvPr userDrawn="1"/>
        </p:nvSpPr>
        <p:spPr>
          <a:xfrm>
            <a:off x="6366983" y="1355146"/>
            <a:ext cx="1152000" cy="184666"/>
          </a:xfrm>
          <a:prstGeom prst="rect">
            <a:avLst/>
          </a:prstGeom>
          <a:solidFill>
            <a:srgbClr val="00A884"/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de-DE" sz="600" b="1" kern="12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Ingenieurdienstleistungen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3E35933-CD41-5C81-780E-6F718099C4F6}"/>
              </a:ext>
            </a:extLst>
          </p:cNvPr>
          <p:cNvSpPr txBox="1"/>
          <p:nvPr userDrawn="1"/>
        </p:nvSpPr>
        <p:spPr>
          <a:xfrm>
            <a:off x="7571413" y="1355146"/>
            <a:ext cx="1152000" cy="184666"/>
          </a:xfrm>
          <a:prstGeom prst="rect">
            <a:avLst/>
          </a:prstGeom>
          <a:solidFill>
            <a:srgbClr val="034E8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Edelstahlhandel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719DA4-965A-B22D-E41B-996536486F32}"/>
              </a:ext>
            </a:extLst>
          </p:cNvPr>
          <p:cNvSpPr txBox="1"/>
          <p:nvPr userDrawn="1"/>
        </p:nvSpPr>
        <p:spPr>
          <a:xfrm>
            <a:off x="358121" y="1582638"/>
            <a:ext cx="1152000" cy="457424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</a:t>
            </a:r>
          </a:p>
          <a:p>
            <a:pPr algn="ctr">
              <a:lnSpc>
                <a:spcPct val="100000"/>
              </a:lnSpc>
            </a:pP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Ueberseegesellschaft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mbH</a:t>
            </a:r>
            <a:b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Hamburg (DE) </a:t>
            </a:r>
            <a:b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500" kern="120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Neu-Taipeh</a:t>
            </a:r>
            <a:r>
              <a:rPr lang="pt-BR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(TW)</a:t>
            </a:r>
            <a:br>
              <a:rPr lang="pt-BR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lang="pt-BR" sz="500" kern="1200" err="1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Mexiko-Stadt</a:t>
            </a:r>
            <a:r>
              <a:rPr lang="pt-BR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(MX)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2A128F7-DF02-9D4A-F73C-76984C46721E}"/>
              </a:ext>
            </a:extLst>
          </p:cNvPr>
          <p:cNvSpPr txBox="1"/>
          <p:nvPr userDrawn="1"/>
        </p:nvSpPr>
        <p:spPr>
          <a:xfrm>
            <a:off x="2751764" y="1585592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GmbH &amp; Co. KG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Hamburg (DE) </a:t>
            </a:r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· 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Paris (FR)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F55EF30-64C8-70C8-5095-B1CA50DC9CA1}"/>
              </a:ext>
            </a:extLst>
          </p:cNvPr>
          <p:cNvSpPr txBox="1"/>
          <p:nvPr userDrawn="1"/>
        </p:nvSpPr>
        <p:spPr>
          <a:xfrm>
            <a:off x="2751764" y="1855348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Distribution AB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" b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Värnamo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(SE) </a:t>
            </a:r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· Helsinki (FI)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8882C19-830A-2CD7-8079-FF0FAA6B793E}"/>
              </a:ext>
            </a:extLst>
          </p:cNvPr>
          <p:cNvSpPr txBox="1"/>
          <p:nvPr userDrawn="1"/>
        </p:nvSpPr>
        <p:spPr>
          <a:xfrm>
            <a:off x="2750891" y="2132079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UK Ltd.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London (GB)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B1D237-3B14-7636-2372-D92ED82EEBE1}"/>
              </a:ext>
            </a:extLst>
          </p:cNvPr>
          <p:cNvSpPr txBox="1"/>
          <p:nvPr userDrawn="1"/>
        </p:nvSpPr>
        <p:spPr>
          <a:xfrm>
            <a:off x="2750891" y="2401925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CEE GmbH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Wien (AT)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EE1B1CD-A0E1-E431-0E3B-4037E8804CAA}"/>
              </a:ext>
            </a:extLst>
          </p:cNvPr>
          <p:cNvSpPr txBox="1"/>
          <p:nvPr userDrawn="1"/>
        </p:nvSpPr>
        <p:spPr>
          <a:xfrm>
            <a:off x="2750891" y="2673644"/>
            <a:ext cx="1152000" cy="303536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K.D.F. Distribution </a:t>
            </a:r>
            <a:b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(Shanghai) Co., Ltd.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Schanghai (CN)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E2523FA-3857-85CA-76D6-3D8430BC947A}"/>
              </a:ext>
            </a:extLst>
          </p:cNvPr>
          <p:cNvSpPr txBox="1"/>
          <p:nvPr userDrawn="1"/>
        </p:nvSpPr>
        <p:spPr>
          <a:xfrm>
            <a:off x="2750891" y="3016871"/>
            <a:ext cx="1152000" cy="303536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PolyFed</a:t>
            </a:r>
            <a:r>
              <a:rPr lang="en-US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Distribution </a:t>
            </a:r>
            <a:br>
              <a:rPr lang="en-US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(Shanghai) Co., Ltd.</a:t>
            </a:r>
            <a:endParaRPr lang="de-DE" sz="5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Schanghai (CN)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E61C583-CF7D-DD1E-B2CA-9BAB1CCE5260}"/>
              </a:ext>
            </a:extLst>
          </p:cNvPr>
          <p:cNvSpPr txBox="1"/>
          <p:nvPr userDrawn="1"/>
        </p:nvSpPr>
        <p:spPr>
          <a:xfrm>
            <a:off x="2750891" y="3369474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Singapore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Pte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., Ltd.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Singapur (SG)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BDF999D-8CD1-5C12-862C-1A8D7C7A27D7}"/>
              </a:ext>
            </a:extLst>
          </p:cNvPr>
          <p:cNvSpPr txBox="1"/>
          <p:nvPr userDrawn="1"/>
        </p:nvSpPr>
        <p:spPr>
          <a:xfrm>
            <a:off x="3958123" y="1584411"/>
            <a:ext cx="1152000" cy="226591"/>
          </a:xfrm>
          <a:prstGeom prst="rect">
            <a:avLst/>
          </a:pr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AKRO-PLASTIC GmbH</a:t>
            </a:r>
          </a:p>
          <a:p>
            <a:pPr algn="ctr"/>
            <a:r>
              <a:rPr lang="de-DE" sz="500" b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Niederzissen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(DE)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D86A588-8C85-66C8-6F0C-A79F5FE7F673}"/>
              </a:ext>
            </a:extLst>
          </p:cNvPr>
          <p:cNvSpPr txBox="1"/>
          <p:nvPr userDrawn="1"/>
        </p:nvSpPr>
        <p:spPr>
          <a:xfrm>
            <a:off x="3958123" y="1855348"/>
            <a:ext cx="1152000" cy="226591"/>
          </a:xfrm>
          <a:prstGeom prst="rect">
            <a:avLst/>
          </a:pr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AF-COLOR</a:t>
            </a:r>
          </a:p>
          <a:p>
            <a:pPr algn="ctr"/>
            <a:r>
              <a:rPr lang="de-DE" sz="500" b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Niederzissen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(DE)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1FD26EC-F470-24B5-037C-6E6ADFCDD9C3}"/>
              </a:ext>
            </a:extLst>
          </p:cNvPr>
          <p:cNvSpPr txBox="1"/>
          <p:nvPr userDrawn="1"/>
        </p:nvSpPr>
        <p:spPr>
          <a:xfrm>
            <a:off x="3957250" y="2132079"/>
            <a:ext cx="1152000" cy="226591"/>
          </a:xfrm>
          <a:prstGeom prst="rect">
            <a:avLst/>
          </a:pr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BIO-FED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Köln (DE)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26DE314-960B-CBC4-C5F0-9722347B0FA7}"/>
              </a:ext>
            </a:extLst>
          </p:cNvPr>
          <p:cNvSpPr txBox="1"/>
          <p:nvPr userDrawn="1"/>
        </p:nvSpPr>
        <p:spPr>
          <a:xfrm>
            <a:off x="5162553" y="1584411"/>
            <a:ext cx="1152000" cy="226591"/>
          </a:xfrm>
          <a:prstGeom prst="rect">
            <a:avLst/>
          </a:pr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FEDDEM GmbH &amp; Co. KG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Sinzig (DE)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8C35C7D-96BF-C12C-2933-B2F919CE0418}"/>
              </a:ext>
            </a:extLst>
          </p:cNvPr>
          <p:cNvSpPr txBox="1"/>
          <p:nvPr userDrawn="1"/>
        </p:nvSpPr>
        <p:spPr>
          <a:xfrm>
            <a:off x="6366983" y="1584411"/>
            <a:ext cx="1152000" cy="226591"/>
          </a:xfrm>
          <a:prstGeom prst="rect">
            <a:avLst/>
          </a:prstGeom>
          <a:solidFill>
            <a:srgbClr val="DFEEE7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M.TEC ENGINEERING GmbH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Herzogenrath (DE)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04D003E-318E-39EB-7C24-54C60172AF62}"/>
              </a:ext>
            </a:extLst>
          </p:cNvPr>
          <p:cNvSpPr txBox="1"/>
          <p:nvPr userDrawn="1"/>
        </p:nvSpPr>
        <p:spPr>
          <a:xfrm>
            <a:off x="7571413" y="1583624"/>
            <a:ext cx="1152000" cy="765200"/>
          </a:xfrm>
          <a:prstGeom prst="rect">
            <a:avLst/>
          </a:prstGeom>
          <a:solidFill>
            <a:srgbClr val="D4D7E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Voß Edelstahlhandel </a:t>
            </a:r>
            <a:b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GmbH &amp; Co. KG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 Wulmstorf (DE)</a:t>
            </a:r>
            <a:endParaRPr lang="de-DE" sz="500" b="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Essen (DE)</a:t>
            </a: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Rutesheim (DE)</a:t>
            </a: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Düsseldorf (DE)</a:t>
            </a: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Wien (AT)</a:t>
            </a: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Lyon (FR)</a:t>
            </a: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Nantes (FR)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040CA3F-FEE1-C36A-C639-43A045941E4F}"/>
              </a:ext>
            </a:extLst>
          </p:cNvPr>
          <p:cNvSpPr txBox="1"/>
          <p:nvPr userDrawn="1"/>
        </p:nvSpPr>
        <p:spPr>
          <a:xfrm>
            <a:off x="7571413" y="2393469"/>
            <a:ext cx="1152000" cy="226591"/>
          </a:xfrm>
          <a:prstGeom prst="rect">
            <a:avLst/>
          </a:prstGeom>
          <a:solidFill>
            <a:srgbClr val="D4D7E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Voss Stainless UK Ltd.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Birmingham (GB)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1371393-FABC-2EC3-47F6-465F13DF42FA}"/>
              </a:ext>
            </a:extLst>
          </p:cNvPr>
          <p:cNvSpPr txBox="1"/>
          <p:nvPr userDrawn="1"/>
        </p:nvSpPr>
        <p:spPr>
          <a:xfrm>
            <a:off x="7571413" y="2664383"/>
            <a:ext cx="1152000" cy="226591"/>
          </a:xfrm>
          <a:prstGeom prst="rect">
            <a:avLst/>
          </a:prstGeom>
          <a:solidFill>
            <a:srgbClr val="D4D7E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Voss Stainless Iberia SL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Barcelona (ES)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F91BBD2-769F-1458-98F9-9FF040E5700B}"/>
              </a:ext>
            </a:extLst>
          </p:cNvPr>
          <p:cNvSpPr txBox="1"/>
          <p:nvPr userDrawn="1"/>
        </p:nvSpPr>
        <p:spPr>
          <a:xfrm>
            <a:off x="7571413" y="2937877"/>
            <a:ext cx="1152000" cy="226591"/>
          </a:xfrm>
          <a:prstGeom prst="rect">
            <a:avLst/>
          </a:prstGeom>
          <a:solidFill>
            <a:srgbClr val="D4D7E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Voss Inox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Polska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z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o.o.</a:t>
            </a:r>
            <a:endParaRPr lang="de-DE" sz="5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Bydgoszcz (PL)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314EC98-60A3-C5A6-8701-1D400812ED73}"/>
              </a:ext>
            </a:extLst>
          </p:cNvPr>
          <p:cNvSpPr txBox="1"/>
          <p:nvPr userDrawn="1"/>
        </p:nvSpPr>
        <p:spPr>
          <a:xfrm>
            <a:off x="2750891" y="3644986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(Thailand) Co., Ltd.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Bangkok (TH)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E8BA43D-0371-8057-23AC-4649D0DF16E1}"/>
              </a:ext>
            </a:extLst>
          </p:cNvPr>
          <p:cNvSpPr txBox="1"/>
          <p:nvPr userDrawn="1"/>
        </p:nvSpPr>
        <p:spPr>
          <a:xfrm>
            <a:off x="7571413" y="3209383"/>
            <a:ext cx="1152000" cy="226591"/>
          </a:xfrm>
          <a:prstGeom prst="rect">
            <a:avLst/>
          </a:prstGeom>
          <a:solidFill>
            <a:srgbClr val="D4D7E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Voss Inox CZ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s.r.o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ctr"/>
            <a:r>
              <a:rPr lang="de-DE" sz="500">
                <a:latin typeface="Segoe UI" panose="020B0502040204020203" pitchFamily="34" charset="0"/>
                <a:cs typeface="Segoe UI" panose="020B0502040204020203" pitchFamily="34" charset="0"/>
              </a:rPr>
              <a:t>Kladno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(CZ)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1876B41-CB9F-EBF6-45E0-66C63E297F3B}"/>
              </a:ext>
            </a:extLst>
          </p:cNvPr>
          <p:cNvSpPr txBox="1"/>
          <p:nvPr userDrawn="1"/>
        </p:nvSpPr>
        <p:spPr>
          <a:xfrm>
            <a:off x="3957250" y="2401925"/>
            <a:ext cx="1152000" cy="380480"/>
          </a:xfrm>
          <a:prstGeom prst="rect">
            <a:avLst/>
          </a:pr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pt-BR" sz="500" b="1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AKRO-PLASTIC do Brasil </a:t>
            </a:r>
          </a:p>
          <a:p>
            <a:pPr algn="ctr"/>
            <a:r>
              <a:rPr lang="pt-BR" sz="500" b="1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Indústria e Comércio de Polímeros </a:t>
            </a:r>
          </a:p>
          <a:p>
            <a:pPr algn="ctr"/>
            <a:r>
              <a:rPr lang="pt-BR" sz="500" b="1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Desempenho Ltda.</a:t>
            </a:r>
            <a:endParaRPr lang="de-DE" sz="500" b="1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algn="ctr"/>
            <a:r>
              <a:rPr lang="pt-BR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São Paulo (BR)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CC35B73-4F88-DAC9-0CBC-D30F927A53F7}"/>
              </a:ext>
            </a:extLst>
          </p:cNvPr>
          <p:cNvSpPr txBox="1"/>
          <p:nvPr userDrawn="1"/>
        </p:nvSpPr>
        <p:spPr>
          <a:xfrm>
            <a:off x="3957250" y="3100530"/>
            <a:ext cx="1152000" cy="226591"/>
          </a:xfrm>
          <a:prstGeom prst="rect">
            <a:avLst/>
          </a:pr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PolyComp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GmbH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Norderstedt (DE)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feld 8">
            <a:extLst>
              <a:ext uri="{FF2B5EF4-FFF2-40B4-BE49-F238E27FC236}">
                <a16:creationId xmlns:a16="http://schemas.microsoft.com/office/drawing/2014/main" id="{4EF00ACC-7AB4-4B8A-6FCF-5C688EE77C40}"/>
              </a:ext>
            </a:extLst>
          </p:cNvPr>
          <p:cNvSpPr txBox="1"/>
          <p:nvPr userDrawn="1"/>
        </p:nvSpPr>
        <p:spPr>
          <a:xfrm>
            <a:off x="3956630" y="3373403"/>
            <a:ext cx="1152000" cy="457424"/>
          </a:xfrm>
          <a:custGeom>
            <a:avLst/>
            <a:gdLst>
              <a:gd name="connsiteX0" fmla="*/ 0 w 1353498"/>
              <a:gd name="connsiteY0" fmla="*/ 0 h 429724"/>
              <a:gd name="connsiteX1" fmla="*/ 1353498 w 1353498"/>
              <a:gd name="connsiteY1" fmla="*/ 0 h 429724"/>
              <a:gd name="connsiteX2" fmla="*/ 1353498 w 1353498"/>
              <a:gd name="connsiteY2" fmla="*/ 429724 h 429724"/>
              <a:gd name="connsiteX3" fmla="*/ 0 w 1353498"/>
              <a:gd name="connsiteY3" fmla="*/ 429724 h 429724"/>
              <a:gd name="connsiteX4" fmla="*/ 0 w 1353498"/>
              <a:gd name="connsiteY4" fmla="*/ 0 h 429724"/>
              <a:gd name="connsiteX0" fmla="*/ 0 w 1353498"/>
              <a:gd name="connsiteY0" fmla="*/ 0 h 513437"/>
              <a:gd name="connsiteX1" fmla="*/ 1353498 w 1353498"/>
              <a:gd name="connsiteY1" fmla="*/ 0 h 513437"/>
              <a:gd name="connsiteX2" fmla="*/ 1353498 w 1353498"/>
              <a:gd name="connsiteY2" fmla="*/ 513437 h 513437"/>
              <a:gd name="connsiteX3" fmla="*/ 0 w 1353498"/>
              <a:gd name="connsiteY3" fmla="*/ 429724 h 513437"/>
              <a:gd name="connsiteX4" fmla="*/ 0 w 1353498"/>
              <a:gd name="connsiteY4" fmla="*/ 0 h 513437"/>
              <a:gd name="connsiteX0" fmla="*/ 0 w 1353498"/>
              <a:gd name="connsiteY0" fmla="*/ 0 h 552073"/>
              <a:gd name="connsiteX1" fmla="*/ 1353498 w 1353498"/>
              <a:gd name="connsiteY1" fmla="*/ 0 h 552073"/>
              <a:gd name="connsiteX2" fmla="*/ 1353498 w 1353498"/>
              <a:gd name="connsiteY2" fmla="*/ 513437 h 552073"/>
              <a:gd name="connsiteX3" fmla="*/ 0 w 1353498"/>
              <a:gd name="connsiteY3" fmla="*/ 552073 h 552073"/>
              <a:gd name="connsiteX4" fmla="*/ 0 w 1353498"/>
              <a:gd name="connsiteY4" fmla="*/ 0 h 552073"/>
              <a:gd name="connsiteX0" fmla="*/ 0 w 1353498"/>
              <a:gd name="connsiteY0" fmla="*/ 0 h 564953"/>
              <a:gd name="connsiteX1" fmla="*/ 1353498 w 1353498"/>
              <a:gd name="connsiteY1" fmla="*/ 0 h 564953"/>
              <a:gd name="connsiteX2" fmla="*/ 1353498 w 1353498"/>
              <a:gd name="connsiteY2" fmla="*/ 564953 h 564953"/>
              <a:gd name="connsiteX3" fmla="*/ 0 w 1353498"/>
              <a:gd name="connsiteY3" fmla="*/ 552073 h 564953"/>
              <a:gd name="connsiteX4" fmla="*/ 0 w 1353498"/>
              <a:gd name="connsiteY4" fmla="*/ 0 h 564953"/>
              <a:gd name="connsiteX0" fmla="*/ 0 w 1359938"/>
              <a:gd name="connsiteY0" fmla="*/ 0 h 552074"/>
              <a:gd name="connsiteX1" fmla="*/ 1353498 w 1359938"/>
              <a:gd name="connsiteY1" fmla="*/ 0 h 552074"/>
              <a:gd name="connsiteX2" fmla="*/ 1359938 w 1359938"/>
              <a:gd name="connsiteY2" fmla="*/ 552074 h 552074"/>
              <a:gd name="connsiteX3" fmla="*/ 0 w 1359938"/>
              <a:gd name="connsiteY3" fmla="*/ 552073 h 552074"/>
              <a:gd name="connsiteX4" fmla="*/ 0 w 1359938"/>
              <a:gd name="connsiteY4" fmla="*/ 0 h 552074"/>
              <a:gd name="connsiteX0" fmla="*/ 0 w 1353684"/>
              <a:gd name="connsiteY0" fmla="*/ 0 h 552074"/>
              <a:gd name="connsiteX1" fmla="*/ 1353498 w 1353684"/>
              <a:gd name="connsiteY1" fmla="*/ 0 h 552074"/>
              <a:gd name="connsiteX2" fmla="*/ 1340620 w 1353684"/>
              <a:gd name="connsiteY2" fmla="*/ 552074 h 552074"/>
              <a:gd name="connsiteX3" fmla="*/ 0 w 1353684"/>
              <a:gd name="connsiteY3" fmla="*/ 552073 h 552074"/>
              <a:gd name="connsiteX4" fmla="*/ 0 w 1353684"/>
              <a:gd name="connsiteY4" fmla="*/ 0 h 552074"/>
              <a:gd name="connsiteX0" fmla="*/ 0 w 1353783"/>
              <a:gd name="connsiteY0" fmla="*/ 0 h 552074"/>
              <a:gd name="connsiteX1" fmla="*/ 1353498 w 1353783"/>
              <a:gd name="connsiteY1" fmla="*/ 0 h 552074"/>
              <a:gd name="connsiteX2" fmla="*/ 1347060 w 1353783"/>
              <a:gd name="connsiteY2" fmla="*/ 552074 h 552074"/>
              <a:gd name="connsiteX3" fmla="*/ 0 w 1353783"/>
              <a:gd name="connsiteY3" fmla="*/ 552073 h 552074"/>
              <a:gd name="connsiteX4" fmla="*/ 0 w 1353783"/>
              <a:gd name="connsiteY4" fmla="*/ 0 h 552074"/>
              <a:gd name="connsiteX0" fmla="*/ 6439 w 1360222"/>
              <a:gd name="connsiteY0" fmla="*/ 0 h 564952"/>
              <a:gd name="connsiteX1" fmla="*/ 1359937 w 1360222"/>
              <a:gd name="connsiteY1" fmla="*/ 0 h 564952"/>
              <a:gd name="connsiteX2" fmla="*/ 1353499 w 1360222"/>
              <a:gd name="connsiteY2" fmla="*/ 552074 h 564952"/>
              <a:gd name="connsiteX3" fmla="*/ 0 w 1360222"/>
              <a:gd name="connsiteY3" fmla="*/ 564952 h 564952"/>
              <a:gd name="connsiteX4" fmla="*/ 6439 w 1360222"/>
              <a:gd name="connsiteY4" fmla="*/ 0 h 564952"/>
              <a:gd name="connsiteX0" fmla="*/ 6439 w 1360123"/>
              <a:gd name="connsiteY0" fmla="*/ 0 h 564953"/>
              <a:gd name="connsiteX1" fmla="*/ 1359937 w 1360123"/>
              <a:gd name="connsiteY1" fmla="*/ 0 h 564953"/>
              <a:gd name="connsiteX2" fmla="*/ 1347060 w 1360123"/>
              <a:gd name="connsiteY2" fmla="*/ 564953 h 564953"/>
              <a:gd name="connsiteX3" fmla="*/ 0 w 1360123"/>
              <a:gd name="connsiteY3" fmla="*/ 564952 h 564953"/>
              <a:gd name="connsiteX4" fmla="*/ 6439 w 1360123"/>
              <a:gd name="connsiteY4" fmla="*/ 0 h 564953"/>
              <a:gd name="connsiteX0" fmla="*/ 6439 w 1360123"/>
              <a:gd name="connsiteY0" fmla="*/ 0 h 564952"/>
              <a:gd name="connsiteX1" fmla="*/ 1359937 w 1360123"/>
              <a:gd name="connsiteY1" fmla="*/ 0 h 564952"/>
              <a:gd name="connsiteX2" fmla="*/ 1347060 w 1360123"/>
              <a:gd name="connsiteY2" fmla="*/ 558513 h 564952"/>
              <a:gd name="connsiteX3" fmla="*/ 0 w 1360123"/>
              <a:gd name="connsiteY3" fmla="*/ 564952 h 564952"/>
              <a:gd name="connsiteX4" fmla="*/ 6439 w 1360123"/>
              <a:gd name="connsiteY4" fmla="*/ 0 h 564952"/>
              <a:gd name="connsiteX0" fmla="*/ 6439 w 1360123"/>
              <a:gd name="connsiteY0" fmla="*/ 0 h 558513"/>
              <a:gd name="connsiteX1" fmla="*/ 1359937 w 1360123"/>
              <a:gd name="connsiteY1" fmla="*/ 0 h 558513"/>
              <a:gd name="connsiteX2" fmla="*/ 1347060 w 1360123"/>
              <a:gd name="connsiteY2" fmla="*/ 558513 h 558513"/>
              <a:gd name="connsiteX3" fmla="*/ 0 w 1360123"/>
              <a:gd name="connsiteY3" fmla="*/ 558512 h 558513"/>
              <a:gd name="connsiteX4" fmla="*/ 6439 w 1360123"/>
              <a:gd name="connsiteY4" fmla="*/ 0 h 558513"/>
              <a:gd name="connsiteX0" fmla="*/ 6439 w 1360222"/>
              <a:gd name="connsiteY0" fmla="*/ 0 h 558512"/>
              <a:gd name="connsiteX1" fmla="*/ 1359937 w 1360222"/>
              <a:gd name="connsiteY1" fmla="*/ 0 h 558512"/>
              <a:gd name="connsiteX2" fmla="*/ 1353500 w 1360222"/>
              <a:gd name="connsiteY2" fmla="*/ 552073 h 558512"/>
              <a:gd name="connsiteX3" fmla="*/ 0 w 1360222"/>
              <a:gd name="connsiteY3" fmla="*/ 558512 h 558512"/>
              <a:gd name="connsiteX4" fmla="*/ 6439 w 1360222"/>
              <a:gd name="connsiteY4" fmla="*/ 0 h 558512"/>
              <a:gd name="connsiteX0" fmla="*/ 6439 w 1366379"/>
              <a:gd name="connsiteY0" fmla="*/ 0 h 558512"/>
              <a:gd name="connsiteX1" fmla="*/ 1359937 w 1366379"/>
              <a:gd name="connsiteY1" fmla="*/ 0 h 558512"/>
              <a:gd name="connsiteX2" fmla="*/ 1366379 w 1366379"/>
              <a:gd name="connsiteY2" fmla="*/ 552073 h 558512"/>
              <a:gd name="connsiteX3" fmla="*/ 0 w 1366379"/>
              <a:gd name="connsiteY3" fmla="*/ 558512 h 558512"/>
              <a:gd name="connsiteX4" fmla="*/ 6439 w 1366379"/>
              <a:gd name="connsiteY4" fmla="*/ 0 h 558512"/>
              <a:gd name="connsiteX0" fmla="*/ 6439 w 1360222"/>
              <a:gd name="connsiteY0" fmla="*/ 0 h 558512"/>
              <a:gd name="connsiteX1" fmla="*/ 1359937 w 1360222"/>
              <a:gd name="connsiteY1" fmla="*/ 0 h 558512"/>
              <a:gd name="connsiteX2" fmla="*/ 1353500 w 1360222"/>
              <a:gd name="connsiteY2" fmla="*/ 552073 h 558512"/>
              <a:gd name="connsiteX3" fmla="*/ 0 w 1360222"/>
              <a:gd name="connsiteY3" fmla="*/ 558512 h 558512"/>
              <a:gd name="connsiteX4" fmla="*/ 6439 w 1360222"/>
              <a:gd name="connsiteY4" fmla="*/ 0 h 558512"/>
              <a:gd name="connsiteX0" fmla="*/ 6439 w 1360222"/>
              <a:gd name="connsiteY0" fmla="*/ 0 h 558512"/>
              <a:gd name="connsiteX1" fmla="*/ 1359937 w 1360222"/>
              <a:gd name="connsiteY1" fmla="*/ 0 h 558512"/>
              <a:gd name="connsiteX2" fmla="*/ 1353500 w 1360222"/>
              <a:gd name="connsiteY2" fmla="*/ 558512 h 558512"/>
              <a:gd name="connsiteX3" fmla="*/ 0 w 1360222"/>
              <a:gd name="connsiteY3" fmla="*/ 558512 h 558512"/>
              <a:gd name="connsiteX4" fmla="*/ 6439 w 1360222"/>
              <a:gd name="connsiteY4" fmla="*/ 0 h 558512"/>
              <a:gd name="connsiteX0" fmla="*/ 6439 w 1360557"/>
              <a:gd name="connsiteY0" fmla="*/ 0 h 558512"/>
              <a:gd name="connsiteX1" fmla="*/ 1359937 w 1360557"/>
              <a:gd name="connsiteY1" fmla="*/ 0 h 558512"/>
              <a:gd name="connsiteX2" fmla="*/ 1359940 w 1360557"/>
              <a:gd name="connsiteY2" fmla="*/ 558512 h 558512"/>
              <a:gd name="connsiteX3" fmla="*/ 0 w 1360557"/>
              <a:gd name="connsiteY3" fmla="*/ 558512 h 558512"/>
              <a:gd name="connsiteX4" fmla="*/ 6439 w 1360557"/>
              <a:gd name="connsiteY4" fmla="*/ 0 h 558512"/>
              <a:gd name="connsiteX0" fmla="*/ 620 w 1354738"/>
              <a:gd name="connsiteY0" fmla="*/ 0 h 558512"/>
              <a:gd name="connsiteX1" fmla="*/ 1354118 w 1354738"/>
              <a:gd name="connsiteY1" fmla="*/ 0 h 558512"/>
              <a:gd name="connsiteX2" fmla="*/ 1354121 w 1354738"/>
              <a:gd name="connsiteY2" fmla="*/ 558512 h 558512"/>
              <a:gd name="connsiteX3" fmla="*/ 621 w 1354738"/>
              <a:gd name="connsiteY3" fmla="*/ 552072 h 558512"/>
              <a:gd name="connsiteX4" fmla="*/ 620 w 1354738"/>
              <a:gd name="connsiteY4" fmla="*/ 0 h 558512"/>
              <a:gd name="connsiteX0" fmla="*/ 620 w 1354738"/>
              <a:gd name="connsiteY0" fmla="*/ 0 h 558512"/>
              <a:gd name="connsiteX1" fmla="*/ 1354118 w 1354738"/>
              <a:gd name="connsiteY1" fmla="*/ 0 h 558512"/>
              <a:gd name="connsiteX2" fmla="*/ 1354121 w 1354738"/>
              <a:gd name="connsiteY2" fmla="*/ 558512 h 558512"/>
              <a:gd name="connsiteX3" fmla="*/ 621 w 1354738"/>
              <a:gd name="connsiteY3" fmla="*/ 558512 h 558512"/>
              <a:gd name="connsiteX4" fmla="*/ 620 w 1354738"/>
              <a:gd name="connsiteY4" fmla="*/ 0 h 5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4738" h="558512">
                <a:moveTo>
                  <a:pt x="620" y="0"/>
                </a:moveTo>
                <a:lnTo>
                  <a:pt x="1354118" y="0"/>
                </a:lnTo>
                <a:cubicBezTo>
                  <a:pt x="1356265" y="184025"/>
                  <a:pt x="1351974" y="374487"/>
                  <a:pt x="1354121" y="558512"/>
                </a:cubicBezTo>
                <a:lnTo>
                  <a:pt x="621" y="558512"/>
                </a:lnTo>
                <a:cubicBezTo>
                  <a:pt x="2767" y="370195"/>
                  <a:pt x="-1526" y="188317"/>
                  <a:pt x="620" y="0"/>
                </a:cubicBezTo>
                <a:close/>
              </a:path>
            </a:pathLst>
          </a:cu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Highsun</a:t>
            </a:r>
            <a:r>
              <a:rPr lang="en-US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AKRO </a:t>
            </a:r>
            <a:br>
              <a:rPr lang="en-US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Materials (Changzhou) Co., Ltd.</a:t>
            </a:r>
          </a:p>
          <a:p>
            <a:pPr algn="ctr"/>
            <a:r>
              <a:rPr lang="en-US" sz="5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Joint Venture</a:t>
            </a:r>
            <a:br>
              <a:rPr lang="en-US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Changzhou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(CN)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8EBF03B-223F-6B92-83F2-50B6B85B7BFB}"/>
              </a:ext>
            </a:extLst>
          </p:cNvPr>
          <p:cNvSpPr txBox="1"/>
          <p:nvPr userDrawn="1"/>
        </p:nvSpPr>
        <p:spPr>
          <a:xfrm>
            <a:off x="2750891" y="3916342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Malaysia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Sdn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Bhd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ctr"/>
            <a:r>
              <a:rPr lang="de-DE" sz="500" b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Petaling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Jaya (MY)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D5B4351-FB6C-463A-5B55-2C9652A33973}"/>
              </a:ext>
            </a:extLst>
          </p:cNvPr>
          <p:cNvSpPr txBox="1"/>
          <p:nvPr userDrawn="1"/>
        </p:nvSpPr>
        <p:spPr>
          <a:xfrm>
            <a:off x="1549263" y="1355146"/>
            <a:ext cx="1152000" cy="184666"/>
          </a:xfrm>
          <a:prstGeom prst="rect">
            <a:avLst/>
          </a:prstGeom>
          <a:solidFill>
            <a:srgbClr val="F393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Maschinenhandel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62B1250-70AA-A9B6-1563-653453CBDE55}"/>
              </a:ext>
            </a:extLst>
          </p:cNvPr>
          <p:cNvSpPr txBox="1"/>
          <p:nvPr userDrawn="1"/>
        </p:nvSpPr>
        <p:spPr>
          <a:xfrm>
            <a:off x="1544532" y="1582678"/>
            <a:ext cx="1152000" cy="303536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Plastics Machinery </a:t>
            </a:r>
          </a:p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</a:t>
            </a:r>
          </a:p>
          <a:p>
            <a:pPr algn="ctr"/>
            <a:r>
              <a:rPr lang="de-DE" sz="500" b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Värnamo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(SE)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EB4B26E-CBDC-FB8D-0E7E-FAF07FFE7A65}"/>
              </a:ext>
            </a:extLst>
          </p:cNvPr>
          <p:cNvSpPr txBox="1"/>
          <p:nvPr userDrawn="1"/>
        </p:nvSpPr>
        <p:spPr>
          <a:xfrm>
            <a:off x="1544532" y="1927563"/>
            <a:ext cx="1152000" cy="303536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Plastics Machinery </a:t>
            </a:r>
          </a:p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Trondheim (NO)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ADFA7FF0-9151-1304-BA69-9298561FAE1F}"/>
              </a:ext>
            </a:extLst>
          </p:cNvPr>
          <p:cNvSpPr txBox="1"/>
          <p:nvPr userDrawn="1"/>
        </p:nvSpPr>
        <p:spPr>
          <a:xfrm>
            <a:off x="1544532" y="2278191"/>
            <a:ext cx="1152000" cy="303536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Plastics Machinery </a:t>
            </a:r>
          </a:p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OY</a:t>
            </a: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Helsinki (FI)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031BF4C5-A6D7-2230-318B-11708D12C661}"/>
              </a:ext>
            </a:extLst>
          </p:cNvPr>
          <p:cNvSpPr txBox="1"/>
          <p:nvPr userDrawn="1"/>
        </p:nvSpPr>
        <p:spPr>
          <a:xfrm>
            <a:off x="358121" y="2081533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Vietnam Co., Ltd.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Ho-Chi-Minh-Stadt (VN)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7BC8F118-DD82-C8DB-8D8E-7FC49F7057FF}"/>
              </a:ext>
            </a:extLst>
          </p:cNvPr>
          <p:cNvSpPr txBox="1"/>
          <p:nvPr userDrawn="1"/>
        </p:nvSpPr>
        <p:spPr>
          <a:xfrm>
            <a:off x="1546586" y="2629319"/>
            <a:ext cx="1152000" cy="303536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K.D. Feddersen Plastics Machinery </a:t>
            </a:r>
          </a:p>
          <a:p>
            <a:pPr algn="ctr"/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ApS</a:t>
            </a:r>
            <a:endParaRPr lang="de-DE" sz="5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500" kern="120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Vejle (DK)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1809133E-3153-FB09-B4D5-1EA7E11972BF}"/>
              </a:ext>
            </a:extLst>
          </p:cNvPr>
          <p:cNvSpPr txBox="1"/>
          <p:nvPr userDrawn="1"/>
        </p:nvSpPr>
        <p:spPr>
          <a:xfrm>
            <a:off x="360949" y="2347322"/>
            <a:ext cx="1152000" cy="226591"/>
          </a:xfrm>
          <a:prstGeom prst="rect">
            <a:avLst/>
          </a:prstGeom>
          <a:solidFill>
            <a:srgbClr val="FEEBDA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PT. Inti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Ragam</a:t>
            </a:r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500" b="1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Olefindo</a:t>
            </a:r>
            <a:endParaRPr lang="de-DE" sz="500" b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DE" sz="500" b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Jakata</a:t>
            </a:r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(ID)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5913B90B-5984-AEF2-871B-A6AD801D34D0}"/>
              </a:ext>
            </a:extLst>
          </p:cNvPr>
          <p:cNvSpPr txBox="1"/>
          <p:nvPr userDrawn="1"/>
        </p:nvSpPr>
        <p:spPr>
          <a:xfrm>
            <a:off x="3955196" y="2828222"/>
            <a:ext cx="1152000" cy="226591"/>
          </a:xfrm>
          <a:prstGeom prst="rect">
            <a:avLst/>
          </a:prstGeom>
          <a:solidFill>
            <a:srgbClr val="D1E2F4"/>
          </a:solidFill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de-DE" sz="5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AKRO-PLASTIC INC.</a:t>
            </a:r>
          </a:p>
          <a:p>
            <a:pPr algn="ctr"/>
            <a:r>
              <a:rPr lang="de-DE" sz="5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Houston (USA)</a:t>
            </a:r>
            <a:endParaRPr lang="de-DE" sz="500" kern="1200">
              <a:solidFill>
                <a:schemeClr val="tx1"/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3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Wasser, draußen, Boot, Himmel enthält.&#10;&#10;Automatisch generierte Beschreibung">
            <a:extLst>
              <a:ext uri="{FF2B5EF4-FFF2-40B4-BE49-F238E27FC236}">
                <a16:creationId xmlns:a16="http://schemas.microsoft.com/office/drawing/2014/main" id="{339A6BF3-C290-C2FC-2CB7-0F8D95679E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BC6EB31-FFBA-2F42-4AE2-6C378DFD58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3526119" cy="4096380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522ED2E5-C42C-A70A-9A20-DD3DD069C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4586"/>
            <a:ext cx="8407575" cy="85298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 2-zeilig möglich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538E99-C505-FCD4-8C72-E5B8DF69DF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2491" y="4332081"/>
            <a:ext cx="2565084" cy="4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81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1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EF53FCE-8128-BDEB-6E13-0D5F5A8FA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543307-CB3B-3868-C628-23D83CF316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3526119" cy="4096380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B3738F87-A21D-E734-2C75-E1B876B5F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4586"/>
            <a:ext cx="8407575" cy="85298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 </a:t>
            </a:r>
            <a:br>
              <a:rPr lang="de-DE"/>
            </a:br>
            <a:r>
              <a:rPr lang="de-DE"/>
              <a:t>2-zeilig möglich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9CC887-A701-51FF-39F8-D2FBB8CED6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2491" y="4332081"/>
            <a:ext cx="2565084" cy="4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2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1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3A07B1-52A7-41B2-3C11-8D9CF7C73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543307-CB3B-3868-C628-23D83CF316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3526119" cy="4096380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B3738F87-A21D-E734-2C75-E1B876B5F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4586"/>
            <a:ext cx="8407575" cy="852985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Vielen Dank für Ihre Aufmerksamkeit!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9CA3BE-A8AC-02A1-A459-EFF9FBDC7C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2491" y="4332081"/>
            <a:ext cx="2565084" cy="4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9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1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2C2F0F4-C069-9CE8-AB83-BE5EF7E66BE8}"/>
              </a:ext>
            </a:extLst>
          </p:cNvPr>
          <p:cNvGrpSpPr/>
          <p:nvPr userDrawn="1"/>
        </p:nvGrpSpPr>
        <p:grpSpPr>
          <a:xfrm>
            <a:off x="2511010" y="1109570"/>
            <a:ext cx="4121981" cy="3546387"/>
            <a:chOff x="450019" y="1132972"/>
            <a:chExt cx="5663170" cy="4872364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5D354E52-97CA-0D70-B2B5-06761FDF6B83}"/>
                </a:ext>
              </a:extLst>
            </p:cNvPr>
            <p:cNvSpPr/>
            <p:nvPr/>
          </p:nvSpPr>
          <p:spPr>
            <a:xfrm>
              <a:off x="3374937" y="2415112"/>
              <a:ext cx="2738252" cy="3590223"/>
            </a:xfrm>
            <a:custGeom>
              <a:avLst/>
              <a:gdLst>
                <a:gd name="connsiteX0" fmla="*/ 0 w 2738252"/>
                <a:gd name="connsiteY0" fmla="*/ 1033156 h 3590223"/>
                <a:gd name="connsiteX1" fmla="*/ 1539780 w 2738252"/>
                <a:gd name="connsiteY1" fmla="*/ 3590224 h 3590223"/>
                <a:gd name="connsiteX2" fmla="*/ 2738252 w 2738252"/>
                <a:gd name="connsiteY2" fmla="*/ 3590224 h 3590223"/>
                <a:gd name="connsiteX3" fmla="*/ 600679 w 2738252"/>
                <a:gd name="connsiteY3" fmla="*/ 0 h 3590223"/>
                <a:gd name="connsiteX4" fmla="*/ 0 w 2738252"/>
                <a:gd name="connsiteY4" fmla="*/ 1033156 h 359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8252" h="3590223">
                  <a:moveTo>
                    <a:pt x="0" y="1033156"/>
                  </a:moveTo>
                  <a:lnTo>
                    <a:pt x="1539780" y="3590224"/>
                  </a:lnTo>
                  <a:lnTo>
                    <a:pt x="2738252" y="3590224"/>
                  </a:lnTo>
                  <a:lnTo>
                    <a:pt x="600679" y="0"/>
                  </a:lnTo>
                  <a:lnTo>
                    <a:pt x="0" y="1033156"/>
                  </a:lnTo>
                  <a:close/>
                </a:path>
              </a:pathLst>
            </a:custGeom>
            <a:solidFill>
              <a:srgbClr val="58595C"/>
            </a:solidFill>
            <a:ln w="14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6DE7BB4-CF11-6018-9BC7-68A09C808AF8}"/>
                </a:ext>
              </a:extLst>
            </p:cNvPr>
            <p:cNvSpPr/>
            <p:nvPr/>
          </p:nvSpPr>
          <p:spPr>
            <a:xfrm>
              <a:off x="450019" y="1132972"/>
              <a:ext cx="3443949" cy="4872364"/>
            </a:xfrm>
            <a:custGeom>
              <a:avLst/>
              <a:gdLst>
                <a:gd name="connsiteX0" fmla="*/ 2844424 w 3443949"/>
                <a:gd name="connsiteY0" fmla="*/ 0 h 4872364"/>
                <a:gd name="connsiteX1" fmla="*/ 0 w 3443949"/>
                <a:gd name="connsiteY1" fmla="*/ 4872364 h 4872364"/>
                <a:gd name="connsiteX2" fmla="*/ 12694 w 3443949"/>
                <a:gd name="connsiteY2" fmla="*/ 4872364 h 4872364"/>
                <a:gd name="connsiteX3" fmla="*/ 1209292 w 3443949"/>
                <a:gd name="connsiteY3" fmla="*/ 4872364 h 4872364"/>
                <a:gd name="connsiteX4" fmla="*/ 2174359 w 3443949"/>
                <a:gd name="connsiteY4" fmla="*/ 3219055 h 4872364"/>
                <a:gd name="connsiteX5" fmla="*/ 3443949 w 3443949"/>
                <a:gd name="connsiteY5" fmla="*/ 1036329 h 4872364"/>
                <a:gd name="connsiteX6" fmla="*/ 2844424 w 3443949"/>
                <a:gd name="connsiteY6" fmla="*/ 0 h 487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3949" h="4872364">
                  <a:moveTo>
                    <a:pt x="2844424" y="0"/>
                  </a:moveTo>
                  <a:lnTo>
                    <a:pt x="0" y="4872364"/>
                  </a:lnTo>
                  <a:lnTo>
                    <a:pt x="12694" y="4872364"/>
                  </a:lnTo>
                  <a:lnTo>
                    <a:pt x="1209292" y="4872364"/>
                  </a:lnTo>
                  <a:lnTo>
                    <a:pt x="2174359" y="3219055"/>
                  </a:lnTo>
                  <a:lnTo>
                    <a:pt x="3443949" y="1036329"/>
                  </a:lnTo>
                  <a:lnTo>
                    <a:pt x="2844424" y="0"/>
                  </a:lnTo>
                  <a:close/>
                </a:path>
              </a:pathLst>
            </a:custGeom>
            <a:solidFill>
              <a:srgbClr val="F1B00D"/>
            </a:solidFill>
            <a:ln w="14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14106B1-9442-5ADD-C847-BE0AE08C761A}"/>
              </a:ext>
            </a:extLst>
          </p:cNvPr>
          <p:cNvSpPr txBox="1"/>
          <p:nvPr userDrawn="1"/>
        </p:nvSpPr>
        <p:spPr>
          <a:xfrm>
            <a:off x="1170185" y="487543"/>
            <a:ext cx="680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 Gruppe </a:t>
            </a:r>
            <a:r>
              <a:rPr lang="de-DE" sz="2400" cap="all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für die beste Lösung!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48043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81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C6C9AD-A3DF-41BD-9075-7EDB31CF36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4"/>
            <a:ext cx="8352000" cy="3088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0D0F881-91D5-4186-A393-2B96BCFF191E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72DAE384-5C0D-45DA-A27E-2C577326D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255211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erg, Himmel, Natur, draußen enthält.&#10;&#10;Automatisch generierte Beschreibung">
            <a:extLst>
              <a:ext uri="{FF2B5EF4-FFF2-40B4-BE49-F238E27FC236}">
                <a16:creationId xmlns:a16="http://schemas.microsoft.com/office/drawing/2014/main" id="{64939D5A-6335-13D6-E154-463FD04AA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5858"/>
          <a:stretch/>
        </p:blipFill>
        <p:spPr>
          <a:xfrm>
            <a:off x="-39345" y="0"/>
            <a:ext cx="9183345" cy="5143500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C6C9AD-A3DF-41BD-9075-7EDB31CF36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4"/>
            <a:ext cx="8352000" cy="3088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0D0F881-91D5-4186-A393-2B96BCFF191E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72DAE384-5C0D-45DA-A27E-2C577326D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296742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72DAE384-5C0D-45DA-A27E-2C577326D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03B46CF2-2CA0-E2A9-C30F-3E39D01C4E30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DE29F8-0178-A175-CA9A-9C9839FFD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506"/>
          <a:stretch/>
        </p:blipFill>
        <p:spPr>
          <a:xfrm>
            <a:off x="-1" y="2498425"/>
            <a:ext cx="1333993" cy="240289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C6C9AD-A3DF-41BD-9075-7EDB31CF36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4"/>
            <a:ext cx="8352000" cy="3088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3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D6A354E-FDF7-276E-7D8F-B1CEDE124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506"/>
          <a:stretch/>
        </p:blipFill>
        <p:spPr>
          <a:xfrm flipH="1">
            <a:off x="6119906" y="-968480"/>
            <a:ext cx="3024094" cy="5447245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C6C9AD-A3DF-41BD-9075-7EDB31CF36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4"/>
            <a:ext cx="8352000" cy="30885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72DAE384-5C0D-45DA-A27E-2C577326D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86000"/>
            <a:ext cx="8352000" cy="53870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Mastertextformat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E2D5E29-13CE-E759-5ABA-0B840F4C4757}"/>
              </a:ext>
            </a:extLst>
          </p:cNvPr>
          <p:cNvSpPr txBox="1">
            <a:spLocks/>
          </p:cNvSpPr>
          <p:nvPr userDrawn="1"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‹Nr.›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3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0.sv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2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41" r:id="rId2"/>
    <p:sldLayoutId id="2147483743" r:id="rId3"/>
    <p:sldLayoutId id="2147483742" r:id="rId4"/>
    <p:sldLayoutId id="214748374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8A48499-44CD-7DA2-20AB-343A26797C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1739" y="4663432"/>
            <a:ext cx="1072745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2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01" r:id="rId3"/>
    <p:sldLayoutId id="2147483728" r:id="rId4"/>
    <p:sldLayoutId id="2147483718" r:id="rId5"/>
    <p:sldLayoutId id="2147483715" r:id="rId6"/>
    <p:sldLayoutId id="2147483706" r:id="rId7"/>
    <p:sldLayoutId id="2147483727" r:id="rId8"/>
    <p:sldLayoutId id="2147483729" r:id="rId9"/>
    <p:sldLayoutId id="2147483704" r:id="rId10"/>
    <p:sldLayoutId id="2147483702" r:id="rId11"/>
    <p:sldLayoutId id="214748370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084E9B-A235-9430-B111-AE6ADA0856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739" y="4663432"/>
            <a:ext cx="1340899" cy="22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7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4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6.sv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svg"/><Relationship Id="rId11" Type="http://schemas.openxmlformats.org/officeDocument/2006/relationships/image" Target="../media/image51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openxmlformats.org/officeDocument/2006/relationships/image" Target="../media/image270.png"/><Relationship Id="rId3" Type="http://schemas.openxmlformats.org/officeDocument/2006/relationships/image" Target="../media/image23.png"/><Relationship Id="rId21" Type="http://schemas.openxmlformats.org/officeDocument/2006/relationships/image" Target="../media/image250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image" Target="../media/image28.svg"/><Relationship Id="rId25" Type="http://schemas.openxmlformats.org/officeDocument/2006/relationships/slide" Target="slide1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0.png"/><Relationship Id="rId20" Type="http://schemas.openxmlformats.org/officeDocument/2006/relationships/slide" Target="slide12.xml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11" Type="http://schemas.openxmlformats.org/officeDocument/2006/relationships/image" Target="../media/image210.png"/><Relationship Id="rId24" Type="http://schemas.openxmlformats.org/officeDocument/2006/relationships/image" Target="../media/image32.svg"/><Relationship Id="rId32" Type="http://schemas.openxmlformats.org/officeDocument/2006/relationships/image" Target="../media/image34.svg"/><Relationship Id="rId5" Type="http://schemas.openxmlformats.org/officeDocument/2006/relationships/slide" Target="slide5.xml"/><Relationship Id="rId15" Type="http://schemas.openxmlformats.org/officeDocument/2006/relationships/slide" Target="slide8.xml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slide" Target="slide6.xml"/><Relationship Id="rId19" Type="http://schemas.openxmlformats.org/officeDocument/2006/relationships/image" Target="../media/image30.svg"/><Relationship Id="rId31" Type="http://schemas.openxmlformats.org/officeDocument/2006/relationships/image" Target="../media/image290.png"/><Relationship Id="rId4" Type="http://schemas.openxmlformats.org/officeDocument/2006/relationships/image" Target="../media/image24.svg"/><Relationship Id="rId9" Type="http://schemas.openxmlformats.org/officeDocument/2006/relationships/image" Target="../media/image26.svg"/><Relationship Id="rId14" Type="http://schemas.openxmlformats.org/officeDocument/2006/relationships/image" Target="../media/image28.svg"/><Relationship Id="rId22" Type="http://schemas.openxmlformats.org/officeDocument/2006/relationships/image" Target="../media/image30.svg"/><Relationship Id="rId27" Type="http://schemas.openxmlformats.org/officeDocument/2006/relationships/image" Target="../media/image32.svg"/><Relationship Id="rId30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812BA03-D86E-EA21-5397-937B0B71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018" y="679964"/>
            <a:ext cx="6873964" cy="3153127"/>
          </a:xfrm>
        </p:spPr>
        <p:txBody>
          <a:bodyPr anchor="ctr"/>
          <a:lstStyle/>
          <a:p>
            <a:pPr algn="ctr"/>
            <a:r>
              <a:rPr lang="de-DE" sz="2800" dirty="0">
                <a:solidFill>
                  <a:schemeClr val="accent1"/>
                </a:solidFill>
              </a:rPr>
              <a:t>Frühwarnsystem zur Fehlchargenerkennung</a:t>
            </a:r>
            <a:br>
              <a:rPr lang="de-DE" sz="2800" dirty="0">
                <a:solidFill>
                  <a:schemeClr val="accent1"/>
                </a:solidFill>
              </a:rPr>
            </a:br>
            <a:r>
              <a:rPr lang="de-DE" sz="2800" dirty="0">
                <a:solidFill>
                  <a:schemeClr val="accent1"/>
                </a:solidFill>
              </a:rPr>
              <a:t> - </a:t>
            </a:r>
            <a:br>
              <a:rPr lang="de-DE" sz="2800" dirty="0">
                <a:solidFill>
                  <a:schemeClr val="accent1"/>
                </a:solidFill>
              </a:rPr>
            </a:br>
            <a:r>
              <a:rPr lang="de-DE" sz="2800" dirty="0">
                <a:solidFill>
                  <a:schemeClr val="accent1"/>
                </a:solidFill>
              </a:rPr>
              <a:t>KI-basierte Qualitätskontrolle in Echtzeit</a:t>
            </a:r>
          </a:p>
        </p:txBody>
      </p:sp>
    </p:spTree>
    <p:extLst>
      <p:ext uri="{BB962C8B-B14F-4D97-AF65-F5344CB8AC3E}">
        <p14:creationId xmlns:p14="http://schemas.microsoft.com/office/powerpoint/2010/main" val="3439325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B4C407-0116-ED4D-D9A7-5FBDD7042E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079584"/>
            <a:ext cx="6369505" cy="641640"/>
          </a:xfrm>
        </p:spPr>
        <p:txBody>
          <a:bodyPr/>
          <a:lstStyle/>
          <a:p>
            <a:r>
              <a:rPr lang="de-DE" sz="1800" dirty="0"/>
              <a:t>Vorhersage der „Produktqualität“ bei laufender Produktion</a:t>
            </a:r>
          </a:p>
          <a:p>
            <a:endParaRPr lang="de-DE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6036FE1-0AA4-7AE4-47DE-057931B3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Ziel</a:t>
            </a:r>
          </a:p>
        </p:txBody>
      </p:sp>
      <p:pic>
        <p:nvPicPr>
          <p:cNvPr id="4" name="Grafik 3" descr="Ampel Silhouette">
            <a:extLst>
              <a:ext uri="{FF2B5EF4-FFF2-40B4-BE49-F238E27FC236}">
                <a16:creationId xmlns:a16="http://schemas.microsoft.com/office/drawing/2014/main" id="{93358187-4B79-3C0B-A735-15013A006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38" y="1556949"/>
            <a:ext cx="2384139" cy="238413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8B21B12-26C6-F09B-7494-89DAE49DCBCF}"/>
              </a:ext>
            </a:extLst>
          </p:cNvPr>
          <p:cNvSpPr/>
          <p:nvPr/>
        </p:nvSpPr>
        <p:spPr>
          <a:xfrm>
            <a:off x="1183058" y="2027503"/>
            <a:ext cx="352425" cy="3545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CE5202A-189B-B92B-3DDA-3F67CD6F1BB8}"/>
              </a:ext>
            </a:extLst>
          </p:cNvPr>
          <p:cNvSpPr/>
          <p:nvPr/>
        </p:nvSpPr>
        <p:spPr>
          <a:xfrm>
            <a:off x="1183058" y="2571750"/>
            <a:ext cx="352425" cy="3545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E72484B-F035-B9A1-C86F-715250157B7A}"/>
              </a:ext>
            </a:extLst>
          </p:cNvPr>
          <p:cNvSpPr/>
          <p:nvPr/>
        </p:nvSpPr>
        <p:spPr>
          <a:xfrm>
            <a:off x="1183057" y="3115997"/>
            <a:ext cx="352425" cy="3545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709AF260-CEF3-CD65-2F3F-8B7B390EE751}"/>
              </a:ext>
            </a:extLst>
          </p:cNvPr>
          <p:cNvSpPr txBox="1">
            <a:spLocks/>
          </p:cNvSpPr>
          <p:nvPr/>
        </p:nvSpPr>
        <p:spPr>
          <a:xfrm>
            <a:off x="3351225" y="1863266"/>
            <a:ext cx="5264944" cy="2200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39332"/>
              </a:buClr>
              <a:buFont typeface="Calibri" panose="020F050202020403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de-DE" sz="1800" dirty="0">
                <a:solidFill>
                  <a:srgbClr val="00B050"/>
                </a:solidFill>
              </a:rPr>
              <a:t>grün</a:t>
            </a:r>
            <a:br>
              <a:rPr lang="de-DE" sz="1800" dirty="0"/>
            </a:br>
            <a:r>
              <a:rPr lang="de-DE" sz="1800" dirty="0"/>
              <a:t>→ alles ok</a:t>
            </a:r>
          </a:p>
          <a:p>
            <a:pPr marL="285750" indent="-285750">
              <a:buFontTx/>
              <a:buChar char="-"/>
            </a:pPr>
            <a:r>
              <a:rPr lang="de-DE" sz="1800" dirty="0">
                <a:solidFill>
                  <a:srgbClr val="FFC000"/>
                </a:solidFill>
              </a:rPr>
              <a:t>gelb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de-DE" sz="1800" dirty="0"/>
              <a:t>→ bitte zeitnah prüfen </a:t>
            </a:r>
            <a:br>
              <a:rPr lang="de-DE" sz="1800" dirty="0"/>
            </a:br>
            <a:r>
              <a:rPr lang="de-DE" sz="1800" dirty="0"/>
              <a:t>⇒ idealerweise Probenentnahme</a:t>
            </a:r>
          </a:p>
          <a:p>
            <a:pPr marL="285750" indent="-285750">
              <a:buFontTx/>
              <a:buChar char="-"/>
            </a:pPr>
            <a:r>
              <a:rPr lang="de-DE" sz="1800" dirty="0">
                <a:solidFill>
                  <a:schemeClr val="accent6"/>
                </a:solidFill>
              </a:rPr>
              <a:t>rot</a:t>
            </a:r>
            <a:br>
              <a:rPr lang="de-DE" sz="1800" dirty="0"/>
            </a:br>
            <a:r>
              <a:rPr lang="de-DE" sz="1800" dirty="0"/>
              <a:t>→ sofortiger Handlungsbedarf</a:t>
            </a:r>
            <a:br>
              <a:rPr lang="de-DE" sz="1800" dirty="0"/>
            </a:br>
            <a:br>
              <a:rPr lang="de-DE" sz="1800" dirty="0"/>
            </a:b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2672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2A1D7-5467-460F-38DC-763724213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DF1FE351-2942-1D74-B89A-AD5ED1257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 anchor="ctr"/>
          <a:lstStyle/>
          <a:p>
            <a:pPr algn="ctr"/>
            <a:r>
              <a:rPr lang="de-DE" dirty="0">
                <a:solidFill>
                  <a:schemeClr val="accent2"/>
                </a:solidFill>
              </a:rPr>
              <a:t>Wieviel Fehlchargen gibt es bei der AKRO pro Jahr?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4F1B053-BD2A-9E7F-167E-22554ECD8436}"/>
              </a:ext>
            </a:extLst>
          </p:cNvPr>
          <p:cNvSpPr txBox="1"/>
          <p:nvPr/>
        </p:nvSpPr>
        <p:spPr>
          <a:xfrm>
            <a:off x="202223" y="4416117"/>
            <a:ext cx="2176096" cy="538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1BB02B-0049-4FAD-7680-86AC93F63A31}"/>
              </a:ext>
            </a:extLst>
          </p:cNvPr>
          <p:cNvSpPr txBox="1"/>
          <p:nvPr/>
        </p:nvSpPr>
        <p:spPr>
          <a:xfrm>
            <a:off x="6891704" y="4564121"/>
            <a:ext cx="2176096" cy="538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358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8EC7B1F-AAFD-290E-8CCE-34C81746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Datenbasis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DB3D22-C651-CCB2-396E-046E090C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262" y="1606979"/>
            <a:ext cx="2377017" cy="2100084"/>
          </a:xfrm>
          <a:prstGeom prst="rect">
            <a:avLst/>
          </a:prstGeom>
        </p:spPr>
      </p:pic>
      <p:pic>
        <p:nvPicPr>
          <p:cNvPr id="6" name="Grafik 5" descr="Ein Bild, das Text, Screenshot, Karte Menü, Zahl enthält.&#10;&#10;Automatisch generierte Beschreibung">
            <a:extLst>
              <a:ext uri="{FF2B5EF4-FFF2-40B4-BE49-F238E27FC236}">
                <a16:creationId xmlns:a16="http://schemas.microsoft.com/office/drawing/2014/main" id="{5DACAD04-DF85-2758-9D38-371BCAA1B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48" y="1795354"/>
            <a:ext cx="2504579" cy="196044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93C084C-8A25-553A-3335-8442F8B75ED2}"/>
              </a:ext>
            </a:extLst>
          </p:cNvPr>
          <p:cNvSpPr txBox="1"/>
          <p:nvPr/>
        </p:nvSpPr>
        <p:spPr>
          <a:xfrm>
            <a:off x="198399" y="1736709"/>
            <a:ext cx="181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Rezepturen</a:t>
            </a:r>
          </a:p>
        </p:txBody>
      </p:sp>
      <p:pic>
        <p:nvPicPr>
          <p:cNvPr id="10" name="Grafik 9" descr="Steuer Silhouette">
            <a:extLst>
              <a:ext uri="{FF2B5EF4-FFF2-40B4-BE49-F238E27FC236}">
                <a16:creationId xmlns:a16="http://schemas.microsoft.com/office/drawing/2014/main" id="{DDC53553-FAE0-ABFA-F17E-037A0C5D1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0852" y="1504701"/>
            <a:ext cx="581305" cy="58130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76F7214-D337-1327-D760-5E04AF65AD27}"/>
              </a:ext>
            </a:extLst>
          </p:cNvPr>
          <p:cNvSpPr txBox="1"/>
          <p:nvPr/>
        </p:nvSpPr>
        <p:spPr>
          <a:xfrm>
            <a:off x="3555817" y="1256143"/>
            <a:ext cx="181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Sensordaten</a:t>
            </a:r>
          </a:p>
        </p:txBody>
      </p:sp>
      <p:pic>
        <p:nvPicPr>
          <p:cNvPr id="12" name="Grafik 11" descr="Produktion Silhouette">
            <a:extLst>
              <a:ext uri="{FF2B5EF4-FFF2-40B4-BE49-F238E27FC236}">
                <a16:creationId xmlns:a16="http://schemas.microsoft.com/office/drawing/2014/main" id="{350711B3-4E69-4DD0-E748-3D3A80D17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3424" y="1002512"/>
            <a:ext cx="582938" cy="58293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FE985D8-87B5-6100-78B4-ABC02B0D623A}"/>
              </a:ext>
            </a:extLst>
          </p:cNvPr>
          <p:cNvSpPr txBox="1"/>
          <p:nvPr/>
        </p:nvSpPr>
        <p:spPr>
          <a:xfrm>
            <a:off x="6394048" y="1453090"/>
            <a:ext cx="181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Laborergebnisse</a:t>
            </a:r>
          </a:p>
        </p:txBody>
      </p:sp>
      <p:pic>
        <p:nvPicPr>
          <p:cNvPr id="14" name="Grafik 13" descr="Mikroskop Silhouette">
            <a:extLst>
              <a:ext uri="{FF2B5EF4-FFF2-40B4-BE49-F238E27FC236}">
                <a16:creationId xmlns:a16="http://schemas.microsoft.com/office/drawing/2014/main" id="{910B0AE7-AEC5-626D-EFAA-49B802B0C6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44691" y="1153771"/>
            <a:ext cx="582938" cy="582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3001EA-DB8F-EA48-56D1-EB1E107A3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399" y="2044486"/>
            <a:ext cx="2847079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59DDF-5EA4-D5C6-9091-606E7BE2A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4FBED6-2C4A-7F35-C98F-A80DF937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Weg zu ENLYZE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692854-BD97-D6FB-1816-00C5C93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CD8A51D-88D1-6325-6BE3-0948B4A73A3A}"/>
              </a:ext>
            </a:extLst>
          </p:cNvPr>
          <p:cNvSpPr txBox="1"/>
          <p:nvPr/>
        </p:nvSpPr>
        <p:spPr>
          <a:xfrm>
            <a:off x="123178" y="609777"/>
            <a:ext cx="3174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Wenn AI King ist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9D8A71-812A-DE5A-3F8D-702E13CA2D04}"/>
              </a:ext>
            </a:extLst>
          </p:cNvPr>
          <p:cNvSpPr txBox="1"/>
          <p:nvPr/>
        </p:nvSpPr>
        <p:spPr>
          <a:xfrm>
            <a:off x="5326725" y="3048000"/>
            <a:ext cx="3643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dann ist Data Kong</a:t>
            </a:r>
          </a:p>
        </p:txBody>
      </p:sp>
    </p:spTree>
    <p:extLst>
      <p:ext uri="{BB962C8B-B14F-4D97-AF65-F5344CB8AC3E}">
        <p14:creationId xmlns:p14="http://schemas.microsoft.com/office/powerpoint/2010/main" val="35938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A821A4-12ED-6647-1922-1DA6E8E908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ENLYZE digitalisiert Produktionsprozesse durch </a:t>
            </a:r>
            <a:br>
              <a:rPr lang="de-DE" dirty="0"/>
            </a:br>
            <a:r>
              <a:rPr lang="de-DE" dirty="0"/>
              <a:t>die zentrale Erfassung, Analyse und Nutzung von Maschinendaten.</a:t>
            </a:r>
          </a:p>
          <a:p>
            <a:endParaRPr lang="de-DE" b="1" dirty="0"/>
          </a:p>
          <a:p>
            <a:r>
              <a:rPr lang="de-DE" b="1" dirty="0"/>
              <a:t>Kernvorteile: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Zentrale, moderne Cloud Datenplattform für alle Produktionsdaten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Schnelle Integration, auch für Bestandsanlagen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Offenes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r>
              <a:rPr lang="de-DE" b="1" dirty="0"/>
              <a:t>Mission:</a:t>
            </a:r>
          </a:p>
          <a:p>
            <a:r>
              <a:rPr lang="de-DE" dirty="0"/>
              <a:t>Maschinendaten aus Silos brechen und sie Menschen zugänglich machen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6DE0D0-96D1-EDF8-4A24-84A4C9BC1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001" y="560736"/>
            <a:ext cx="1838076" cy="3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26F729E-359F-AC7D-0742-F715B816D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  <a:p>
            <a:r>
              <a:rPr lang="de-DE" b="1" dirty="0">
                <a:solidFill>
                  <a:srgbClr val="FFC000"/>
                </a:solidFill>
              </a:rPr>
              <a:t>Produktionsstätten:</a:t>
            </a:r>
          </a:p>
          <a:p>
            <a:r>
              <a:rPr lang="de-DE" dirty="0"/>
              <a:t>BO I</a:t>
            </a:r>
          </a:p>
          <a:p>
            <a:r>
              <a:rPr lang="de-DE" dirty="0"/>
              <a:t>BO II</a:t>
            </a:r>
          </a:p>
          <a:p>
            <a:r>
              <a:rPr lang="de-DE" dirty="0"/>
              <a:t>Technikum</a:t>
            </a:r>
          </a:p>
          <a:p>
            <a:endParaRPr lang="de-DE" b="1" dirty="0">
              <a:solidFill>
                <a:srgbClr val="FFC000"/>
              </a:solidFill>
            </a:endParaRPr>
          </a:p>
          <a:p>
            <a:r>
              <a:rPr lang="de-DE" b="1" dirty="0">
                <a:solidFill>
                  <a:srgbClr val="FFC000"/>
                </a:solidFill>
              </a:rPr>
              <a:t>Aktuelle Anbindung:</a:t>
            </a:r>
          </a:p>
          <a:p>
            <a:r>
              <a:rPr lang="de-DE" dirty="0"/>
              <a:t>28 Anlagen sind angebunden</a:t>
            </a:r>
          </a:p>
          <a:p>
            <a:endParaRPr lang="de-DE" dirty="0"/>
          </a:p>
          <a:p>
            <a:r>
              <a:rPr lang="de-DE" b="1" dirty="0">
                <a:solidFill>
                  <a:srgbClr val="FFC000"/>
                </a:solidFill>
              </a:rPr>
              <a:t>Datenerfassung:</a:t>
            </a:r>
          </a:p>
          <a:p>
            <a:r>
              <a:rPr lang="de-DE" dirty="0"/>
              <a:t>7.857 Variablen (=Sensoren) werden aufgezeichnet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63A58B-FB91-493D-F1FC-0F0D17B1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ENLYZE – Überblick der AKRO-Produktion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914F85-FA9E-5380-6B58-C21A08139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5924" y="452986"/>
            <a:ext cx="1838076" cy="3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B1132-AC1C-87E8-01FF-2751194B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3F6654-5F62-7B56-8E86-050D182E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ENLYZE Dashboard</a:t>
            </a:r>
          </a:p>
        </p:txBody>
      </p:sp>
      <p:pic>
        <p:nvPicPr>
          <p:cNvPr id="5" name="Grafik 4" descr="Ein Bild, das Text, Screenshot, Software, Zahl enthält.&#10;&#10;KI-generierte Inhalte können fehlerhaft sein.">
            <a:extLst>
              <a:ext uri="{FF2B5EF4-FFF2-40B4-BE49-F238E27FC236}">
                <a16:creationId xmlns:a16="http://schemas.microsoft.com/office/drawing/2014/main" id="{4D1EC7CE-8446-CFBD-55D7-223691CB1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36" y="865082"/>
            <a:ext cx="6588128" cy="373634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B01C591-9233-5668-1505-FB3445921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5924" y="452986"/>
            <a:ext cx="1838076" cy="3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6D01-C94B-B112-B581-4B4F3E73D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C20CE9-680E-F033-762E-8AB7A451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Grafana</a:t>
            </a:r>
            <a:r>
              <a:rPr lang="de-DE"/>
              <a:t> Dashboard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7257E5-6F3D-7516-9F03-974C2D1F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28"/>
            <a:ext cx="9144000" cy="34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Grafiken, Grafikdesign, Schrift, Clipart enthält.&#10;&#10;KI-generierte Inhalte können fehlerhaft sein.">
            <a:extLst>
              <a:ext uri="{FF2B5EF4-FFF2-40B4-BE49-F238E27FC236}">
                <a16:creationId xmlns:a16="http://schemas.microsoft.com/office/drawing/2014/main" id="{720603FE-E88E-75CA-CE44-12DB8012B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05" y="192238"/>
            <a:ext cx="574595" cy="58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CB79304-F6C2-290C-C46B-415D254C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Umsetzung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0AD5D7-BAFD-6224-EFE9-36355F588345}"/>
              </a:ext>
            </a:extLst>
          </p:cNvPr>
          <p:cNvSpPr txBox="1"/>
          <p:nvPr/>
        </p:nvSpPr>
        <p:spPr>
          <a:xfrm>
            <a:off x="476946" y="1767808"/>
            <a:ext cx="228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Training Data</a:t>
            </a:r>
          </a:p>
          <a:p>
            <a:r>
              <a:rPr lang="de-DE" sz="1050">
                <a:latin typeface="Segoe UI" panose="020B0502040204020203" pitchFamily="34" charset="0"/>
                <a:cs typeface="Segoe UI" panose="020B0502040204020203" pitchFamily="34" charset="0"/>
              </a:rPr>
              <a:t>Historische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50">
                <a:latin typeface="Segoe UI" panose="020B0502040204020203" pitchFamily="34" charset="0"/>
                <a:cs typeface="Segoe UI" panose="020B0502040204020203" pitchFamily="34" charset="0"/>
              </a:rPr>
              <a:t>Rezepturen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50">
                <a:latin typeface="Segoe UI" panose="020B0502040204020203" pitchFamily="34" charset="0"/>
                <a:cs typeface="Segoe UI" panose="020B0502040204020203" pitchFamily="34" charset="0"/>
              </a:rPr>
              <a:t>Maschinendaten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50">
                <a:latin typeface="Segoe UI" panose="020B0502040204020203" pitchFamily="34" charset="0"/>
                <a:cs typeface="Segoe UI" panose="020B0502040204020203" pitchFamily="34" charset="0"/>
              </a:rPr>
              <a:t>Labordaten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63F2C1-817C-66FC-6FC2-768EC660E12C}"/>
              </a:ext>
            </a:extLst>
          </p:cNvPr>
          <p:cNvSpPr txBox="1"/>
          <p:nvPr/>
        </p:nvSpPr>
        <p:spPr>
          <a:xfrm>
            <a:off x="476946" y="3761325"/>
            <a:ext cx="228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Input Data</a:t>
            </a:r>
          </a:p>
          <a:p>
            <a:r>
              <a:rPr lang="de-DE" sz="1050">
                <a:latin typeface="Segoe UI" panose="020B0502040204020203" pitchFamily="34" charset="0"/>
                <a:cs typeface="Segoe UI" panose="020B0502040204020203" pitchFamily="34" charset="0"/>
              </a:rPr>
              <a:t>(Echtzeit Maschinendaten, Rezepturen)</a:t>
            </a:r>
          </a:p>
        </p:txBody>
      </p:sp>
      <p:pic>
        <p:nvPicPr>
          <p:cNvPr id="7" name="Grafik 6" descr="Datenbank Silhouette">
            <a:extLst>
              <a:ext uri="{FF2B5EF4-FFF2-40B4-BE49-F238E27FC236}">
                <a16:creationId xmlns:a16="http://schemas.microsoft.com/office/drawing/2014/main" id="{74208C12-1F0C-6236-1007-9BAF45F06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946" y="3122213"/>
            <a:ext cx="685601" cy="685601"/>
          </a:xfrm>
          <a:prstGeom prst="rect">
            <a:avLst/>
          </a:prstGeom>
        </p:spPr>
      </p:pic>
      <p:pic>
        <p:nvPicPr>
          <p:cNvPr id="8" name="Grafik 7" descr="Datenbank Silhouette">
            <a:extLst>
              <a:ext uri="{FF2B5EF4-FFF2-40B4-BE49-F238E27FC236}">
                <a16:creationId xmlns:a16="http://schemas.microsoft.com/office/drawing/2014/main" id="{4103ADDE-B632-D2CC-9E6C-0BFED3C04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946" y="1140148"/>
            <a:ext cx="685600" cy="685600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C032472-2F78-978B-872F-C63C0F365B0D}"/>
              </a:ext>
            </a:extLst>
          </p:cNvPr>
          <p:cNvSpPr/>
          <p:nvPr/>
        </p:nvSpPr>
        <p:spPr>
          <a:xfrm>
            <a:off x="1346400" y="1304354"/>
            <a:ext cx="1468267" cy="292444"/>
          </a:xfrm>
          <a:prstGeom prst="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DB728B82-ADAC-E93B-5B45-B30CE483AF52}"/>
              </a:ext>
            </a:extLst>
          </p:cNvPr>
          <p:cNvSpPr/>
          <p:nvPr/>
        </p:nvSpPr>
        <p:spPr>
          <a:xfrm>
            <a:off x="1346400" y="3282029"/>
            <a:ext cx="1468267" cy="292444"/>
          </a:xfrm>
          <a:prstGeom prst="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0532083-20BE-2A49-49F4-AAB35810596F}"/>
              </a:ext>
            </a:extLst>
          </p:cNvPr>
          <p:cNvSpPr txBox="1"/>
          <p:nvPr/>
        </p:nvSpPr>
        <p:spPr>
          <a:xfrm>
            <a:off x="3448888" y="1765414"/>
            <a:ext cx="185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Trainieren des Modells</a:t>
            </a:r>
          </a:p>
        </p:txBody>
      </p:sp>
      <p:pic>
        <p:nvPicPr>
          <p:cNvPr id="12" name="Grafik 11" descr="Programmiererin Silhouette">
            <a:extLst>
              <a:ext uri="{FF2B5EF4-FFF2-40B4-BE49-F238E27FC236}">
                <a16:creationId xmlns:a16="http://schemas.microsoft.com/office/drawing/2014/main" id="{4DA3C4E5-CB0C-8FBC-E0EA-F64139EAE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1249" y="1112440"/>
            <a:ext cx="685600" cy="6856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817B28E-1E41-C19E-3284-90ADB50ABE50}"/>
              </a:ext>
            </a:extLst>
          </p:cNvPr>
          <p:cNvSpPr txBox="1"/>
          <p:nvPr/>
        </p:nvSpPr>
        <p:spPr>
          <a:xfrm>
            <a:off x="6366441" y="1863073"/>
            <a:ext cx="1518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Modellauswahl</a:t>
            </a:r>
          </a:p>
        </p:txBody>
      </p:sp>
      <p:pic>
        <p:nvPicPr>
          <p:cNvPr id="15" name="Grafik 14" descr="Klemmbrett gemischt Silhouette">
            <a:extLst>
              <a:ext uri="{FF2B5EF4-FFF2-40B4-BE49-F238E27FC236}">
                <a16:creationId xmlns:a16="http://schemas.microsoft.com/office/drawing/2014/main" id="{5311F8CE-AD5F-6A12-E7DD-7B82F786F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0388" y="1164636"/>
            <a:ext cx="685600" cy="685600"/>
          </a:xfrm>
          <a:prstGeom prst="rect">
            <a:avLst/>
          </a:prstGeom>
        </p:spPr>
      </p:pic>
      <p:pic>
        <p:nvPicPr>
          <p:cNvPr id="16" name="Grafik 15" descr="Künstliche Intelligenz Silhouette">
            <a:extLst>
              <a:ext uri="{FF2B5EF4-FFF2-40B4-BE49-F238E27FC236}">
                <a16:creationId xmlns:a16="http://schemas.microsoft.com/office/drawing/2014/main" id="{29B400F7-2E4F-6BA4-98BD-CE69F9CBC3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74792" y="3120414"/>
            <a:ext cx="685601" cy="685601"/>
          </a:xfrm>
          <a:prstGeom prst="rect">
            <a:avLst/>
          </a:prstGeom>
        </p:spPr>
      </p:pic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7F9AE02C-8BB4-9483-41B6-900099229057}"/>
              </a:ext>
            </a:extLst>
          </p:cNvPr>
          <p:cNvSpPr/>
          <p:nvPr/>
        </p:nvSpPr>
        <p:spPr>
          <a:xfrm rot="5400000">
            <a:off x="3419242" y="2515435"/>
            <a:ext cx="703700" cy="287547"/>
          </a:xfrm>
          <a:prstGeom prst="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20CEF63-5889-935D-9125-35B1A7984E8A}"/>
              </a:ext>
            </a:extLst>
          </p:cNvPr>
          <p:cNvSpPr txBox="1"/>
          <p:nvPr/>
        </p:nvSpPr>
        <p:spPr>
          <a:xfrm>
            <a:off x="3430420" y="3806015"/>
            <a:ext cx="228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Trainiertes </a:t>
            </a:r>
          </a:p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Modell</a:t>
            </a: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B2FD28CD-B79C-22A2-8716-FB81CE968D01}"/>
              </a:ext>
            </a:extLst>
          </p:cNvPr>
          <p:cNvSpPr/>
          <p:nvPr/>
        </p:nvSpPr>
        <p:spPr>
          <a:xfrm>
            <a:off x="4817592" y="3316993"/>
            <a:ext cx="2055596" cy="292444"/>
          </a:xfrm>
          <a:prstGeom prst="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5D97A16-23CB-09A5-550E-1852EBA92F4E}"/>
              </a:ext>
            </a:extLst>
          </p:cNvPr>
          <p:cNvSpPr txBox="1"/>
          <p:nvPr/>
        </p:nvSpPr>
        <p:spPr>
          <a:xfrm>
            <a:off x="6951362" y="3806015"/>
            <a:ext cx="228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Live Vorhersagen </a:t>
            </a:r>
          </a:p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über Produktqualität</a:t>
            </a: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AF78A209-2C14-A37A-0EA3-5ECC9D00AA3E}"/>
              </a:ext>
            </a:extLst>
          </p:cNvPr>
          <p:cNvSpPr/>
          <p:nvPr/>
        </p:nvSpPr>
        <p:spPr>
          <a:xfrm rot="10800000">
            <a:off x="4937285" y="1300666"/>
            <a:ext cx="1468267" cy="292444"/>
          </a:xfrm>
          <a:prstGeom prst="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79A5C5D-6DDF-B4AD-2528-56065665861E}"/>
              </a:ext>
            </a:extLst>
          </p:cNvPr>
          <p:cNvGrpSpPr/>
          <p:nvPr/>
        </p:nvGrpSpPr>
        <p:grpSpPr>
          <a:xfrm>
            <a:off x="7101714" y="3120414"/>
            <a:ext cx="768122" cy="694406"/>
            <a:chOff x="5762334" y="1379680"/>
            <a:chExt cx="2384139" cy="2384139"/>
          </a:xfrm>
        </p:grpSpPr>
        <p:pic>
          <p:nvPicPr>
            <p:cNvPr id="4" name="Grafik 3" descr="Ampel Silhouette">
              <a:extLst>
                <a:ext uri="{FF2B5EF4-FFF2-40B4-BE49-F238E27FC236}">
                  <a16:creationId xmlns:a16="http://schemas.microsoft.com/office/drawing/2014/main" id="{FAE0B466-D1E2-C7A0-3ECB-4793B91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62334" y="1379680"/>
              <a:ext cx="2384139" cy="2384139"/>
            </a:xfrm>
            <a:prstGeom prst="rect">
              <a:avLst/>
            </a:prstGeom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DB4B9E6-DF91-6D86-8F83-883F7964A4EC}"/>
                </a:ext>
              </a:extLst>
            </p:cNvPr>
            <p:cNvSpPr/>
            <p:nvPr/>
          </p:nvSpPr>
          <p:spPr>
            <a:xfrm>
              <a:off x="6777038" y="1850232"/>
              <a:ext cx="352425" cy="3545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3E474AD-08F2-8E39-79DE-47CB93C004E3}"/>
                </a:ext>
              </a:extLst>
            </p:cNvPr>
            <p:cNvSpPr/>
            <p:nvPr/>
          </p:nvSpPr>
          <p:spPr>
            <a:xfrm>
              <a:off x="6777038" y="2394479"/>
              <a:ext cx="352425" cy="3545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C4B91BD-54D2-0D99-EFEF-628CBD618144}"/>
                </a:ext>
              </a:extLst>
            </p:cNvPr>
            <p:cNvSpPr/>
            <p:nvPr/>
          </p:nvSpPr>
          <p:spPr>
            <a:xfrm>
              <a:off x="6777038" y="2938726"/>
              <a:ext cx="352425" cy="3545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5" name="Grafik 24" descr="Ein Bild, das Schrift, Grafiken, Grafikdesign, Clipart enthält.&#10;&#10;KI-generierte Inhalte können fehlerhaft sein.">
            <a:extLst>
              <a:ext uri="{FF2B5EF4-FFF2-40B4-BE49-F238E27FC236}">
                <a16:creationId xmlns:a16="http://schemas.microsoft.com/office/drawing/2014/main" id="{66A0039C-2FAD-10C5-25EC-4A870B60E7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29" y="1228028"/>
            <a:ext cx="15716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/>
      <p:bldP spid="14" grpId="0"/>
      <p:bldP spid="17" grpId="0" animBg="1"/>
      <p:bldP spid="18" grpId="0"/>
      <p:bldP spid="19" grpId="0" animBg="1"/>
      <p:bldP spid="21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B20014-916B-10E7-FA11-3F7D0C105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Die Datenbank und -struktur der Maschinendaten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Zuordnung von Chargennummern auf Produktionslinien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Genauer Zeitpunkt der Probenentnahme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dirty="0"/>
              <a:t>Wenige negative Beispiele (Fehlchargen)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33101D6-5FE1-CBC4-019C-8D31921E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42171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F45221B-A09E-E124-1048-4D9D0F2B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Struktur</a:t>
            </a:r>
            <a:r>
              <a:rPr lang="en-GB" dirty="0"/>
              <a:t> der Feddersen Gruppe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C2C62F5-474A-BC95-504C-D59C185D9EE1}"/>
              </a:ext>
            </a:extLst>
          </p:cNvPr>
          <p:cNvSpPr txBox="1">
            <a:spLocks/>
          </p:cNvSpPr>
          <p:nvPr/>
        </p:nvSpPr>
        <p:spPr>
          <a:xfrm>
            <a:off x="8712000" y="4802234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B9F1B06A-6019-B811-AE63-D171B2468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983"/>
            <a:ext cx="9144000" cy="25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21203A2-A19E-CF0C-1B0C-B25ED6420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4"/>
            <a:ext cx="3796363" cy="3088510"/>
          </a:xfrm>
        </p:spPr>
        <p:txBody>
          <a:bodyPr/>
          <a:lstStyle/>
          <a:p>
            <a:r>
              <a:rPr lang="de-DE" sz="1600" err="1"/>
              <a:t>Tensile</a:t>
            </a:r>
            <a:r>
              <a:rPr lang="de-DE" sz="1600"/>
              <a:t> Strain at Break</a:t>
            </a:r>
          </a:p>
          <a:p>
            <a:endParaRPr lang="de-DE" sz="140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/>
              <a:t>Bei </a:t>
            </a:r>
            <a:r>
              <a:rPr lang="de-DE" sz="1600" b="1"/>
              <a:t>lediglich 10 Tests</a:t>
            </a:r>
            <a:r>
              <a:rPr lang="de-DE" sz="1600"/>
              <a:t> wäre die Ampel </a:t>
            </a:r>
            <a:r>
              <a:rPr lang="de-DE" sz="1600" b="1"/>
              <a:t>fälschlicherweise </a:t>
            </a:r>
            <a:r>
              <a:rPr lang="de-DE" sz="1600"/>
              <a:t>angegangen </a:t>
            </a:r>
            <a:br>
              <a:rPr lang="de-DE" sz="1600"/>
            </a:br>
            <a:r>
              <a:rPr lang="de-DE" sz="1600"/>
              <a:t>(von insg. 430!)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/>
              <a:t>Von insgesamt 20 durchgefallenen Tests im Zeitraum wurden </a:t>
            </a:r>
            <a:r>
              <a:rPr lang="de-DE" sz="1600" b="1"/>
              <a:t>9 korrekt vorhergesagt</a:t>
            </a:r>
            <a:r>
              <a:rPr lang="de-DE" sz="1600"/>
              <a:t> (45%)</a:t>
            </a:r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54CA518-B8F0-437F-0D01-9476A6B6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Erste Ergebnisse</a:t>
            </a:r>
          </a:p>
        </p:txBody>
      </p:sp>
      <p:pic>
        <p:nvPicPr>
          <p:cNvPr id="4" name="Grafik 3" descr="Ein Bild, das Text, Screenshot, Diagramm, Rechteck enthält.&#10;&#10;Automatisch generierte Beschreibung">
            <a:extLst>
              <a:ext uri="{FF2B5EF4-FFF2-40B4-BE49-F238E27FC236}">
                <a16:creationId xmlns:a16="http://schemas.microsoft.com/office/drawing/2014/main" id="{91AEE603-FD24-F8FB-6830-8DB998D6D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89" y="563259"/>
            <a:ext cx="4129510" cy="41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BFC5A-F192-B0CD-79DB-109EB7B63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C14984-C5EF-13FE-0297-4CC29895B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1" y="1079584"/>
            <a:ext cx="3796363" cy="30885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/>
          </a:p>
          <a:p>
            <a:pPr algn="ctr"/>
            <a:r>
              <a:rPr lang="de-DE" sz="1800" i="1"/>
              <a:t>“11 wurden aber nicht erkannt…” </a:t>
            </a:r>
          </a:p>
          <a:p>
            <a:pPr algn="ctr"/>
            <a:endParaRPr lang="de-DE" sz="1800" i="1"/>
          </a:p>
          <a:p>
            <a:pPr algn="ctr"/>
            <a:r>
              <a:rPr lang="de-DE" sz="1800" i="1"/>
              <a:t>– </a:t>
            </a:r>
            <a:r>
              <a:rPr lang="de-DE" sz="1800"/>
              <a:t>das wurden sie bisher auch nicht. </a:t>
            </a:r>
          </a:p>
          <a:p>
            <a:pPr algn="ctr"/>
            <a:r>
              <a:rPr lang="de-DE" sz="1800"/>
              <a:t>Bei 9 wäre man jetzt immerhin handlungsfähig.</a:t>
            </a:r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6ED0FE7-AD91-53D7-D164-1548A2F9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Erste Ergebnisse</a:t>
            </a:r>
          </a:p>
        </p:txBody>
      </p:sp>
      <p:pic>
        <p:nvPicPr>
          <p:cNvPr id="4" name="Grafik 3" descr="Ein Bild, das Text, Screenshot, Diagramm, Rechteck enthält.&#10;&#10;Automatisch generierte Beschreibung">
            <a:extLst>
              <a:ext uri="{FF2B5EF4-FFF2-40B4-BE49-F238E27FC236}">
                <a16:creationId xmlns:a16="http://schemas.microsoft.com/office/drawing/2014/main" id="{BE17FB3B-4F37-D9CA-1E4E-2C17DDC0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89" y="563259"/>
            <a:ext cx="4129510" cy="41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4EFF3C1A-474F-A9A7-13D3-421DB9E7B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65" y="36944"/>
            <a:ext cx="4205869" cy="51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53DAEC-5AB2-44DA-2122-E1D67E96E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/>
              <a:t>Modell mit neuen Daten verbessern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/>
              <a:t>Inbetriebnahme auf mehreren Produktionslinien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/>
              <a:t>Dashboard in der Produktion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err="1"/>
              <a:t>Alerting</a:t>
            </a:r>
            <a:r>
              <a:rPr lang="de-DE"/>
              <a:t> für die Produktionsmeister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/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0C6117C-F281-E752-19E5-7B4BBB80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 Ausblick</a:t>
            </a:r>
          </a:p>
        </p:txBody>
      </p:sp>
    </p:spTree>
    <p:extLst>
      <p:ext uri="{BB962C8B-B14F-4D97-AF65-F5344CB8AC3E}">
        <p14:creationId xmlns:p14="http://schemas.microsoft.com/office/powerpoint/2010/main" val="212044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AA41F7-033B-BEA5-1034-97DFEBB81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/>
              <a:t>Weniger Messungen im Labor durch genauere Vorhersagen der Produktqualität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/>
              <a:t>Software zur Ausschussreduzierung als zusätzliches digitales Geschäftsmodell </a:t>
            </a:r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141C35-06F2-094C-7FB0-AF279917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Zukünftige Möglichkeiten</a:t>
            </a:r>
          </a:p>
        </p:txBody>
      </p:sp>
    </p:spTree>
    <p:extLst>
      <p:ext uri="{BB962C8B-B14F-4D97-AF65-F5344CB8AC3E}">
        <p14:creationId xmlns:p14="http://schemas.microsoft.com/office/powerpoint/2010/main" val="304896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EE9E8-C8D9-4216-112E-1500688B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 anchor="ctr"/>
          <a:lstStyle/>
          <a:p>
            <a:pPr algn="ctr"/>
            <a:r>
              <a:rPr lang="de-DE" dirty="0"/>
              <a:t>Vielen Dank für </a:t>
            </a:r>
            <a:br>
              <a:rPr lang="de-DE" dirty="0"/>
            </a:br>
            <a:r>
              <a:rPr lang="de-DE" dirty="0"/>
              <a:t>Ihre Aufmerksamkeit!</a:t>
            </a:r>
            <a:br>
              <a:rPr lang="de-DE" dirty="0"/>
            </a:b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455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53C60-0DC8-10BA-79A4-08006C680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3B2346-4C25-07F1-B8F2-756A0E64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1977"/>
            <a:ext cx="8352000" cy="538709"/>
          </a:xfrm>
        </p:spPr>
        <p:txBody>
          <a:bodyPr/>
          <a:lstStyle/>
          <a:p>
            <a:r>
              <a:rPr lang="en-GB" dirty="0" err="1"/>
              <a:t>Struktur</a:t>
            </a:r>
            <a:r>
              <a:rPr lang="en-GB" dirty="0"/>
              <a:t> des Digital Office 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7DF1E96-7E91-95CB-A184-972CD6735987}"/>
              </a:ext>
            </a:extLst>
          </p:cNvPr>
          <p:cNvSpPr txBox="1">
            <a:spLocks/>
          </p:cNvSpPr>
          <p:nvPr/>
        </p:nvSpPr>
        <p:spPr>
          <a:xfrm>
            <a:off x="8712000" y="4808211"/>
            <a:ext cx="432000" cy="169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75F0D3D-C7FD-4A31-A875-8C734198FB96}" type="slidenum">
              <a:rPr lang="de-DE" sz="70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3</a:t>
            </a:fld>
            <a:endParaRPr lang="de-DE" sz="7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hteck: abgerundete Ecken 54">
            <a:extLst>
              <a:ext uri="{FF2B5EF4-FFF2-40B4-BE49-F238E27FC236}">
                <a16:creationId xmlns:a16="http://schemas.microsoft.com/office/drawing/2014/main" id="{B3B0FCCA-4057-6B4A-370F-2EEB36D6B1A2}"/>
              </a:ext>
            </a:extLst>
          </p:cNvPr>
          <p:cNvSpPr/>
          <p:nvPr/>
        </p:nvSpPr>
        <p:spPr>
          <a:xfrm>
            <a:off x="373718" y="908751"/>
            <a:ext cx="2325632" cy="2614466"/>
          </a:xfrm>
          <a:prstGeom prst="roundRect">
            <a:avLst>
              <a:gd name="adj" fmla="val 6297"/>
            </a:avLst>
          </a:prstGeom>
          <a:solidFill>
            <a:srgbClr val="E4E4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Rechteck: obere Ecken abgerundet 55">
            <a:extLst>
              <a:ext uri="{FF2B5EF4-FFF2-40B4-BE49-F238E27FC236}">
                <a16:creationId xmlns:a16="http://schemas.microsoft.com/office/drawing/2014/main" id="{CB211CE1-B125-2FC5-7361-A5281713B45B}"/>
              </a:ext>
            </a:extLst>
          </p:cNvPr>
          <p:cNvSpPr/>
          <p:nvPr/>
        </p:nvSpPr>
        <p:spPr>
          <a:xfrm>
            <a:off x="371152" y="908750"/>
            <a:ext cx="2325632" cy="532254"/>
          </a:xfrm>
          <a:prstGeom prst="round2SameRect">
            <a:avLst>
              <a:gd name="adj1" fmla="val 292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2EC0E535-7753-1FC4-2679-A410FF6960D1}"/>
              </a:ext>
            </a:extLst>
          </p:cNvPr>
          <p:cNvSpPr txBox="1"/>
          <p:nvPr/>
        </p:nvSpPr>
        <p:spPr>
          <a:xfrm>
            <a:off x="951722" y="990408"/>
            <a:ext cx="116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</a:t>
            </a:r>
            <a:endParaRPr lang="de-DE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A9DC8376-7ED4-E354-42EE-A4128062D24D}"/>
              </a:ext>
            </a:extLst>
          </p:cNvPr>
          <p:cNvSpPr/>
          <p:nvPr/>
        </p:nvSpPr>
        <p:spPr>
          <a:xfrm>
            <a:off x="547507" y="1567513"/>
            <a:ext cx="1968210" cy="1827130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685800">
              <a:buFontTx/>
              <a:buChar char="-"/>
            </a:pP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Prozessdigitalisierung</a:t>
            </a:r>
          </a:p>
          <a:p>
            <a:pPr marL="171450" indent="-171450" defTabSz="685800">
              <a:buFontTx/>
              <a:buChar char="-"/>
            </a:pP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Inhouse Lösungen mit Sharepoint Online</a:t>
            </a:r>
          </a:p>
          <a:p>
            <a:pPr marL="171450" indent="-171450" defTabSz="685800">
              <a:buFontTx/>
              <a:buChar char="-"/>
            </a:pPr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hteck: abgerundete Ecken 68">
            <a:extLst>
              <a:ext uri="{FF2B5EF4-FFF2-40B4-BE49-F238E27FC236}">
                <a16:creationId xmlns:a16="http://schemas.microsoft.com/office/drawing/2014/main" id="{116B9BEA-ACEB-BD73-ABA7-73E5E1D41D44}"/>
              </a:ext>
            </a:extLst>
          </p:cNvPr>
          <p:cNvSpPr/>
          <p:nvPr/>
        </p:nvSpPr>
        <p:spPr>
          <a:xfrm>
            <a:off x="3411750" y="941047"/>
            <a:ext cx="2325632" cy="2582170"/>
          </a:xfrm>
          <a:prstGeom prst="roundRect">
            <a:avLst>
              <a:gd name="adj" fmla="val 6297"/>
            </a:avLst>
          </a:prstGeom>
          <a:solidFill>
            <a:srgbClr val="E4E4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Rechteck: obere Ecken abgerundet 69">
            <a:extLst>
              <a:ext uri="{FF2B5EF4-FFF2-40B4-BE49-F238E27FC236}">
                <a16:creationId xmlns:a16="http://schemas.microsoft.com/office/drawing/2014/main" id="{7AD14431-8CFE-2E5F-961F-D97A18D56230}"/>
              </a:ext>
            </a:extLst>
          </p:cNvPr>
          <p:cNvSpPr/>
          <p:nvPr/>
        </p:nvSpPr>
        <p:spPr>
          <a:xfrm>
            <a:off x="3405333" y="908750"/>
            <a:ext cx="2325632" cy="532254"/>
          </a:xfrm>
          <a:prstGeom prst="round2SameRect">
            <a:avLst>
              <a:gd name="adj1" fmla="val 292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2645F8DA-7CA4-630F-1782-EEDFB7B70108}"/>
              </a:ext>
            </a:extLst>
          </p:cNvPr>
          <p:cNvSpPr txBox="1"/>
          <p:nvPr/>
        </p:nvSpPr>
        <p:spPr>
          <a:xfrm>
            <a:off x="3985903" y="990408"/>
            <a:ext cx="116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sp>
        <p:nvSpPr>
          <p:cNvPr id="72" name="Rechteck: abgerundete Ecken 71">
            <a:extLst>
              <a:ext uri="{FF2B5EF4-FFF2-40B4-BE49-F238E27FC236}">
                <a16:creationId xmlns:a16="http://schemas.microsoft.com/office/drawing/2014/main" id="{0FD0F56C-DF53-5834-4E8E-680EC6B4451E}"/>
              </a:ext>
            </a:extLst>
          </p:cNvPr>
          <p:cNvSpPr/>
          <p:nvPr/>
        </p:nvSpPr>
        <p:spPr>
          <a:xfrm>
            <a:off x="3590461" y="1567512"/>
            <a:ext cx="1968210" cy="1827130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685800">
              <a:buFontTx/>
              <a:buChar char="-"/>
            </a:pP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Einheitliches Datenmodell in der Microsoft Cloud mit Fabrics</a:t>
            </a:r>
          </a:p>
          <a:p>
            <a:pPr marL="171450" indent="-171450" defTabSz="685800">
              <a:buFontTx/>
              <a:buChar char="-"/>
            </a:pP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 mit Power BI</a:t>
            </a:r>
          </a:p>
          <a:p>
            <a:pPr marL="171450" indent="-171450" defTabSz="685800">
              <a:buFontTx/>
              <a:buChar char="-"/>
            </a:pPr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hteck: abgerundete Ecken 72">
            <a:extLst>
              <a:ext uri="{FF2B5EF4-FFF2-40B4-BE49-F238E27FC236}">
                <a16:creationId xmlns:a16="http://schemas.microsoft.com/office/drawing/2014/main" id="{21B5BD88-4314-1F80-21F0-4E68FCF4CDAB}"/>
              </a:ext>
            </a:extLst>
          </p:cNvPr>
          <p:cNvSpPr/>
          <p:nvPr/>
        </p:nvSpPr>
        <p:spPr>
          <a:xfrm>
            <a:off x="6422367" y="906495"/>
            <a:ext cx="2325632" cy="2614466"/>
          </a:xfrm>
          <a:prstGeom prst="roundRect">
            <a:avLst>
              <a:gd name="adj" fmla="val 6297"/>
            </a:avLst>
          </a:prstGeom>
          <a:solidFill>
            <a:srgbClr val="E4E4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Rechteck: obere Ecken abgerundet 73">
            <a:extLst>
              <a:ext uri="{FF2B5EF4-FFF2-40B4-BE49-F238E27FC236}">
                <a16:creationId xmlns:a16="http://schemas.microsoft.com/office/drawing/2014/main" id="{2008762E-532E-6EBB-72BF-65CD9BE242EB}"/>
              </a:ext>
            </a:extLst>
          </p:cNvPr>
          <p:cNvSpPr/>
          <p:nvPr/>
        </p:nvSpPr>
        <p:spPr>
          <a:xfrm>
            <a:off x="6419801" y="906494"/>
            <a:ext cx="2325632" cy="532254"/>
          </a:xfrm>
          <a:prstGeom prst="round2SameRect">
            <a:avLst>
              <a:gd name="adj1" fmla="val 292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54009874-A925-F8A7-50FB-EFFA68160748}"/>
              </a:ext>
            </a:extLst>
          </p:cNvPr>
          <p:cNvSpPr txBox="1"/>
          <p:nvPr/>
        </p:nvSpPr>
        <p:spPr>
          <a:xfrm>
            <a:off x="6417233" y="988152"/>
            <a:ext cx="232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Commerce</a:t>
            </a:r>
          </a:p>
        </p:txBody>
      </p:sp>
      <p:sp>
        <p:nvSpPr>
          <p:cNvPr id="76" name="Rechteck: abgerundete Ecken 75">
            <a:extLst>
              <a:ext uri="{FF2B5EF4-FFF2-40B4-BE49-F238E27FC236}">
                <a16:creationId xmlns:a16="http://schemas.microsoft.com/office/drawing/2014/main" id="{E8C88CE0-51D7-F6A5-FFF5-0CCD5BFA8077}"/>
              </a:ext>
            </a:extLst>
          </p:cNvPr>
          <p:cNvSpPr/>
          <p:nvPr/>
        </p:nvSpPr>
        <p:spPr>
          <a:xfrm>
            <a:off x="6598511" y="1567513"/>
            <a:ext cx="1968210" cy="1827130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defTabSz="685800">
              <a:buFontTx/>
              <a:buChar char="-"/>
            </a:pP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Webseiten</a:t>
            </a:r>
          </a:p>
          <a:p>
            <a:pPr marL="171450" indent="-171450" defTabSz="685800">
              <a:buFontTx/>
              <a:buChar char="-"/>
            </a:pP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Kundenportale</a:t>
            </a:r>
          </a:p>
          <a:p>
            <a:pPr marL="171450" indent="-171450" defTabSz="685800">
              <a:buFontTx/>
              <a:buChar char="-"/>
            </a:pP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</a:t>
            </a:r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Rechteck: abgerundete Ecken 76">
            <a:extLst>
              <a:ext uri="{FF2B5EF4-FFF2-40B4-BE49-F238E27FC236}">
                <a16:creationId xmlns:a16="http://schemas.microsoft.com/office/drawing/2014/main" id="{BF9C4047-5EB7-4D48-87F6-D2ED72763301}"/>
              </a:ext>
            </a:extLst>
          </p:cNvPr>
          <p:cNvSpPr/>
          <p:nvPr/>
        </p:nvSpPr>
        <p:spPr>
          <a:xfrm>
            <a:off x="398566" y="3666556"/>
            <a:ext cx="8352000" cy="360000"/>
          </a:xfrm>
          <a:prstGeom prst="roundRect">
            <a:avLst>
              <a:gd name="adj" fmla="val 17056"/>
            </a:avLst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Middleware</a:t>
            </a:r>
            <a:endParaRPr kumimoji="0" lang="LID4096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41089F54-9F59-CB21-CA33-D97D41D2F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26" y="2810930"/>
            <a:ext cx="442171" cy="4320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BDC52247-BDB4-4874-D3CC-A41EED8F2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486" y="2810930"/>
            <a:ext cx="349027" cy="432000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19716CF-7DD3-76F6-3897-885B613DE5B3}"/>
              </a:ext>
            </a:extLst>
          </p:cNvPr>
          <p:cNvSpPr/>
          <p:nvPr/>
        </p:nvSpPr>
        <p:spPr>
          <a:xfrm>
            <a:off x="398566" y="4164258"/>
            <a:ext cx="8352000" cy="360000"/>
          </a:xfrm>
          <a:prstGeom prst="roundRect">
            <a:avLst>
              <a:gd name="adj" fmla="val 17056"/>
            </a:avLst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KI</a:t>
            </a:r>
            <a:endParaRPr kumimoji="0" lang="LID4096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41552D2-F94B-D6E0-F47D-A911C3AB8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464" y="2920848"/>
            <a:ext cx="199853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/>
      <p:bldP spid="58" grpId="0" animBg="1"/>
      <p:bldP spid="69" grpId="0" animBg="1"/>
      <p:bldP spid="70" grpId="0" animBg="1"/>
      <p:bldP spid="71" grpId="0"/>
      <p:bldP spid="72" grpId="0" animBg="1"/>
      <p:bldP spid="73" grpId="0" animBg="1"/>
      <p:bldP spid="74" grpId="0" animBg="1"/>
      <p:bldP spid="75" grpId="0"/>
      <p:bldP spid="76" grpId="0" animBg="1"/>
      <p:bldP spid="7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ED87DC5-6275-C41A-09F3-66EA8977C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rgbClr val="304552"/>
                </a:solidFill>
              </a:rPr>
              <a:t>Unsere KI-Reiseroute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894C417-6DDC-36C6-0378-E0B4D27572E3}"/>
              </a:ext>
            </a:extLst>
          </p:cNvPr>
          <p:cNvCxnSpPr>
            <a:cxnSpLocks/>
          </p:cNvCxnSpPr>
          <p:nvPr/>
        </p:nvCxnSpPr>
        <p:spPr>
          <a:xfrm>
            <a:off x="7020272" y="1997349"/>
            <a:ext cx="0" cy="481782"/>
          </a:xfrm>
          <a:prstGeom prst="straightConnector1">
            <a:avLst/>
          </a:prstGeom>
          <a:ln w="317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302395-177B-CFAA-72C5-E759799B217E}"/>
              </a:ext>
            </a:extLst>
          </p:cNvPr>
          <p:cNvGrpSpPr/>
          <p:nvPr/>
        </p:nvGrpSpPr>
        <p:grpSpPr>
          <a:xfrm>
            <a:off x="7020272" y="1635646"/>
            <a:ext cx="638842" cy="649735"/>
            <a:chOff x="6804247" y="1334548"/>
            <a:chExt cx="864091" cy="878825"/>
          </a:xfrm>
        </p:grpSpPr>
        <p:sp>
          <p:nvSpPr>
            <p:cNvPr id="6" name="Bogen 5">
              <a:extLst>
                <a:ext uri="{FF2B5EF4-FFF2-40B4-BE49-F238E27FC236}">
                  <a16:creationId xmlns:a16="http://schemas.microsoft.com/office/drawing/2014/main" id="{DCBF98A9-F133-BA50-C734-4409BD596CBA}"/>
                </a:ext>
              </a:extLst>
            </p:cNvPr>
            <p:cNvSpPr/>
            <p:nvPr/>
          </p:nvSpPr>
          <p:spPr>
            <a:xfrm rot="16200000">
              <a:off x="6804247" y="1334548"/>
              <a:ext cx="864091" cy="864091"/>
            </a:xfrm>
            <a:prstGeom prst="arc">
              <a:avLst>
                <a:gd name="adj1" fmla="val 16189279"/>
                <a:gd name="adj2" fmla="val 4617777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Bogen 6">
              <a:extLst>
                <a:ext uri="{FF2B5EF4-FFF2-40B4-BE49-F238E27FC236}">
                  <a16:creationId xmlns:a16="http://schemas.microsoft.com/office/drawing/2014/main" id="{45C44E7A-A257-8BE2-846C-67733A2ABA9C}"/>
                </a:ext>
              </a:extLst>
            </p:cNvPr>
            <p:cNvSpPr/>
            <p:nvPr/>
          </p:nvSpPr>
          <p:spPr>
            <a:xfrm rot="5400000">
              <a:off x="6804247" y="1349282"/>
              <a:ext cx="864091" cy="864091"/>
            </a:xfrm>
            <a:prstGeom prst="arc">
              <a:avLst>
                <a:gd name="adj1" fmla="val 16043509"/>
                <a:gd name="adj2" fmla="val 4837792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861F41D-C2FA-E4EF-475A-FAD05844F235}"/>
              </a:ext>
            </a:extLst>
          </p:cNvPr>
          <p:cNvCxnSpPr>
            <a:cxnSpLocks/>
          </p:cNvCxnSpPr>
          <p:nvPr/>
        </p:nvCxnSpPr>
        <p:spPr>
          <a:xfrm flipH="1">
            <a:off x="5626362" y="3224862"/>
            <a:ext cx="1017202" cy="0"/>
          </a:xfrm>
          <a:prstGeom prst="straightConnector1">
            <a:avLst/>
          </a:prstGeom>
          <a:ln w="317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DB5F1C-E394-7B54-4A5A-F6313A4B29DE}"/>
              </a:ext>
            </a:extLst>
          </p:cNvPr>
          <p:cNvGrpSpPr/>
          <p:nvPr/>
        </p:nvGrpSpPr>
        <p:grpSpPr>
          <a:xfrm>
            <a:off x="6627784" y="2829941"/>
            <a:ext cx="638842" cy="649735"/>
            <a:chOff x="6804247" y="1334548"/>
            <a:chExt cx="864091" cy="878825"/>
          </a:xfrm>
        </p:grpSpPr>
        <p:sp>
          <p:nvSpPr>
            <p:cNvPr id="11" name="Bogen 10">
              <a:extLst>
                <a:ext uri="{FF2B5EF4-FFF2-40B4-BE49-F238E27FC236}">
                  <a16:creationId xmlns:a16="http://schemas.microsoft.com/office/drawing/2014/main" id="{78D7E28D-89DC-E49C-DF5A-7753EBE3BD62}"/>
                </a:ext>
              </a:extLst>
            </p:cNvPr>
            <p:cNvSpPr/>
            <p:nvPr/>
          </p:nvSpPr>
          <p:spPr>
            <a:xfrm rot="16200000">
              <a:off x="6804247" y="1334548"/>
              <a:ext cx="864091" cy="864091"/>
            </a:xfrm>
            <a:prstGeom prst="arc">
              <a:avLst>
                <a:gd name="adj1" fmla="val 16189279"/>
                <a:gd name="adj2" fmla="val 4617777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Bogen 11">
              <a:extLst>
                <a:ext uri="{FF2B5EF4-FFF2-40B4-BE49-F238E27FC236}">
                  <a16:creationId xmlns:a16="http://schemas.microsoft.com/office/drawing/2014/main" id="{69DAE76B-7475-FDE1-3849-E8E2C611516C}"/>
                </a:ext>
              </a:extLst>
            </p:cNvPr>
            <p:cNvSpPr/>
            <p:nvPr/>
          </p:nvSpPr>
          <p:spPr>
            <a:xfrm rot="5400000">
              <a:off x="6804247" y="1349282"/>
              <a:ext cx="864091" cy="864091"/>
            </a:xfrm>
            <a:prstGeom prst="arc">
              <a:avLst>
                <a:gd name="adj1" fmla="val 16043509"/>
                <a:gd name="adj2" fmla="val 4837792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F80071A-3271-9BE0-587B-7553B1203E16}"/>
              </a:ext>
            </a:extLst>
          </p:cNvPr>
          <p:cNvGrpSpPr/>
          <p:nvPr/>
        </p:nvGrpSpPr>
        <p:grpSpPr>
          <a:xfrm>
            <a:off x="4522579" y="1780239"/>
            <a:ext cx="638842" cy="649735"/>
            <a:chOff x="6804247" y="1334548"/>
            <a:chExt cx="864091" cy="878825"/>
          </a:xfrm>
        </p:grpSpPr>
        <p:sp>
          <p:nvSpPr>
            <p:cNvPr id="15" name="Bogen 14">
              <a:extLst>
                <a:ext uri="{FF2B5EF4-FFF2-40B4-BE49-F238E27FC236}">
                  <a16:creationId xmlns:a16="http://schemas.microsoft.com/office/drawing/2014/main" id="{7C2A4534-577E-B428-CF21-D8589426C90E}"/>
                </a:ext>
              </a:extLst>
            </p:cNvPr>
            <p:cNvSpPr/>
            <p:nvPr/>
          </p:nvSpPr>
          <p:spPr>
            <a:xfrm rot="16200000">
              <a:off x="6804247" y="1334548"/>
              <a:ext cx="864091" cy="864091"/>
            </a:xfrm>
            <a:prstGeom prst="arc">
              <a:avLst>
                <a:gd name="adj1" fmla="val 16189279"/>
                <a:gd name="adj2" fmla="val 4617777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Bogen 15">
              <a:extLst>
                <a:ext uri="{FF2B5EF4-FFF2-40B4-BE49-F238E27FC236}">
                  <a16:creationId xmlns:a16="http://schemas.microsoft.com/office/drawing/2014/main" id="{87957165-5B49-ECF8-D51A-D45865E7C995}"/>
                </a:ext>
              </a:extLst>
            </p:cNvPr>
            <p:cNvSpPr/>
            <p:nvPr/>
          </p:nvSpPr>
          <p:spPr>
            <a:xfrm rot="5400000">
              <a:off x="6804247" y="1349282"/>
              <a:ext cx="864091" cy="864091"/>
            </a:xfrm>
            <a:prstGeom prst="arc">
              <a:avLst>
                <a:gd name="adj1" fmla="val 16043509"/>
                <a:gd name="adj2" fmla="val 4837792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C8B2F47-8B0C-3E2F-0040-090EEE444CBD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526841" y="2162558"/>
            <a:ext cx="8167" cy="886771"/>
          </a:xfrm>
          <a:prstGeom prst="straightConnector1">
            <a:avLst/>
          </a:prstGeom>
          <a:ln w="317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D8BEB79-1B3B-B226-80F0-6C140A5D1710}"/>
              </a:ext>
            </a:extLst>
          </p:cNvPr>
          <p:cNvGrpSpPr/>
          <p:nvPr/>
        </p:nvGrpSpPr>
        <p:grpSpPr>
          <a:xfrm>
            <a:off x="5161421" y="3685354"/>
            <a:ext cx="638842" cy="649735"/>
            <a:chOff x="6804247" y="1334548"/>
            <a:chExt cx="864091" cy="878825"/>
          </a:xfrm>
        </p:grpSpPr>
        <p:sp>
          <p:nvSpPr>
            <p:cNvPr id="20" name="Bogen 19">
              <a:extLst>
                <a:ext uri="{FF2B5EF4-FFF2-40B4-BE49-F238E27FC236}">
                  <a16:creationId xmlns:a16="http://schemas.microsoft.com/office/drawing/2014/main" id="{A63EDB34-325B-EB74-CD4C-17599045A827}"/>
                </a:ext>
              </a:extLst>
            </p:cNvPr>
            <p:cNvSpPr/>
            <p:nvPr/>
          </p:nvSpPr>
          <p:spPr>
            <a:xfrm rot="16200000">
              <a:off x="6804247" y="1334548"/>
              <a:ext cx="864091" cy="864091"/>
            </a:xfrm>
            <a:prstGeom prst="arc">
              <a:avLst>
                <a:gd name="adj1" fmla="val 16189279"/>
                <a:gd name="adj2" fmla="val 4617777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Bogen 20">
              <a:extLst>
                <a:ext uri="{FF2B5EF4-FFF2-40B4-BE49-F238E27FC236}">
                  <a16:creationId xmlns:a16="http://schemas.microsoft.com/office/drawing/2014/main" id="{50D779EE-9AFF-9A83-0F0B-07A9CB1C3559}"/>
                </a:ext>
              </a:extLst>
            </p:cNvPr>
            <p:cNvSpPr/>
            <p:nvPr/>
          </p:nvSpPr>
          <p:spPr>
            <a:xfrm rot="5400000">
              <a:off x="6804247" y="1349282"/>
              <a:ext cx="864091" cy="864091"/>
            </a:xfrm>
            <a:prstGeom prst="arc">
              <a:avLst>
                <a:gd name="adj1" fmla="val 16043509"/>
                <a:gd name="adj2" fmla="val 4837792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F2EB25A-6CC8-E464-8F4E-4779E6514A8F}"/>
              </a:ext>
            </a:extLst>
          </p:cNvPr>
          <p:cNvCxnSpPr>
            <a:cxnSpLocks/>
          </p:cNvCxnSpPr>
          <p:nvPr/>
        </p:nvCxnSpPr>
        <p:spPr>
          <a:xfrm flipH="1">
            <a:off x="4242816" y="4075139"/>
            <a:ext cx="938809" cy="0"/>
          </a:xfrm>
          <a:prstGeom prst="straightConnector1">
            <a:avLst/>
          </a:prstGeom>
          <a:ln w="317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5" name="Abschnittszoom 24">
                <a:extLst>
                  <a:ext uri="{FF2B5EF4-FFF2-40B4-BE49-F238E27FC236}">
                    <a16:creationId xmlns:a16="http://schemas.microsoft.com/office/drawing/2014/main" id="{A033E6FB-BE34-B02E-07C0-E7287DC98D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5254131"/>
                  </p:ext>
                </p:extLst>
              </p:nvPr>
            </p:nvGraphicFramePr>
            <p:xfrm>
              <a:off x="7169236" y="1779264"/>
              <a:ext cx="360000" cy="360000"/>
            </p:xfrm>
            <a:graphic>
              <a:graphicData uri="http://schemas.microsoft.com/office/powerpoint/2016/sectionzoom">
                <psez:sectionZm>
                  <psez:sectionZmObj sectionId="{B86477BF-88D1-4BEF-9611-8041D8142835}">
                    <psez:zmPr id="{1BB3AA62-A52D-49BF-9044-F8BD32137F30}" imageType="cover" transitionDur="1000">
                      <p166:blipFill xmlns:p166="http://schemas.microsoft.com/office/powerpoint/2016/6/main">
                        <a:blip r:embed="rId3">
                          <a:extLst>
                            <a:ext uri="{96DAC541-7B7A-43D3-8B79-37D633B846F1}">
                              <asvg:svgBlip xmlns:asvg="http://schemas.microsoft.com/office/drawing/2016/SVG/main" r:embed="rId4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0" cy="36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5" name="Abschnitts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033E6FB-BE34-B02E-07C0-E7287DC98D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69236" y="1779264"/>
                <a:ext cx="360000" cy="36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7" name="Abschnittszoom 26">
                <a:extLst>
                  <a:ext uri="{FF2B5EF4-FFF2-40B4-BE49-F238E27FC236}">
                    <a16:creationId xmlns:a16="http://schemas.microsoft.com/office/drawing/2014/main" id="{B3C3A6C1-EC63-A7D3-8521-0BFE52DFEA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4011578"/>
                  </p:ext>
                </p:extLst>
              </p:nvPr>
            </p:nvGraphicFramePr>
            <p:xfrm>
              <a:off x="6782677" y="2992675"/>
              <a:ext cx="360000" cy="360000"/>
            </p:xfrm>
            <a:graphic>
              <a:graphicData uri="http://schemas.microsoft.com/office/powerpoint/2016/sectionzoom">
                <psez:sectionZm>
                  <psez:sectionZmObj sectionId="{EEF5C26E-94B1-4802-AA2C-6F1DA1F04AF1}">
                    <psez:zmPr id="{A27AA5F7-DC4D-4995-B6BA-82CD929B4C1F}" imageType="cover" transitionDur="1000">
                      <p166:blipFill xmlns:p166="http://schemas.microsoft.com/office/powerpoint/2016/6/main">
                        <a:blip r:embed="rId8">
                          <a:extLst>
                            <a:ext uri="{96DAC541-7B7A-43D3-8B79-37D633B846F1}">
                              <asvg:svgBlip xmlns:asvg="http://schemas.microsoft.com/office/drawing/2016/SVG/main" r:embed="rId9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0" cy="36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7" name="Abschnittszoom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3C3A6C1-EC63-A7D3-8521-0BFE52DFEA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82677" y="2992675"/>
                <a:ext cx="360000" cy="36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9" name="Abschnittszoom 28">
                <a:extLst>
                  <a:ext uri="{FF2B5EF4-FFF2-40B4-BE49-F238E27FC236}">
                    <a16:creationId xmlns:a16="http://schemas.microsoft.com/office/drawing/2014/main" id="{997FD991-6C9C-9753-4E72-1D8695A47F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5702262"/>
                  </p:ext>
                </p:extLst>
              </p:nvPr>
            </p:nvGraphicFramePr>
            <p:xfrm>
              <a:off x="5309807" y="3804672"/>
              <a:ext cx="360000" cy="360000"/>
            </p:xfrm>
            <a:graphic>
              <a:graphicData uri="http://schemas.microsoft.com/office/powerpoint/2016/sectionzoom">
                <psez:sectionZm>
                  <psez:sectionZmObj sectionId="{B9AFC94D-DF70-4435-B65A-2D64787CEA18}">
                    <psez:zmPr id="{45119F01-B840-4CF2-B992-3B8C2E9CB782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96DAC541-7B7A-43D3-8B79-37D633B846F1}">
                              <asvg:svgBlip xmlns:asvg="http://schemas.microsoft.com/office/drawing/2016/SVG/main" r:embed="rId14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0" cy="36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9" name="Abschnittszoom 2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97FD991-6C9C-9753-4E72-1D8695A47F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309807" y="3804672"/>
                <a:ext cx="360000" cy="36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1" name="Abschnittszoom 30">
                <a:extLst>
                  <a:ext uri="{FF2B5EF4-FFF2-40B4-BE49-F238E27FC236}">
                    <a16:creationId xmlns:a16="http://schemas.microsoft.com/office/drawing/2014/main" id="{D3F1C64F-D965-23DB-6FAC-DC7F90813D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7410432"/>
                  </p:ext>
                </p:extLst>
              </p:nvPr>
            </p:nvGraphicFramePr>
            <p:xfrm>
              <a:off x="1713544" y="3860941"/>
              <a:ext cx="360000" cy="360000"/>
            </p:xfrm>
            <a:graphic>
              <a:graphicData uri="http://schemas.microsoft.com/office/powerpoint/2016/sectionzoom">
                <psez:sectionZm>
                  <psez:sectionZmObj sectionId="{793A5075-711B-4E1A-9150-726F3FFBF282}">
                    <psez:zmPr id="{1969CD73-EEA9-4513-BF7A-77041D995521}" imageType="cover" transitionDur="1000">
                      <p166:blipFill xmlns:p166="http://schemas.microsoft.com/office/powerpoint/2016/6/main">
                        <a:blip r:embed="rId18">
                          <a:extLst>
                            <a:ext uri="{96DAC541-7B7A-43D3-8B79-37D633B846F1}">
                              <asvg:svgBlip xmlns:asvg="http://schemas.microsoft.com/office/drawing/2016/SVG/main" r:embed="rId19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0" cy="36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1" name="Abschnittszoom 3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D3F1C64F-D965-23DB-6FAC-DC7F90813D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713544" y="3860941"/>
                <a:ext cx="360000" cy="36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00E9DAA-AB7A-8DC0-4BFA-25E548A62065}"/>
              </a:ext>
            </a:extLst>
          </p:cNvPr>
          <p:cNvGrpSpPr/>
          <p:nvPr/>
        </p:nvGrpSpPr>
        <p:grpSpPr>
          <a:xfrm>
            <a:off x="3401749" y="2419081"/>
            <a:ext cx="638842" cy="649735"/>
            <a:chOff x="6804247" y="1334548"/>
            <a:chExt cx="864091" cy="878825"/>
          </a:xfrm>
        </p:grpSpPr>
        <p:sp>
          <p:nvSpPr>
            <p:cNvPr id="34" name="Bogen 33">
              <a:extLst>
                <a:ext uri="{FF2B5EF4-FFF2-40B4-BE49-F238E27FC236}">
                  <a16:creationId xmlns:a16="http://schemas.microsoft.com/office/drawing/2014/main" id="{9B377928-134F-1064-3563-FC48511E98A5}"/>
                </a:ext>
              </a:extLst>
            </p:cNvPr>
            <p:cNvSpPr/>
            <p:nvPr/>
          </p:nvSpPr>
          <p:spPr>
            <a:xfrm rot="16200000">
              <a:off x="6804247" y="1334548"/>
              <a:ext cx="864091" cy="864091"/>
            </a:xfrm>
            <a:prstGeom prst="arc">
              <a:avLst>
                <a:gd name="adj1" fmla="val 16189279"/>
                <a:gd name="adj2" fmla="val 4617777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Bogen 34">
              <a:extLst>
                <a:ext uri="{FF2B5EF4-FFF2-40B4-BE49-F238E27FC236}">
                  <a16:creationId xmlns:a16="http://schemas.microsoft.com/office/drawing/2014/main" id="{71AB5CE9-6347-3FF7-7C03-26B2AE262FA6}"/>
                </a:ext>
              </a:extLst>
            </p:cNvPr>
            <p:cNvSpPr/>
            <p:nvPr/>
          </p:nvSpPr>
          <p:spPr>
            <a:xfrm rot="5400000">
              <a:off x="6804247" y="1349282"/>
              <a:ext cx="864091" cy="864091"/>
            </a:xfrm>
            <a:prstGeom prst="arc">
              <a:avLst>
                <a:gd name="adj1" fmla="val 16043509"/>
                <a:gd name="adj2" fmla="val 4837792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CF02805-8364-81CA-CB78-DD1971167B88}"/>
              </a:ext>
            </a:extLst>
          </p:cNvPr>
          <p:cNvCxnSpPr>
            <a:cxnSpLocks/>
          </p:cNvCxnSpPr>
          <p:nvPr/>
        </p:nvCxnSpPr>
        <p:spPr>
          <a:xfrm>
            <a:off x="3406383" y="2798583"/>
            <a:ext cx="8167" cy="886771"/>
          </a:xfrm>
          <a:prstGeom prst="straightConnector1">
            <a:avLst/>
          </a:prstGeom>
          <a:ln w="317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71593298-0301-740E-A8A7-D7B9E715D69A}"/>
              </a:ext>
            </a:extLst>
          </p:cNvPr>
          <p:cNvGrpSpPr/>
          <p:nvPr/>
        </p:nvGrpSpPr>
        <p:grpSpPr>
          <a:xfrm>
            <a:off x="1556539" y="3721520"/>
            <a:ext cx="638842" cy="649735"/>
            <a:chOff x="6804247" y="1334548"/>
            <a:chExt cx="864091" cy="878825"/>
          </a:xfrm>
        </p:grpSpPr>
        <p:sp>
          <p:nvSpPr>
            <p:cNvPr id="38" name="Bogen 37">
              <a:extLst>
                <a:ext uri="{FF2B5EF4-FFF2-40B4-BE49-F238E27FC236}">
                  <a16:creationId xmlns:a16="http://schemas.microsoft.com/office/drawing/2014/main" id="{CDA62FAE-E3B0-2F0B-BB40-D2FFB1E07275}"/>
                </a:ext>
              </a:extLst>
            </p:cNvPr>
            <p:cNvSpPr/>
            <p:nvPr/>
          </p:nvSpPr>
          <p:spPr>
            <a:xfrm rot="16200000">
              <a:off x="6804247" y="1334548"/>
              <a:ext cx="864091" cy="864091"/>
            </a:xfrm>
            <a:prstGeom prst="arc">
              <a:avLst>
                <a:gd name="adj1" fmla="val 16189279"/>
                <a:gd name="adj2" fmla="val 4617777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Bogen 38">
              <a:extLst>
                <a:ext uri="{FF2B5EF4-FFF2-40B4-BE49-F238E27FC236}">
                  <a16:creationId xmlns:a16="http://schemas.microsoft.com/office/drawing/2014/main" id="{C2B494B3-61C5-724D-BF5D-749C5EA74DEC}"/>
                </a:ext>
              </a:extLst>
            </p:cNvPr>
            <p:cNvSpPr/>
            <p:nvPr/>
          </p:nvSpPr>
          <p:spPr>
            <a:xfrm rot="5400000">
              <a:off x="6804247" y="1349282"/>
              <a:ext cx="864091" cy="864091"/>
            </a:xfrm>
            <a:prstGeom prst="arc">
              <a:avLst>
                <a:gd name="adj1" fmla="val 16043509"/>
                <a:gd name="adj2" fmla="val 4837792"/>
              </a:avLst>
            </a:prstGeom>
            <a:ln w="31750">
              <a:solidFill>
                <a:schemeClr val="bg1"/>
              </a:solidFill>
              <a:head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23D2EED9-B5C0-5B66-4561-A9F9F955A23B}"/>
              </a:ext>
            </a:extLst>
          </p:cNvPr>
          <p:cNvCxnSpPr>
            <a:cxnSpLocks/>
          </p:cNvCxnSpPr>
          <p:nvPr/>
        </p:nvCxnSpPr>
        <p:spPr>
          <a:xfrm>
            <a:off x="2177746" y="3952603"/>
            <a:ext cx="1012390" cy="0"/>
          </a:xfrm>
          <a:prstGeom prst="straightConnector1">
            <a:avLst/>
          </a:prstGeom>
          <a:ln w="3175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2" name="Abschnittszoom 41">
                <a:extLst>
                  <a:ext uri="{FF2B5EF4-FFF2-40B4-BE49-F238E27FC236}">
                    <a16:creationId xmlns:a16="http://schemas.microsoft.com/office/drawing/2014/main" id="{0A10BC19-3407-F545-C17A-C1BD23AD62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0699743"/>
                  </p:ext>
                </p:extLst>
              </p:nvPr>
            </p:nvGraphicFramePr>
            <p:xfrm>
              <a:off x="3556362" y="2534263"/>
              <a:ext cx="360000" cy="360000"/>
            </p:xfrm>
            <a:graphic>
              <a:graphicData uri="http://schemas.microsoft.com/office/powerpoint/2016/sectionzoom">
                <psez:sectionZm>
                  <psez:sectionZmObj sectionId="{10843601-8AC4-45F1-8010-05555476AFCF}">
                    <psez:zmPr id="{427AA074-0420-402D-8BAD-7394D537B595}" imageType="cover" transitionDur="1000">
                      <p166:blipFill xmlns:p166="http://schemas.microsoft.com/office/powerpoint/2016/6/main">
                        <a:blip r:embed="rId23">
                          <a:extLst>
                            <a:ext uri="{96DAC541-7B7A-43D3-8B79-37D633B846F1}">
                              <asvg:svgBlip xmlns:asvg="http://schemas.microsoft.com/office/drawing/2016/SVG/main" r:embed="rId24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0" cy="36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2" name="Abschnittszoom 41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0A10BC19-3407-F545-C17A-C1BD23AD62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556362" y="2534263"/>
                <a:ext cx="360000" cy="36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4" name="Abschnittszoom 43">
                <a:extLst>
                  <a:ext uri="{FF2B5EF4-FFF2-40B4-BE49-F238E27FC236}">
                    <a16:creationId xmlns:a16="http://schemas.microsoft.com/office/drawing/2014/main" id="{0336F8C2-1B5A-E322-DCCF-766C817C0A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4470670"/>
                  </p:ext>
                </p:extLst>
              </p:nvPr>
            </p:nvGraphicFramePr>
            <p:xfrm>
              <a:off x="4668214" y="1919660"/>
              <a:ext cx="360000" cy="360000"/>
            </p:xfrm>
            <a:graphic>
              <a:graphicData uri="http://schemas.microsoft.com/office/powerpoint/2016/sectionzoom">
                <psez:sectionZm>
                  <psez:sectionZmObj sectionId="{5FFB6273-3C1F-40D8-A75C-97A76F8C41B4}">
                    <psez:zmPr id="{FA2C1EAE-8F5C-40D7-B00F-B43F0FFF2F0F}" imageType="cover" transitionDur="1000">
                      <p166:blipFill xmlns:p166="http://schemas.microsoft.com/office/powerpoint/2016/6/main">
                        <a:blip r:embed="rId28">
                          <a:extLst>
                            <a:ext uri="{96DAC541-7B7A-43D3-8B79-37D633B846F1}">
                              <asvg:svgBlip xmlns:asvg="http://schemas.microsoft.com/office/drawing/2016/SVG/main" r:embed="rId29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0" cy="360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4" name="Abschnittszoom 43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0336F8C2-1B5A-E322-DCCF-766C817C0A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4668214" y="1919660"/>
                <a:ext cx="360000" cy="360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608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61DD33-5250-A7C5-F59B-3537B7096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Idee 1: Eine KI-Lösung für die Produktion ⇒ Fehlchargenerkennung</a:t>
            </a:r>
          </a:p>
          <a:p>
            <a:endParaRPr lang="de-DE" b="1" dirty="0"/>
          </a:p>
          <a:p>
            <a:r>
              <a:rPr lang="de-DE" b="1" dirty="0"/>
              <a:t>Idee 2: Feddersen Chat</a:t>
            </a:r>
          </a:p>
          <a:p>
            <a:endParaRPr lang="de-DE" sz="800" b="1" dirty="0"/>
          </a:p>
          <a:p>
            <a:pPr marL="971550" lvl="1" indent="-346075">
              <a:buClr>
                <a:schemeClr val="accent1"/>
              </a:buClr>
            </a:pPr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Zugriff auf verschiedene LLMs</a:t>
            </a:r>
          </a:p>
          <a:p>
            <a:pPr marL="971550" lvl="1" indent="-346075">
              <a:buClr>
                <a:schemeClr val="accent1"/>
              </a:buClr>
            </a:pPr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Abfrage von internem Wissen</a:t>
            </a:r>
          </a:p>
          <a:p>
            <a:pPr>
              <a:buClr>
                <a:schemeClr val="accent1"/>
              </a:buClr>
            </a:pPr>
            <a:br>
              <a:rPr lang="de-DE" dirty="0"/>
            </a:br>
            <a:endParaRPr lang="de-DE" dirty="0"/>
          </a:p>
          <a:p>
            <a:pPr lvl="1" indent="0">
              <a:buClr>
                <a:schemeClr val="accent1"/>
              </a:buClr>
              <a:buNone/>
            </a:pPr>
            <a:endParaRPr lang="de-DE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7C15D5C-B70C-1363-AE82-1A0651B8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 Ideen für KI-Lösungen</a:t>
            </a:r>
          </a:p>
        </p:txBody>
      </p:sp>
      <p:pic>
        <p:nvPicPr>
          <p:cNvPr id="7" name="Grafik 6" descr="Ein Bild, das Kreis, Grafiken, Screenshot, Farbigkeit enthält.&#10;&#10;KI-generierte Inhalte können fehlerhaft sein.">
            <a:extLst>
              <a:ext uri="{FF2B5EF4-FFF2-40B4-BE49-F238E27FC236}">
                <a16:creationId xmlns:a16="http://schemas.microsoft.com/office/drawing/2014/main" id="{1B8354A8-D979-02F7-EEC2-754D3DF81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78" y="486000"/>
            <a:ext cx="13811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09C9F94-2E5E-D2EB-08CF-1BA59A1C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Architektur des Feddersen Chats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2AB70E4-A1FD-DBFC-93A6-77AD82D0C67E}"/>
              </a:ext>
            </a:extLst>
          </p:cNvPr>
          <p:cNvSpPr/>
          <p:nvPr/>
        </p:nvSpPr>
        <p:spPr>
          <a:xfrm>
            <a:off x="6436030" y="992413"/>
            <a:ext cx="2325632" cy="3386473"/>
          </a:xfrm>
          <a:prstGeom prst="roundRect">
            <a:avLst>
              <a:gd name="adj" fmla="val 6297"/>
            </a:avLst>
          </a:prstGeom>
          <a:solidFill>
            <a:srgbClr val="E4E4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8F90F12-B438-EA03-569E-9F9A949AF02A}"/>
              </a:ext>
            </a:extLst>
          </p:cNvPr>
          <p:cNvSpPr/>
          <p:nvPr/>
        </p:nvSpPr>
        <p:spPr>
          <a:xfrm>
            <a:off x="6593102" y="1653762"/>
            <a:ext cx="1968210" cy="782655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Gemini 2.0 Flash</a:t>
            </a:r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B8DC37-0387-DC13-4822-DE12DD275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8453" y="1777063"/>
            <a:ext cx="734787" cy="734787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1D7B18D-F151-04F3-10F5-0C11F20E6FF7}"/>
              </a:ext>
            </a:extLst>
          </p:cNvPr>
          <p:cNvSpPr/>
          <p:nvPr/>
        </p:nvSpPr>
        <p:spPr>
          <a:xfrm>
            <a:off x="6604579" y="3450138"/>
            <a:ext cx="1968210" cy="782655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de-DE" sz="1200" dirty="0" err="1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Perplexity</a:t>
            </a:r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Sonar Pro</a:t>
            </a:r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8B81FD-6098-0044-9EBF-E6882B41D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5103" y="3613402"/>
            <a:ext cx="616798" cy="616798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BD41881A-ADCB-B4CE-4DDE-ED51FDB412F9}"/>
              </a:ext>
            </a:extLst>
          </p:cNvPr>
          <p:cNvSpPr/>
          <p:nvPr/>
        </p:nvSpPr>
        <p:spPr>
          <a:xfrm>
            <a:off x="6604579" y="2551746"/>
            <a:ext cx="1968210" cy="786289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OpenAI GPT-4o</a:t>
            </a:r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CE928AC-727F-6284-E24E-66691DBA7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7016" y="2753916"/>
            <a:ext cx="460382" cy="460382"/>
          </a:xfrm>
          <a:prstGeom prst="rect">
            <a:avLst/>
          </a:prstGeom>
        </p:spPr>
      </p:pic>
      <p:sp>
        <p:nvSpPr>
          <p:cNvPr id="13" name="Rechteck: obere Ecken abgerundet 12">
            <a:extLst>
              <a:ext uri="{FF2B5EF4-FFF2-40B4-BE49-F238E27FC236}">
                <a16:creationId xmlns:a16="http://schemas.microsoft.com/office/drawing/2014/main" id="{DD32F377-EF2B-0F48-931A-130237952267}"/>
              </a:ext>
            </a:extLst>
          </p:cNvPr>
          <p:cNvSpPr/>
          <p:nvPr/>
        </p:nvSpPr>
        <p:spPr>
          <a:xfrm>
            <a:off x="6438596" y="992413"/>
            <a:ext cx="2325632" cy="532254"/>
          </a:xfrm>
          <a:prstGeom prst="round2SameRect">
            <a:avLst>
              <a:gd name="adj1" fmla="val 292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459A9E6-370D-438A-95F8-DA0B15966B32}"/>
              </a:ext>
            </a:extLst>
          </p:cNvPr>
          <p:cNvSpPr txBox="1"/>
          <p:nvPr/>
        </p:nvSpPr>
        <p:spPr>
          <a:xfrm>
            <a:off x="7027787" y="1074071"/>
            <a:ext cx="116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Backend</a:t>
            </a:r>
          </a:p>
        </p:txBody>
      </p:sp>
      <p:sp>
        <p:nvSpPr>
          <p:cNvPr id="15" name="Pfeil: nach links und rechts 14">
            <a:extLst>
              <a:ext uri="{FF2B5EF4-FFF2-40B4-BE49-F238E27FC236}">
                <a16:creationId xmlns:a16="http://schemas.microsoft.com/office/drawing/2014/main" id="{01D80BAB-048E-EF1C-930D-5C2BE4330FCC}"/>
              </a:ext>
            </a:extLst>
          </p:cNvPr>
          <p:cNvSpPr/>
          <p:nvPr/>
        </p:nvSpPr>
        <p:spPr>
          <a:xfrm>
            <a:off x="2850779" y="1703568"/>
            <a:ext cx="3433181" cy="288001"/>
          </a:xfrm>
          <a:prstGeom prst="left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9D1E01B-F9CE-07DE-4646-74080FF51C23}"/>
              </a:ext>
            </a:extLst>
          </p:cNvPr>
          <p:cNvSpPr/>
          <p:nvPr/>
        </p:nvSpPr>
        <p:spPr>
          <a:xfrm>
            <a:off x="373718" y="992413"/>
            <a:ext cx="2325632" cy="3386473"/>
          </a:xfrm>
          <a:prstGeom prst="roundRect">
            <a:avLst>
              <a:gd name="adj" fmla="val 6297"/>
            </a:avLst>
          </a:prstGeom>
          <a:solidFill>
            <a:srgbClr val="E4E4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hteck: obere Ecken abgerundet 16">
            <a:extLst>
              <a:ext uri="{FF2B5EF4-FFF2-40B4-BE49-F238E27FC236}">
                <a16:creationId xmlns:a16="http://schemas.microsoft.com/office/drawing/2014/main" id="{0846B91C-6347-14A0-E308-0B90B1D3BD91}"/>
              </a:ext>
            </a:extLst>
          </p:cNvPr>
          <p:cNvSpPr/>
          <p:nvPr/>
        </p:nvSpPr>
        <p:spPr>
          <a:xfrm>
            <a:off x="371152" y="992413"/>
            <a:ext cx="2325632" cy="532254"/>
          </a:xfrm>
          <a:prstGeom prst="round2SameRect">
            <a:avLst>
              <a:gd name="adj1" fmla="val 292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F0A6008-8408-0F32-01EF-497A6D1042EA}"/>
              </a:ext>
            </a:extLst>
          </p:cNvPr>
          <p:cNvSpPr txBox="1"/>
          <p:nvPr/>
        </p:nvSpPr>
        <p:spPr>
          <a:xfrm>
            <a:off x="951722" y="1074071"/>
            <a:ext cx="116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Frontend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C21DCF3B-4C20-758A-8B04-260AC1C50015}"/>
              </a:ext>
            </a:extLst>
          </p:cNvPr>
          <p:cNvSpPr/>
          <p:nvPr/>
        </p:nvSpPr>
        <p:spPr>
          <a:xfrm>
            <a:off x="549862" y="1703568"/>
            <a:ext cx="1968210" cy="1055265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de-DE" sz="1200" dirty="0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de-DE" sz="1200" dirty="0" err="1">
                <a:solidFill>
                  <a:srgbClr val="F0B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WebUI</a:t>
            </a:r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Grafik 19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A5E32D84-8F34-21BC-F4E7-60141CD506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1" b="23230"/>
          <a:stretch/>
        </p:blipFill>
        <p:spPr>
          <a:xfrm>
            <a:off x="868404" y="1888669"/>
            <a:ext cx="1302982" cy="75257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B46E430-BD94-BF9B-FE62-DC3E6222D657}"/>
              </a:ext>
            </a:extLst>
          </p:cNvPr>
          <p:cNvSpPr txBox="1"/>
          <p:nvPr/>
        </p:nvSpPr>
        <p:spPr>
          <a:xfrm>
            <a:off x="701443" y="2937734"/>
            <a:ext cx="1708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Open </a:t>
            </a:r>
            <a:r>
              <a:rPr lang="de-DE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WebUI</a:t>
            </a:r>
            <a:r>
              <a:rPr lang="de-DE" sz="1400" dirty="0">
                <a:latin typeface="Segoe UI" panose="020B0502040204020203" pitchFamily="34" charset="0"/>
                <a:cs typeface="Segoe UI" panose="020B0502040204020203" pitchFamily="34" charset="0"/>
              </a:rPr>
              <a:t> bietet die Benutzeroberfläche des Feddersen Chats.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80BB160-3D2E-08C1-16A3-73711E253F33}"/>
              </a:ext>
            </a:extLst>
          </p:cNvPr>
          <p:cNvSpPr/>
          <p:nvPr/>
        </p:nvSpPr>
        <p:spPr>
          <a:xfrm>
            <a:off x="3582825" y="2826635"/>
            <a:ext cx="1923895" cy="1552251"/>
          </a:xfrm>
          <a:prstGeom prst="roundRect">
            <a:avLst>
              <a:gd name="adj" fmla="val 6297"/>
            </a:avLst>
          </a:prstGeom>
          <a:solidFill>
            <a:srgbClr val="E4E4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F09BD74E-3EC0-8072-4F5D-62798E8963FF}"/>
              </a:ext>
            </a:extLst>
          </p:cNvPr>
          <p:cNvSpPr/>
          <p:nvPr/>
        </p:nvSpPr>
        <p:spPr>
          <a:xfrm>
            <a:off x="3751374" y="3471568"/>
            <a:ext cx="1572466" cy="786289"/>
          </a:xfrm>
          <a:prstGeom prst="roundRect">
            <a:avLst>
              <a:gd name="adj" fmla="val 530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LID4096" sz="1200" dirty="0">
              <a:solidFill>
                <a:srgbClr val="F0B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hteck: obere Ecken abgerundet 28">
            <a:extLst>
              <a:ext uri="{FF2B5EF4-FFF2-40B4-BE49-F238E27FC236}">
                <a16:creationId xmlns:a16="http://schemas.microsoft.com/office/drawing/2014/main" id="{4251817E-5E2D-3C64-A333-61D9E9D69546}"/>
              </a:ext>
            </a:extLst>
          </p:cNvPr>
          <p:cNvSpPr/>
          <p:nvPr/>
        </p:nvSpPr>
        <p:spPr>
          <a:xfrm>
            <a:off x="3585391" y="2826635"/>
            <a:ext cx="1921329" cy="532254"/>
          </a:xfrm>
          <a:prstGeom prst="round2SameRect">
            <a:avLst>
              <a:gd name="adj1" fmla="val 13962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2A610EE-9FE6-2550-F235-34C2E9ACC644}"/>
              </a:ext>
            </a:extLst>
          </p:cNvPr>
          <p:cNvSpPr txBox="1"/>
          <p:nvPr/>
        </p:nvSpPr>
        <p:spPr>
          <a:xfrm>
            <a:off x="3582825" y="2906249"/>
            <a:ext cx="192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Internes Wissen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A13C95C-901E-0722-1216-4726D11B2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2229" y="3709239"/>
            <a:ext cx="855392" cy="307024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1C33861-4877-DD36-33AC-7C01E1ECB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51" y="3686224"/>
            <a:ext cx="353358" cy="345231"/>
          </a:xfrm>
          <a:prstGeom prst="rect">
            <a:avLst/>
          </a:prstGeom>
        </p:spPr>
      </p:pic>
      <p:sp>
        <p:nvSpPr>
          <p:cNvPr id="33" name="Pfeil: nach links und rechts 32">
            <a:extLst>
              <a:ext uri="{FF2B5EF4-FFF2-40B4-BE49-F238E27FC236}">
                <a16:creationId xmlns:a16="http://schemas.microsoft.com/office/drawing/2014/main" id="{98287E26-BFFA-793B-D6FA-9D8243733F7C}"/>
              </a:ext>
            </a:extLst>
          </p:cNvPr>
          <p:cNvSpPr/>
          <p:nvPr/>
        </p:nvSpPr>
        <p:spPr>
          <a:xfrm>
            <a:off x="2850779" y="3557090"/>
            <a:ext cx="580615" cy="288001"/>
          </a:xfrm>
          <a:prstGeom prst="left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: nach links und rechts 34">
            <a:extLst>
              <a:ext uri="{FF2B5EF4-FFF2-40B4-BE49-F238E27FC236}">
                <a16:creationId xmlns:a16="http://schemas.microsoft.com/office/drawing/2014/main" id="{05EDEFCA-DB20-5735-7AF2-6E91D4AC68F2}"/>
              </a:ext>
            </a:extLst>
          </p:cNvPr>
          <p:cNvSpPr/>
          <p:nvPr/>
        </p:nvSpPr>
        <p:spPr>
          <a:xfrm>
            <a:off x="5658149" y="3551541"/>
            <a:ext cx="625811" cy="288001"/>
          </a:xfrm>
          <a:prstGeom prst="leftRightArrow">
            <a:avLst/>
          </a:prstGeom>
          <a:solidFill>
            <a:srgbClr val="F0B0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9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1" grpId="0"/>
      <p:bldP spid="22" grpId="0" animBg="1"/>
      <p:bldP spid="27" grpId="0" animBg="1"/>
      <p:bldP spid="29" grpId="0" animBg="1"/>
      <p:bldP spid="30" grpId="0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E7212-A593-57B8-94F3-EF5DA8A81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0D2C1A6-1283-1E73-9ECF-6FB8D1FC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Feddersen Chat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343DC2-31E1-4FED-DCDD-13D235CD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934436"/>
            <a:ext cx="8051800" cy="36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7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EB20FEC-C2D9-2319-2167-CA43E54DA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Eine KI-Lösung für die Produktion</a:t>
            </a:r>
          </a:p>
        </p:txBody>
      </p:sp>
      <p:pic>
        <p:nvPicPr>
          <p:cNvPr id="4" name="Grafik 3" descr="Ein Bild, das Industrie, Stahl, Bautechnik, Zylinder enthält.&#10;&#10;Automatisch generierte Beschreibung">
            <a:extLst>
              <a:ext uri="{FF2B5EF4-FFF2-40B4-BE49-F238E27FC236}">
                <a16:creationId xmlns:a16="http://schemas.microsoft.com/office/drawing/2014/main" id="{08F0158B-F3B6-75F0-3218-0E222F682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01557"/>
            <a:ext cx="5484982" cy="28110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324A98D-A89B-8891-AABE-8121C3568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59" y="2294801"/>
            <a:ext cx="2217193" cy="16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7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4B4B2FC-E14A-6A4C-5997-55F9B4EE3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6983" y="2418336"/>
            <a:ext cx="3347440" cy="14533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 vergeht zu viel Zeit bis Fehlchargen erkannt werden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dieser Zeit wird weiter produziert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613DD1-905F-C111-950B-8D67D64E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Problem</a:t>
            </a:r>
          </a:p>
        </p:txBody>
      </p:sp>
      <p:pic>
        <p:nvPicPr>
          <p:cNvPr id="4" name="Grafik 3" descr="Produktion Silhouette">
            <a:extLst>
              <a:ext uri="{FF2B5EF4-FFF2-40B4-BE49-F238E27FC236}">
                <a16:creationId xmlns:a16="http://schemas.microsoft.com/office/drawing/2014/main" id="{BA3A7F6E-2351-1DA1-B3C8-5C1ABFF2C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157" y="2230588"/>
            <a:ext cx="914400" cy="914400"/>
          </a:xfrm>
          <a:prstGeom prst="rect">
            <a:avLst/>
          </a:prstGeom>
        </p:spPr>
      </p:pic>
      <p:pic>
        <p:nvPicPr>
          <p:cNvPr id="5" name="Grafik 4" descr="Mikroskop Silhouette">
            <a:extLst>
              <a:ext uri="{FF2B5EF4-FFF2-40B4-BE49-F238E27FC236}">
                <a16:creationId xmlns:a16="http://schemas.microsoft.com/office/drawing/2014/main" id="{70303EA2-762F-86DE-0E65-5ECB66C39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58702" y="2230588"/>
            <a:ext cx="914400" cy="9144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D1A6142-918A-4572-8171-2271471527FF}"/>
              </a:ext>
            </a:extLst>
          </p:cNvPr>
          <p:cNvSpPr txBox="1"/>
          <p:nvPr/>
        </p:nvSpPr>
        <p:spPr>
          <a:xfrm>
            <a:off x="1773519" y="899457"/>
            <a:ext cx="1735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Stichproben</a:t>
            </a:r>
            <a:r>
              <a:rPr lang="de-DE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4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das Labor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FB585A-D546-2126-2C22-DF3C475B5DAA}"/>
              </a:ext>
            </a:extLst>
          </p:cNvPr>
          <p:cNvSpPr txBox="1"/>
          <p:nvPr/>
        </p:nvSpPr>
        <p:spPr>
          <a:xfrm>
            <a:off x="1850122" y="4134280"/>
            <a:ext cx="158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Feedback an die  Produktion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FED138-5C40-4078-BAE9-899E613BA834}"/>
              </a:ext>
            </a:extLst>
          </p:cNvPr>
          <p:cNvSpPr txBox="1"/>
          <p:nvPr/>
        </p:nvSpPr>
        <p:spPr>
          <a:xfrm>
            <a:off x="889363" y="3075046"/>
            <a:ext cx="1161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Produktion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EFCC20D-5EF8-B0C7-5049-57C04A74A594}"/>
              </a:ext>
            </a:extLst>
          </p:cNvPr>
          <p:cNvSpPr txBox="1"/>
          <p:nvPr/>
        </p:nvSpPr>
        <p:spPr>
          <a:xfrm>
            <a:off x="3059803" y="3075047"/>
            <a:ext cx="1512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Segoe UI" panose="020B0502040204020203" pitchFamily="34" charset="0"/>
                <a:cs typeface="Segoe UI" panose="020B0502040204020203" pitchFamily="34" charset="0"/>
              </a:rPr>
              <a:t>Qualitätsprüfung</a:t>
            </a:r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4129A3AD-EC0B-D5EF-FBBC-C63D92490A18}"/>
              </a:ext>
            </a:extLst>
          </p:cNvPr>
          <p:cNvSpPr/>
          <p:nvPr/>
        </p:nvSpPr>
        <p:spPr>
          <a:xfrm>
            <a:off x="1572189" y="1451550"/>
            <a:ext cx="2138323" cy="1524378"/>
          </a:xfrm>
          <a:prstGeom prst="arc">
            <a:avLst>
              <a:gd name="adj1" fmla="val 11139566"/>
              <a:gd name="adj2" fmla="val 21333165"/>
            </a:avLst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Bogen 13">
            <a:extLst>
              <a:ext uri="{FF2B5EF4-FFF2-40B4-BE49-F238E27FC236}">
                <a16:creationId xmlns:a16="http://schemas.microsoft.com/office/drawing/2014/main" id="{9094A297-A639-4337-5F86-2FD54786A57E}"/>
              </a:ext>
            </a:extLst>
          </p:cNvPr>
          <p:cNvSpPr/>
          <p:nvPr/>
        </p:nvSpPr>
        <p:spPr>
          <a:xfrm rot="10800000">
            <a:off x="1572188" y="2524097"/>
            <a:ext cx="2138323" cy="1524378"/>
          </a:xfrm>
          <a:prstGeom prst="arc">
            <a:avLst>
              <a:gd name="adj1" fmla="val 11139566"/>
              <a:gd name="adj2" fmla="val 21333165"/>
            </a:avLst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3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Startfolie">
  <a:themeElements>
    <a:clrScheme name="Fedders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9332"/>
      </a:accent1>
      <a:accent2>
        <a:srgbClr val="007CBE"/>
      </a:accent2>
      <a:accent3>
        <a:srgbClr val="00964E"/>
      </a:accent3>
      <a:accent4>
        <a:srgbClr val="57575C"/>
      </a:accent4>
      <a:accent5>
        <a:srgbClr val="E9EE0A"/>
      </a:accent5>
      <a:accent6>
        <a:srgbClr val="C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L de.pptx" id="{F0DD1473-3EED-4943-92AF-97F8A5B28C1A}" vid="{94EA882A-E4D1-4D9F-9FE3-74877F3C4840}"/>
    </a:ext>
  </a:extLst>
</a:theme>
</file>

<file path=ppt/theme/theme2.xml><?xml version="1.0" encoding="utf-8"?>
<a:theme xmlns:a="http://schemas.openxmlformats.org/drawingml/2006/main" name="Folien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0B00A"/>
      </a:accent1>
      <a:accent2>
        <a:srgbClr val="007CBE"/>
      </a:accent2>
      <a:accent3>
        <a:srgbClr val="00964E"/>
      </a:accent3>
      <a:accent4>
        <a:srgbClr val="57575C"/>
      </a:accent4>
      <a:accent5>
        <a:srgbClr val="F39332"/>
      </a:accent5>
      <a:accent6>
        <a:srgbClr val="C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L de.pptx" id="{F0DD1473-3EED-4943-92AF-97F8A5B28C1A}" vid="{7A2875E2-9F10-4ABC-BB9C-B4C2E74C545B}"/>
    </a:ext>
  </a:extLst>
</a:theme>
</file>

<file path=ppt/theme/theme3.xml><?xml version="1.0" encoding="utf-8"?>
<a:theme xmlns:a="http://schemas.openxmlformats.org/drawingml/2006/main" name="Standardfolien">
  <a:themeElements>
    <a:clrScheme name="Fedders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9332"/>
      </a:accent1>
      <a:accent2>
        <a:srgbClr val="007CBE"/>
      </a:accent2>
      <a:accent3>
        <a:srgbClr val="00964E"/>
      </a:accent3>
      <a:accent4>
        <a:srgbClr val="57575C"/>
      </a:accent4>
      <a:accent5>
        <a:srgbClr val="E9EE0A"/>
      </a:accent5>
      <a:accent6>
        <a:srgbClr val="C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L de.pptx" id="{F0DD1473-3EED-4943-92AF-97F8A5B28C1A}" vid="{648FEF24-F58C-4A8B-9625-43BD668A4763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7B03E1D220994492AD02BBDBD72CCE" ma:contentTypeVersion="19" ma:contentTypeDescription="Ein neues Dokument erstellen." ma:contentTypeScope="" ma:versionID="debd3721fbfe9bc5052278baa84126d5">
  <xsd:schema xmlns:xsd="http://www.w3.org/2001/XMLSchema" xmlns:xs="http://www.w3.org/2001/XMLSchema" xmlns:p="http://schemas.microsoft.com/office/2006/metadata/properties" xmlns:ns2="f07caa06-ce80-4db7-a081-bb78ab6dc7ab" xmlns:ns3="27205813-0915-4c1c-985e-ef79156e53ca" targetNamespace="http://schemas.microsoft.com/office/2006/metadata/properties" ma:root="true" ma:fieldsID="56a9d812298d53f99fa40ba6fc4db027" ns2:_="" ns3:_="">
    <xsd:import namespace="f07caa06-ce80-4db7-a081-bb78ab6dc7ab"/>
    <xsd:import namespace="27205813-0915-4c1c-985e-ef79156e53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caa06-ce80-4db7-a081-bb78ab6dc7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4239e5f-bdb8-4c65-82ab-f1393e1eca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05813-0915-4c1c-985e-ef79156e53c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5186e19-df00-43e2-af26-28db919bc2a1}" ma:internalName="TaxCatchAll" ma:showField="CatchAllData" ma:web="27205813-0915-4c1c-985e-ef79156e53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7caa06-ce80-4db7-a081-bb78ab6dc7ab">
      <Terms xmlns="http://schemas.microsoft.com/office/infopath/2007/PartnerControls"/>
    </lcf76f155ced4ddcb4097134ff3c332f>
    <TaxCatchAll xmlns="27205813-0915-4c1c-985e-ef79156e53ca" xsi:nil="true"/>
  </documentManagement>
</p:properties>
</file>

<file path=customXml/itemProps1.xml><?xml version="1.0" encoding="utf-8"?>
<ds:datastoreItem xmlns:ds="http://schemas.openxmlformats.org/officeDocument/2006/customXml" ds:itemID="{CB2E6AB3-CD0E-43E4-8E42-AD22F8EE582F}">
  <ds:schemaRefs>
    <ds:schemaRef ds:uri="27205813-0915-4c1c-985e-ef79156e53ca"/>
    <ds:schemaRef ds:uri="f07caa06-ce80-4db7-a081-bb78ab6dc7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93588F8-D84C-4A4D-99B2-F3FAA7A496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68D86A-6444-4F8B-962A-AA3F659B7D1A}">
  <ds:schemaRefs>
    <ds:schemaRef ds:uri="09d17aaf-0ffe-4075-830e-920efcead340"/>
    <ds:schemaRef ds:uri="27205813-0915-4c1c-985e-ef79156e53ca"/>
    <ds:schemaRef ds:uri="95d10d01-9a8e-4e2c-b801-8bbbe2a2ac9e"/>
    <ds:schemaRef ds:uri="f07caa06-ce80-4db7-a081-bb78ab6dc7a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 de</Template>
  <TotalTime>0</TotalTime>
  <Words>1079</Words>
  <Application>Microsoft Office PowerPoint</Application>
  <PresentationFormat>Bildschirmpräsentation (16:9)</PresentationFormat>
  <Paragraphs>225</Paragraphs>
  <Slides>25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Calibri</vt:lpstr>
      <vt:lpstr>Segoe UI</vt:lpstr>
      <vt:lpstr>Segoe UI Semibold</vt:lpstr>
      <vt:lpstr>Startfolie</vt:lpstr>
      <vt:lpstr>Folien</vt:lpstr>
      <vt:lpstr>Standardfolien</vt:lpstr>
      <vt:lpstr>Frühwarnsystem zur Fehlchargenerkennung  -  KI-basierte Qualitätskontrolle in Echtzeit</vt:lpstr>
      <vt:lpstr>Struktur der Feddersen Gruppe</vt:lpstr>
      <vt:lpstr>Struktur des Digital Office </vt:lpstr>
      <vt:lpstr>Unsere KI-Reiseroute</vt:lpstr>
      <vt:lpstr>Zwei Ideen für KI-Lösungen</vt:lpstr>
      <vt:lpstr>Die Architektur des Feddersen Chats</vt:lpstr>
      <vt:lpstr>Der Feddersen Chat</vt:lpstr>
      <vt:lpstr>Eine KI-Lösung für die Produktion</vt:lpstr>
      <vt:lpstr>Das Problem</vt:lpstr>
      <vt:lpstr>Das Ziel</vt:lpstr>
      <vt:lpstr>Wieviel Fehlchargen gibt es bei der AKRO pro Jahr?</vt:lpstr>
      <vt:lpstr>Die Datenbasis</vt:lpstr>
      <vt:lpstr>Der Weg zu ENLYZE</vt:lpstr>
      <vt:lpstr>PowerPoint-Präsentation</vt:lpstr>
      <vt:lpstr>ENLYZE – Überblick der AKRO-Produktion</vt:lpstr>
      <vt:lpstr>ENLYZE Dashboard</vt:lpstr>
      <vt:lpstr>Grafana Dashboard</vt:lpstr>
      <vt:lpstr>Die Umsetzung</vt:lpstr>
      <vt:lpstr>Herausforderungen</vt:lpstr>
      <vt:lpstr>Erste Ergebnisse</vt:lpstr>
      <vt:lpstr>Erste Ergebnisse</vt:lpstr>
      <vt:lpstr>PowerPoint-Präsentation</vt:lpstr>
      <vt:lpstr>Ein Ausblick</vt:lpstr>
      <vt:lpstr>Zukünftige Möglichkeiten</vt:lpstr>
      <vt:lpstr>Vielen Dank für  Ihre Aufmerksamkeit!  </vt:lpstr>
    </vt:vector>
  </TitlesOfParts>
  <Company>Feddersen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Sophia Friedrich</dc:creator>
  <cp:lastModifiedBy>Joachim Friedrich</cp:lastModifiedBy>
  <cp:revision>2</cp:revision>
  <dcterms:created xsi:type="dcterms:W3CDTF">2025-04-23T13:07:59Z</dcterms:created>
  <dcterms:modified xsi:type="dcterms:W3CDTF">2025-05-20T14:03:16Z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0x010100977B03E1D220994492AD02BBDBD72CCE</vt:lpwstr>
  </property>
</Properties>
</file>