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134F4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134F4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34F46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54551" cy="685799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6016" y="0"/>
            <a:ext cx="9015984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50" b="0" i="0">
                <a:solidFill>
                  <a:srgbClr val="134F4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75226" y="613410"/>
            <a:ext cx="3241547" cy="800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0" i="0">
                <a:solidFill>
                  <a:srgbClr val="134F46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4337" y="1477033"/>
            <a:ext cx="11254740" cy="4068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Relationship Id="rId4" Type="http://schemas.openxmlformats.org/officeDocument/2006/relationships/image" Target="../media/image37.png"/><Relationship Id="rId5" Type="http://schemas.openxmlformats.org/officeDocument/2006/relationships/image" Target="../media/image38.jpg"/><Relationship Id="rId6" Type="http://schemas.openxmlformats.org/officeDocument/2006/relationships/image" Target="../media/image3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Relationship Id="rId4" Type="http://schemas.openxmlformats.org/officeDocument/2006/relationships/image" Target="../media/image46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4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48.jpg"/><Relationship Id="rId4" Type="http://schemas.openxmlformats.org/officeDocument/2006/relationships/image" Target="../media/image49.jpg"/><Relationship Id="rId5" Type="http://schemas.openxmlformats.org/officeDocument/2006/relationships/image" Target="../media/image50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51.jpg"/><Relationship Id="rId5" Type="http://schemas.openxmlformats.org/officeDocument/2006/relationships/image" Target="../media/image5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13.png"/><Relationship Id="rId8" Type="http://schemas.openxmlformats.org/officeDocument/2006/relationships/image" Target="../media/image1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5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5"/>
                </a:lnTo>
                <a:lnTo>
                  <a:pt x="12192000" y="685799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34F46">
              <a:alpha val="6313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949188" y="3224225"/>
            <a:ext cx="29400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504057" y="4776038"/>
            <a:ext cx="20326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dirty="0" sz="1800" spc="18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18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800" spc="18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800" spc="19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1800" spc="19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800" spc="17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19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19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18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0" i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12676" y="4776038"/>
            <a:ext cx="12185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800" spc="18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z="1800" spc="18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19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800" spc="18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18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19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0" i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108308" y="4776038"/>
            <a:ext cx="14992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z="1800" spc="18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4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1800" spc="18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800" spc="18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800" spc="18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800" spc="19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800" spc="19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0" i="1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393978" y="1633695"/>
            <a:ext cx="1187450" cy="889635"/>
          </a:xfrm>
          <a:custGeom>
            <a:avLst/>
            <a:gdLst/>
            <a:ahLst/>
            <a:cxnLst/>
            <a:rect l="l" t="t" r="r" b="b"/>
            <a:pathLst>
              <a:path w="1187450" h="889635">
                <a:moveTo>
                  <a:pt x="782743" y="296796"/>
                </a:moveTo>
                <a:lnTo>
                  <a:pt x="603241" y="296796"/>
                </a:lnTo>
                <a:lnTo>
                  <a:pt x="604194" y="297810"/>
                </a:lnTo>
                <a:lnTo>
                  <a:pt x="666069" y="543990"/>
                </a:lnTo>
                <a:lnTo>
                  <a:pt x="690725" y="642548"/>
                </a:lnTo>
                <a:lnTo>
                  <a:pt x="703019" y="691858"/>
                </a:lnTo>
                <a:lnTo>
                  <a:pt x="715287" y="741192"/>
                </a:lnTo>
                <a:lnTo>
                  <a:pt x="727525" y="790554"/>
                </a:lnTo>
                <a:lnTo>
                  <a:pt x="739729" y="839947"/>
                </a:lnTo>
                <a:lnTo>
                  <a:pt x="751896" y="889374"/>
                </a:lnTo>
                <a:lnTo>
                  <a:pt x="939639" y="888487"/>
                </a:lnTo>
                <a:lnTo>
                  <a:pt x="956208" y="841956"/>
                </a:lnTo>
                <a:lnTo>
                  <a:pt x="959646" y="828519"/>
                </a:lnTo>
                <a:lnTo>
                  <a:pt x="987047" y="730332"/>
                </a:lnTo>
                <a:lnTo>
                  <a:pt x="1014357" y="632041"/>
                </a:lnTo>
                <a:lnTo>
                  <a:pt x="1031320" y="570771"/>
                </a:lnTo>
                <a:lnTo>
                  <a:pt x="853866" y="570771"/>
                </a:lnTo>
                <a:lnTo>
                  <a:pt x="841496" y="523432"/>
                </a:lnTo>
                <a:lnTo>
                  <a:pt x="829159" y="476058"/>
                </a:lnTo>
                <a:lnTo>
                  <a:pt x="804560" y="381218"/>
                </a:lnTo>
                <a:lnTo>
                  <a:pt x="782743" y="296796"/>
                </a:lnTo>
                <a:close/>
              </a:path>
              <a:path w="1187450" h="889635">
                <a:moveTo>
                  <a:pt x="225850" y="1014"/>
                </a:moveTo>
                <a:lnTo>
                  <a:pt x="0" y="1014"/>
                </a:lnTo>
                <a:lnTo>
                  <a:pt x="83154" y="296984"/>
                </a:lnTo>
                <a:lnTo>
                  <a:pt x="249681" y="888487"/>
                </a:lnTo>
                <a:lnTo>
                  <a:pt x="443141" y="888487"/>
                </a:lnTo>
                <a:lnTo>
                  <a:pt x="469749" y="789613"/>
                </a:lnTo>
                <a:lnTo>
                  <a:pt x="496225" y="690881"/>
                </a:lnTo>
                <a:lnTo>
                  <a:pt x="527551" y="573687"/>
                </a:lnTo>
                <a:lnTo>
                  <a:pt x="361179" y="573687"/>
                </a:lnTo>
                <a:lnTo>
                  <a:pt x="360226" y="572673"/>
                </a:lnTo>
                <a:lnTo>
                  <a:pt x="349028" y="525110"/>
                </a:lnTo>
                <a:lnTo>
                  <a:pt x="225850" y="1014"/>
                </a:lnTo>
                <a:close/>
              </a:path>
              <a:path w="1187450" h="889635">
                <a:moveTo>
                  <a:pt x="703305" y="0"/>
                </a:moveTo>
                <a:lnTo>
                  <a:pt x="500318" y="0"/>
                </a:lnTo>
                <a:lnTo>
                  <a:pt x="499366" y="3930"/>
                </a:lnTo>
                <a:lnTo>
                  <a:pt x="497460" y="9635"/>
                </a:lnTo>
                <a:lnTo>
                  <a:pt x="486353" y="56302"/>
                </a:lnTo>
                <a:lnTo>
                  <a:pt x="475008" y="103083"/>
                </a:lnTo>
                <a:lnTo>
                  <a:pt x="463506" y="149919"/>
                </a:lnTo>
                <a:lnTo>
                  <a:pt x="440341" y="243536"/>
                </a:lnTo>
                <a:lnTo>
                  <a:pt x="428837" y="290203"/>
                </a:lnTo>
                <a:lnTo>
                  <a:pt x="417404" y="337432"/>
                </a:lnTo>
                <a:lnTo>
                  <a:pt x="405970" y="384509"/>
                </a:lnTo>
                <a:lnTo>
                  <a:pt x="394535" y="431464"/>
                </a:lnTo>
                <a:lnTo>
                  <a:pt x="371659" y="525130"/>
                </a:lnTo>
                <a:lnTo>
                  <a:pt x="368964" y="537228"/>
                </a:lnTo>
                <a:lnTo>
                  <a:pt x="366538" y="549361"/>
                </a:lnTo>
                <a:lnTo>
                  <a:pt x="364290" y="561518"/>
                </a:lnTo>
                <a:lnTo>
                  <a:pt x="362131" y="573687"/>
                </a:lnTo>
                <a:lnTo>
                  <a:pt x="527551" y="573687"/>
                </a:lnTo>
                <a:lnTo>
                  <a:pt x="540512" y="525110"/>
                </a:lnTo>
                <a:lnTo>
                  <a:pt x="601336" y="296796"/>
                </a:lnTo>
                <a:lnTo>
                  <a:pt x="782743" y="296796"/>
                </a:lnTo>
                <a:lnTo>
                  <a:pt x="743180" y="143703"/>
                </a:lnTo>
                <a:lnTo>
                  <a:pt x="718534" y="48586"/>
                </a:lnTo>
                <a:lnTo>
                  <a:pt x="706164" y="1014"/>
                </a:lnTo>
                <a:lnTo>
                  <a:pt x="704258" y="1014"/>
                </a:lnTo>
                <a:lnTo>
                  <a:pt x="703305" y="0"/>
                </a:lnTo>
                <a:close/>
              </a:path>
              <a:path w="1187450" h="889635">
                <a:moveTo>
                  <a:pt x="1183606" y="0"/>
                </a:moveTo>
                <a:lnTo>
                  <a:pt x="978714" y="0"/>
                </a:lnTo>
                <a:lnTo>
                  <a:pt x="977761" y="3930"/>
                </a:lnTo>
                <a:lnTo>
                  <a:pt x="976809" y="9635"/>
                </a:lnTo>
                <a:lnTo>
                  <a:pt x="913335" y="296985"/>
                </a:lnTo>
                <a:lnTo>
                  <a:pt x="871028" y="487983"/>
                </a:lnTo>
                <a:lnTo>
                  <a:pt x="866604" y="509209"/>
                </a:lnTo>
                <a:lnTo>
                  <a:pt x="862089" y="530090"/>
                </a:lnTo>
                <a:lnTo>
                  <a:pt x="857753" y="550615"/>
                </a:lnTo>
                <a:lnTo>
                  <a:pt x="853866" y="570771"/>
                </a:lnTo>
                <a:lnTo>
                  <a:pt x="1031320" y="570771"/>
                </a:lnTo>
                <a:lnTo>
                  <a:pt x="1043954" y="525110"/>
                </a:lnTo>
                <a:lnTo>
                  <a:pt x="1095892" y="336727"/>
                </a:lnTo>
                <a:lnTo>
                  <a:pt x="1163586" y="90395"/>
                </a:lnTo>
                <a:lnTo>
                  <a:pt x="1169453" y="68299"/>
                </a:lnTo>
                <a:lnTo>
                  <a:pt x="1175502" y="46085"/>
                </a:lnTo>
                <a:lnTo>
                  <a:pt x="1181550" y="23680"/>
                </a:lnTo>
                <a:lnTo>
                  <a:pt x="1187417" y="1014"/>
                </a:lnTo>
                <a:lnTo>
                  <a:pt x="1185512" y="1014"/>
                </a:lnTo>
                <a:lnTo>
                  <a:pt x="118360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6593175" y="1633489"/>
            <a:ext cx="750570" cy="889000"/>
          </a:xfrm>
          <a:custGeom>
            <a:avLst/>
            <a:gdLst/>
            <a:ahLst/>
            <a:cxnLst/>
            <a:rect l="l" t="t" r="r" b="b"/>
            <a:pathLst>
              <a:path w="750570" h="889000">
                <a:moveTo>
                  <a:pt x="159236" y="0"/>
                </a:moveTo>
                <a:lnTo>
                  <a:pt x="2794" y="206"/>
                </a:lnTo>
                <a:lnTo>
                  <a:pt x="0" y="1220"/>
                </a:lnTo>
                <a:lnTo>
                  <a:pt x="0" y="888693"/>
                </a:lnTo>
                <a:lnTo>
                  <a:pt x="6605" y="888693"/>
                </a:lnTo>
                <a:lnTo>
                  <a:pt x="310597" y="887679"/>
                </a:lnTo>
                <a:lnTo>
                  <a:pt x="356130" y="885224"/>
                </a:lnTo>
                <a:lnTo>
                  <a:pt x="401140" y="879263"/>
                </a:lnTo>
                <a:lnTo>
                  <a:pt x="445435" y="869903"/>
                </a:lnTo>
                <a:lnTo>
                  <a:pt x="488825" y="857251"/>
                </a:lnTo>
                <a:lnTo>
                  <a:pt x="538019" y="836847"/>
                </a:lnTo>
                <a:lnTo>
                  <a:pt x="582585" y="811586"/>
                </a:lnTo>
                <a:lnTo>
                  <a:pt x="622337" y="781198"/>
                </a:lnTo>
                <a:lnTo>
                  <a:pt x="657092" y="745411"/>
                </a:lnTo>
                <a:lnTo>
                  <a:pt x="674354" y="721214"/>
                </a:lnTo>
                <a:lnTo>
                  <a:pt x="203888" y="721214"/>
                </a:lnTo>
                <a:lnTo>
                  <a:pt x="203888" y="174277"/>
                </a:lnTo>
                <a:lnTo>
                  <a:pt x="256722" y="172942"/>
                </a:lnTo>
                <a:lnTo>
                  <a:pt x="680518" y="172942"/>
                </a:lnTo>
                <a:lnTo>
                  <a:pt x="671491" y="158822"/>
                </a:lnTo>
                <a:lnTo>
                  <a:pt x="641887" y="124077"/>
                </a:lnTo>
                <a:lnTo>
                  <a:pt x="607482" y="93486"/>
                </a:lnTo>
                <a:lnTo>
                  <a:pt x="568244" y="67097"/>
                </a:lnTo>
                <a:lnTo>
                  <a:pt x="524140" y="44960"/>
                </a:lnTo>
                <a:lnTo>
                  <a:pt x="472848" y="25984"/>
                </a:lnTo>
                <a:lnTo>
                  <a:pt x="420592" y="12773"/>
                </a:lnTo>
                <a:lnTo>
                  <a:pt x="367454" y="4720"/>
                </a:lnTo>
                <a:lnTo>
                  <a:pt x="313518" y="1220"/>
                </a:lnTo>
                <a:lnTo>
                  <a:pt x="159236" y="0"/>
                </a:lnTo>
                <a:close/>
              </a:path>
              <a:path w="750570" h="889000">
                <a:moveTo>
                  <a:pt x="680518" y="172942"/>
                </a:moveTo>
                <a:lnTo>
                  <a:pt x="256722" y="172942"/>
                </a:lnTo>
                <a:lnTo>
                  <a:pt x="309294" y="173580"/>
                </a:lnTo>
                <a:lnTo>
                  <a:pt x="361342" y="178877"/>
                </a:lnTo>
                <a:lnTo>
                  <a:pt x="412604" y="191519"/>
                </a:lnTo>
                <a:lnTo>
                  <a:pt x="454805" y="211957"/>
                </a:lnTo>
                <a:lnTo>
                  <a:pt x="488491" y="240441"/>
                </a:lnTo>
                <a:lnTo>
                  <a:pt x="513769" y="276794"/>
                </a:lnTo>
                <a:lnTo>
                  <a:pt x="530746" y="320837"/>
                </a:lnTo>
                <a:lnTo>
                  <a:pt x="541190" y="371241"/>
                </a:lnTo>
                <a:lnTo>
                  <a:pt x="546219" y="421926"/>
                </a:lnTo>
                <a:lnTo>
                  <a:pt x="545938" y="472713"/>
                </a:lnTo>
                <a:lnTo>
                  <a:pt x="540449" y="523428"/>
                </a:lnTo>
                <a:lnTo>
                  <a:pt x="529856" y="573893"/>
                </a:lnTo>
                <a:lnTo>
                  <a:pt x="513232" y="618072"/>
                </a:lnTo>
                <a:lnTo>
                  <a:pt x="488785" y="653872"/>
                </a:lnTo>
                <a:lnTo>
                  <a:pt x="456923" y="681553"/>
                </a:lnTo>
                <a:lnTo>
                  <a:pt x="418055" y="701377"/>
                </a:lnTo>
                <a:lnTo>
                  <a:pt x="372589" y="713607"/>
                </a:lnTo>
                <a:lnTo>
                  <a:pt x="330956" y="718968"/>
                </a:lnTo>
                <a:lnTo>
                  <a:pt x="288953" y="720643"/>
                </a:lnTo>
                <a:lnTo>
                  <a:pt x="246593" y="720703"/>
                </a:lnTo>
                <a:lnTo>
                  <a:pt x="203888" y="721214"/>
                </a:lnTo>
                <a:lnTo>
                  <a:pt x="674354" y="721214"/>
                </a:lnTo>
                <a:lnTo>
                  <a:pt x="710879" y="656555"/>
                </a:lnTo>
                <a:lnTo>
                  <a:pt x="725430" y="618414"/>
                </a:lnTo>
                <a:lnTo>
                  <a:pt x="736302" y="579440"/>
                </a:lnTo>
                <a:lnTo>
                  <a:pt x="743767" y="539563"/>
                </a:lnTo>
                <a:lnTo>
                  <a:pt x="748100" y="498712"/>
                </a:lnTo>
                <a:lnTo>
                  <a:pt x="750222" y="445366"/>
                </a:lnTo>
                <a:lnTo>
                  <a:pt x="748878" y="392389"/>
                </a:lnTo>
                <a:lnTo>
                  <a:pt x="743080" y="339769"/>
                </a:lnTo>
                <a:lnTo>
                  <a:pt x="731840" y="287493"/>
                </a:lnTo>
                <a:lnTo>
                  <a:pt x="716435" y="240579"/>
                </a:lnTo>
                <a:lnTo>
                  <a:pt x="696329" y="197673"/>
                </a:lnTo>
                <a:lnTo>
                  <a:pt x="680518" y="17294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5584911" y="1626108"/>
            <a:ext cx="840740" cy="913130"/>
          </a:xfrm>
          <a:custGeom>
            <a:avLst/>
            <a:gdLst/>
            <a:ahLst/>
            <a:cxnLst/>
            <a:rect l="l" t="t" r="r" b="b"/>
            <a:pathLst>
              <a:path w="840739" h="913130">
                <a:moveTo>
                  <a:pt x="507740" y="0"/>
                </a:moveTo>
                <a:lnTo>
                  <a:pt x="334520" y="0"/>
                </a:lnTo>
                <a:lnTo>
                  <a:pt x="270818" y="16778"/>
                </a:lnTo>
                <a:lnTo>
                  <a:pt x="222825" y="36947"/>
                </a:lnTo>
                <a:lnTo>
                  <a:pt x="179103" y="62443"/>
                </a:lnTo>
                <a:lnTo>
                  <a:pt x="139688" y="93321"/>
                </a:lnTo>
                <a:lnTo>
                  <a:pt x="104615" y="129637"/>
                </a:lnTo>
                <a:lnTo>
                  <a:pt x="73919" y="171447"/>
                </a:lnTo>
                <a:lnTo>
                  <a:pt x="47637" y="218805"/>
                </a:lnTo>
                <a:lnTo>
                  <a:pt x="29122" y="263498"/>
                </a:lnTo>
                <a:lnTo>
                  <a:pt x="15612" y="309865"/>
                </a:lnTo>
                <a:lnTo>
                  <a:pt x="6597" y="358240"/>
                </a:lnTo>
                <a:lnTo>
                  <a:pt x="1564" y="408958"/>
                </a:lnTo>
                <a:lnTo>
                  <a:pt x="0" y="462353"/>
                </a:lnTo>
                <a:lnTo>
                  <a:pt x="345" y="491913"/>
                </a:lnTo>
                <a:lnTo>
                  <a:pt x="7895" y="558592"/>
                </a:lnTo>
                <a:lnTo>
                  <a:pt x="28476" y="638646"/>
                </a:lnTo>
                <a:lnTo>
                  <a:pt x="45520" y="681413"/>
                </a:lnTo>
                <a:lnTo>
                  <a:pt x="66692" y="721638"/>
                </a:lnTo>
                <a:lnTo>
                  <a:pt x="92311" y="759084"/>
                </a:lnTo>
                <a:lnTo>
                  <a:pt x="122693" y="793515"/>
                </a:lnTo>
                <a:lnTo>
                  <a:pt x="158156" y="824696"/>
                </a:lnTo>
                <a:lnTo>
                  <a:pt x="200279" y="853899"/>
                </a:lnTo>
                <a:lnTo>
                  <a:pt x="244046" y="877136"/>
                </a:lnTo>
                <a:lnTo>
                  <a:pt x="289359" y="894512"/>
                </a:lnTo>
                <a:lnTo>
                  <a:pt x="336122" y="906130"/>
                </a:lnTo>
                <a:lnTo>
                  <a:pt x="384235" y="912096"/>
                </a:lnTo>
                <a:lnTo>
                  <a:pt x="433602" y="912512"/>
                </a:lnTo>
                <a:lnTo>
                  <a:pt x="484124" y="907484"/>
                </a:lnTo>
                <a:lnTo>
                  <a:pt x="533903" y="897586"/>
                </a:lnTo>
                <a:lnTo>
                  <a:pt x="580291" y="883106"/>
                </a:lnTo>
                <a:lnTo>
                  <a:pt x="623207" y="864045"/>
                </a:lnTo>
                <a:lnTo>
                  <a:pt x="662573" y="840404"/>
                </a:lnTo>
                <a:lnTo>
                  <a:pt x="698308" y="812185"/>
                </a:lnTo>
                <a:lnTo>
                  <a:pt x="730334" y="779388"/>
                </a:lnTo>
                <a:lnTo>
                  <a:pt x="756243" y="745095"/>
                </a:lnTo>
                <a:lnTo>
                  <a:pt x="399071" y="745095"/>
                </a:lnTo>
                <a:lnTo>
                  <a:pt x="357570" y="736355"/>
                </a:lnTo>
                <a:lnTo>
                  <a:pt x="321140" y="720101"/>
                </a:lnTo>
                <a:lnTo>
                  <a:pt x="287764" y="695232"/>
                </a:lnTo>
                <a:lnTo>
                  <a:pt x="261355" y="665394"/>
                </a:lnTo>
                <a:lnTo>
                  <a:pt x="241020" y="631278"/>
                </a:lnTo>
                <a:lnTo>
                  <a:pt x="225865" y="593572"/>
                </a:lnTo>
                <a:lnTo>
                  <a:pt x="211209" y="536283"/>
                </a:lnTo>
                <a:lnTo>
                  <a:pt x="205794" y="477567"/>
                </a:lnTo>
                <a:lnTo>
                  <a:pt x="205196" y="434960"/>
                </a:lnTo>
                <a:lnTo>
                  <a:pt x="207969" y="392782"/>
                </a:lnTo>
                <a:lnTo>
                  <a:pt x="214672" y="351126"/>
                </a:lnTo>
                <a:lnTo>
                  <a:pt x="225865" y="310088"/>
                </a:lnTo>
                <a:lnTo>
                  <a:pt x="255845" y="248456"/>
                </a:lnTo>
                <a:lnTo>
                  <a:pt x="302974" y="198900"/>
                </a:lnTo>
                <a:lnTo>
                  <a:pt x="338280" y="178989"/>
                </a:lnTo>
                <a:lnTo>
                  <a:pt x="379597" y="166564"/>
                </a:lnTo>
                <a:lnTo>
                  <a:pt x="424428" y="162826"/>
                </a:lnTo>
                <a:lnTo>
                  <a:pt x="759443" y="162826"/>
                </a:lnTo>
                <a:lnTo>
                  <a:pt x="757731" y="159922"/>
                </a:lnTo>
                <a:lnTo>
                  <a:pt x="725583" y="119678"/>
                </a:lnTo>
                <a:lnTo>
                  <a:pt x="687952" y="84346"/>
                </a:lnTo>
                <a:lnTo>
                  <a:pt x="644915" y="53980"/>
                </a:lnTo>
                <a:lnTo>
                  <a:pt x="596549" y="28632"/>
                </a:lnTo>
                <a:lnTo>
                  <a:pt x="552338" y="11710"/>
                </a:lnTo>
                <a:lnTo>
                  <a:pt x="507740" y="0"/>
                </a:lnTo>
                <a:close/>
              </a:path>
              <a:path w="840739" h="913130">
                <a:moveTo>
                  <a:pt x="759443" y="162826"/>
                </a:moveTo>
                <a:lnTo>
                  <a:pt x="424428" y="162826"/>
                </a:lnTo>
                <a:lnTo>
                  <a:pt x="470273" y="168976"/>
                </a:lnTo>
                <a:lnTo>
                  <a:pt x="514637" y="186211"/>
                </a:lnTo>
                <a:lnTo>
                  <a:pt x="555021" y="215733"/>
                </a:lnTo>
                <a:lnTo>
                  <a:pt x="588927" y="258742"/>
                </a:lnTo>
                <a:lnTo>
                  <a:pt x="606868" y="294569"/>
                </a:lnTo>
                <a:lnTo>
                  <a:pt x="619748" y="331895"/>
                </a:lnTo>
                <a:lnTo>
                  <a:pt x="628174" y="370456"/>
                </a:lnTo>
                <a:lnTo>
                  <a:pt x="632753" y="409992"/>
                </a:lnTo>
                <a:lnTo>
                  <a:pt x="634659" y="447139"/>
                </a:lnTo>
                <a:lnTo>
                  <a:pt x="632464" y="495709"/>
                </a:lnTo>
                <a:lnTo>
                  <a:pt x="626624" y="541877"/>
                </a:lnTo>
                <a:lnTo>
                  <a:pt x="615973" y="586096"/>
                </a:lnTo>
                <a:lnTo>
                  <a:pt x="599344" y="628818"/>
                </a:lnTo>
                <a:lnTo>
                  <a:pt x="568187" y="677906"/>
                </a:lnTo>
                <a:lnTo>
                  <a:pt x="530201" y="712727"/>
                </a:lnTo>
                <a:lnTo>
                  <a:pt x="487767" y="734631"/>
                </a:lnTo>
                <a:lnTo>
                  <a:pt x="443264" y="744971"/>
                </a:lnTo>
                <a:lnTo>
                  <a:pt x="399071" y="745095"/>
                </a:lnTo>
                <a:lnTo>
                  <a:pt x="756243" y="745095"/>
                </a:lnTo>
                <a:lnTo>
                  <a:pt x="782939" y="700064"/>
                </a:lnTo>
                <a:lnTo>
                  <a:pt x="803359" y="653540"/>
                </a:lnTo>
                <a:lnTo>
                  <a:pt x="819578" y="604126"/>
                </a:lnTo>
                <a:lnTo>
                  <a:pt x="831114" y="554442"/>
                </a:lnTo>
                <a:lnTo>
                  <a:pt x="838027" y="504566"/>
                </a:lnTo>
                <a:lnTo>
                  <a:pt x="840374" y="454572"/>
                </a:lnTo>
                <a:lnTo>
                  <a:pt x="838213" y="404536"/>
                </a:lnTo>
                <a:lnTo>
                  <a:pt x="831603" y="354535"/>
                </a:lnTo>
                <a:lnTo>
                  <a:pt x="820601" y="304644"/>
                </a:lnTo>
                <a:lnTo>
                  <a:pt x="805265" y="254938"/>
                </a:lnTo>
                <a:lnTo>
                  <a:pt x="784317" y="205027"/>
                </a:lnTo>
                <a:lnTo>
                  <a:pt x="759443" y="16282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4628983" y="1626108"/>
            <a:ext cx="840105" cy="913130"/>
          </a:xfrm>
          <a:custGeom>
            <a:avLst/>
            <a:gdLst/>
            <a:ahLst/>
            <a:cxnLst/>
            <a:rect l="l" t="t" r="r" b="b"/>
            <a:pathLst>
              <a:path w="840104" h="913130">
                <a:moveTo>
                  <a:pt x="506081" y="0"/>
                </a:moveTo>
                <a:lnTo>
                  <a:pt x="332622" y="0"/>
                </a:lnTo>
                <a:lnTo>
                  <a:pt x="279932" y="13419"/>
                </a:lnTo>
                <a:lnTo>
                  <a:pt x="231211" y="32452"/>
                </a:lnTo>
                <a:lnTo>
                  <a:pt x="186601" y="57098"/>
                </a:lnTo>
                <a:lnTo>
                  <a:pt x="146166" y="87377"/>
                </a:lnTo>
                <a:lnTo>
                  <a:pt x="109971" y="123309"/>
                </a:lnTo>
                <a:lnTo>
                  <a:pt x="78081" y="164914"/>
                </a:lnTo>
                <a:lnTo>
                  <a:pt x="50559" y="212213"/>
                </a:lnTo>
                <a:lnTo>
                  <a:pt x="30666" y="258006"/>
                </a:lnTo>
                <a:lnTo>
                  <a:pt x="16298" y="305139"/>
                </a:lnTo>
                <a:lnTo>
                  <a:pt x="6821" y="353336"/>
                </a:lnTo>
                <a:lnTo>
                  <a:pt x="1599" y="402324"/>
                </a:lnTo>
                <a:lnTo>
                  <a:pt x="0" y="451830"/>
                </a:lnTo>
                <a:lnTo>
                  <a:pt x="398" y="488060"/>
                </a:lnTo>
                <a:lnTo>
                  <a:pt x="7913" y="559426"/>
                </a:lnTo>
                <a:lnTo>
                  <a:pt x="28680" y="640418"/>
                </a:lnTo>
                <a:lnTo>
                  <a:pt x="46174" y="683710"/>
                </a:lnTo>
                <a:lnTo>
                  <a:pt x="67994" y="724269"/>
                </a:lnTo>
                <a:lnTo>
                  <a:pt x="94409" y="761901"/>
                </a:lnTo>
                <a:lnTo>
                  <a:pt x="125686" y="796413"/>
                </a:lnTo>
                <a:lnTo>
                  <a:pt x="162094" y="827612"/>
                </a:lnTo>
                <a:lnTo>
                  <a:pt x="205807" y="857027"/>
                </a:lnTo>
                <a:lnTo>
                  <a:pt x="251171" y="880150"/>
                </a:lnTo>
                <a:lnTo>
                  <a:pt x="298064" y="897102"/>
                </a:lnTo>
                <a:lnTo>
                  <a:pt x="346363" y="908001"/>
                </a:lnTo>
                <a:lnTo>
                  <a:pt x="395947" y="912968"/>
                </a:lnTo>
                <a:lnTo>
                  <a:pt x="446693" y="912122"/>
                </a:lnTo>
                <a:lnTo>
                  <a:pt x="498479" y="905583"/>
                </a:lnTo>
                <a:lnTo>
                  <a:pt x="549844" y="893439"/>
                </a:lnTo>
                <a:lnTo>
                  <a:pt x="597369" y="876300"/>
                </a:lnTo>
                <a:lnTo>
                  <a:pt x="640979" y="854151"/>
                </a:lnTo>
                <a:lnTo>
                  <a:pt x="680598" y="826978"/>
                </a:lnTo>
                <a:lnTo>
                  <a:pt x="716149" y="794765"/>
                </a:lnTo>
                <a:lnTo>
                  <a:pt x="747558" y="757497"/>
                </a:lnTo>
                <a:lnTo>
                  <a:pt x="755211" y="745581"/>
                </a:lnTo>
                <a:lnTo>
                  <a:pt x="403139" y="745581"/>
                </a:lnTo>
                <a:lnTo>
                  <a:pt x="363562" y="738259"/>
                </a:lnTo>
                <a:lnTo>
                  <a:pt x="327873" y="723904"/>
                </a:lnTo>
                <a:lnTo>
                  <a:pt x="294308" y="701561"/>
                </a:lnTo>
                <a:lnTo>
                  <a:pt x="267342" y="673714"/>
                </a:lnTo>
                <a:lnTo>
                  <a:pt x="246091" y="641232"/>
                </a:lnTo>
                <a:lnTo>
                  <a:pt x="229676" y="604983"/>
                </a:lnTo>
                <a:lnTo>
                  <a:pt x="216211" y="560253"/>
                </a:lnTo>
                <a:lnTo>
                  <a:pt x="208176" y="514619"/>
                </a:lnTo>
                <a:lnTo>
                  <a:pt x="204952" y="468272"/>
                </a:lnTo>
                <a:lnTo>
                  <a:pt x="205921" y="421403"/>
                </a:lnTo>
                <a:lnTo>
                  <a:pt x="209428" y="381128"/>
                </a:lnTo>
                <a:lnTo>
                  <a:pt x="216353" y="341863"/>
                </a:lnTo>
                <a:lnTo>
                  <a:pt x="227590" y="303858"/>
                </a:lnTo>
                <a:lnTo>
                  <a:pt x="244031" y="267363"/>
                </a:lnTo>
                <a:lnTo>
                  <a:pt x="276381" y="221832"/>
                </a:lnTo>
                <a:lnTo>
                  <a:pt x="315614" y="189328"/>
                </a:lnTo>
                <a:lnTo>
                  <a:pt x="360755" y="169661"/>
                </a:lnTo>
                <a:lnTo>
                  <a:pt x="410826" y="162641"/>
                </a:lnTo>
                <a:lnTo>
                  <a:pt x="759255" y="162641"/>
                </a:lnTo>
                <a:lnTo>
                  <a:pt x="754801" y="155525"/>
                </a:lnTo>
                <a:lnTo>
                  <a:pt x="725003" y="119028"/>
                </a:lnTo>
                <a:lnTo>
                  <a:pt x="690393" y="86186"/>
                </a:lnTo>
                <a:lnTo>
                  <a:pt x="650919" y="57158"/>
                </a:lnTo>
                <a:lnTo>
                  <a:pt x="608359" y="33692"/>
                </a:lnTo>
                <a:lnTo>
                  <a:pt x="564766" y="15495"/>
                </a:lnTo>
                <a:lnTo>
                  <a:pt x="520179" y="2465"/>
                </a:lnTo>
                <a:lnTo>
                  <a:pt x="506081" y="0"/>
                </a:lnTo>
                <a:close/>
              </a:path>
              <a:path w="840104" h="913130">
                <a:moveTo>
                  <a:pt x="759255" y="162641"/>
                </a:moveTo>
                <a:lnTo>
                  <a:pt x="410826" y="162641"/>
                </a:lnTo>
                <a:lnTo>
                  <a:pt x="464531" y="168283"/>
                </a:lnTo>
                <a:lnTo>
                  <a:pt x="511193" y="184898"/>
                </a:lnTo>
                <a:lnTo>
                  <a:pt x="550629" y="212016"/>
                </a:lnTo>
                <a:lnTo>
                  <a:pt x="582656" y="249169"/>
                </a:lnTo>
                <a:lnTo>
                  <a:pt x="607093" y="295889"/>
                </a:lnTo>
                <a:lnTo>
                  <a:pt x="622122" y="341887"/>
                </a:lnTo>
                <a:lnTo>
                  <a:pt x="630816" y="388598"/>
                </a:lnTo>
                <a:lnTo>
                  <a:pt x="634318" y="436022"/>
                </a:lnTo>
                <a:lnTo>
                  <a:pt x="633770" y="484160"/>
                </a:lnTo>
                <a:lnTo>
                  <a:pt x="629506" y="525294"/>
                </a:lnTo>
                <a:lnTo>
                  <a:pt x="621765" y="565728"/>
                </a:lnTo>
                <a:lnTo>
                  <a:pt x="609546" y="605092"/>
                </a:lnTo>
                <a:lnTo>
                  <a:pt x="591849" y="643017"/>
                </a:lnTo>
                <a:lnTo>
                  <a:pt x="561760" y="685295"/>
                </a:lnTo>
                <a:lnTo>
                  <a:pt x="525916" y="715728"/>
                </a:lnTo>
                <a:lnTo>
                  <a:pt x="486245" y="735278"/>
                </a:lnTo>
                <a:lnTo>
                  <a:pt x="444676" y="744909"/>
                </a:lnTo>
                <a:lnTo>
                  <a:pt x="403139" y="745581"/>
                </a:lnTo>
                <a:lnTo>
                  <a:pt x="755211" y="745581"/>
                </a:lnTo>
                <a:lnTo>
                  <a:pt x="797643" y="667740"/>
                </a:lnTo>
                <a:lnTo>
                  <a:pt x="814935" y="620796"/>
                </a:lnTo>
                <a:lnTo>
                  <a:pt x="827581" y="573477"/>
                </a:lnTo>
                <a:lnTo>
                  <a:pt x="835758" y="525850"/>
                </a:lnTo>
                <a:lnTo>
                  <a:pt x="839643" y="477979"/>
                </a:lnTo>
                <a:lnTo>
                  <a:pt x="839414" y="429930"/>
                </a:lnTo>
                <a:lnTo>
                  <a:pt x="835247" y="381767"/>
                </a:lnTo>
                <a:lnTo>
                  <a:pt x="827319" y="333558"/>
                </a:lnTo>
                <a:lnTo>
                  <a:pt x="815809" y="285366"/>
                </a:lnTo>
                <a:lnTo>
                  <a:pt x="800154" y="238853"/>
                </a:lnTo>
                <a:lnTo>
                  <a:pt x="779835" y="195520"/>
                </a:lnTo>
                <a:lnTo>
                  <a:pt x="759255" y="16264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3332975" y="2830397"/>
            <a:ext cx="5525135" cy="1579880"/>
          </a:xfrm>
          <a:custGeom>
            <a:avLst/>
            <a:gdLst/>
            <a:ahLst/>
            <a:cxnLst/>
            <a:rect l="l" t="t" r="r" b="b"/>
            <a:pathLst>
              <a:path w="5525134" h="1579879">
                <a:moveTo>
                  <a:pt x="2138489" y="889"/>
                </a:moveTo>
                <a:lnTo>
                  <a:pt x="1825853" y="889"/>
                </a:lnTo>
                <a:lnTo>
                  <a:pt x="1819287" y="51765"/>
                </a:lnTo>
                <a:lnTo>
                  <a:pt x="1803882" y="97764"/>
                </a:lnTo>
                <a:lnTo>
                  <a:pt x="1780844" y="138366"/>
                </a:lnTo>
                <a:lnTo>
                  <a:pt x="1751342" y="173050"/>
                </a:lnTo>
                <a:lnTo>
                  <a:pt x="1716570" y="201333"/>
                </a:lnTo>
                <a:lnTo>
                  <a:pt x="1677708" y="222669"/>
                </a:lnTo>
                <a:lnTo>
                  <a:pt x="1635963" y="236575"/>
                </a:lnTo>
                <a:lnTo>
                  <a:pt x="1592503" y="242531"/>
                </a:lnTo>
                <a:lnTo>
                  <a:pt x="1549933" y="240703"/>
                </a:lnTo>
                <a:lnTo>
                  <a:pt x="1509534" y="232181"/>
                </a:lnTo>
                <a:lnTo>
                  <a:pt x="1471295" y="216700"/>
                </a:lnTo>
                <a:lnTo>
                  <a:pt x="1435227" y="193979"/>
                </a:lnTo>
                <a:lnTo>
                  <a:pt x="1400657" y="162864"/>
                </a:lnTo>
                <a:lnTo>
                  <a:pt x="1373555" y="127774"/>
                </a:lnTo>
                <a:lnTo>
                  <a:pt x="1353832" y="88836"/>
                </a:lnTo>
                <a:lnTo>
                  <a:pt x="1341386" y="46189"/>
                </a:lnTo>
                <a:lnTo>
                  <a:pt x="1336141" y="0"/>
                </a:lnTo>
                <a:lnTo>
                  <a:pt x="1023505" y="0"/>
                </a:lnTo>
                <a:lnTo>
                  <a:pt x="1027303" y="50863"/>
                </a:lnTo>
                <a:lnTo>
                  <a:pt x="1034440" y="99809"/>
                </a:lnTo>
                <a:lnTo>
                  <a:pt x="1044930" y="146786"/>
                </a:lnTo>
                <a:lnTo>
                  <a:pt x="1058837" y="191782"/>
                </a:lnTo>
                <a:lnTo>
                  <a:pt x="1076185" y="234759"/>
                </a:lnTo>
                <a:lnTo>
                  <a:pt x="1097013" y="275678"/>
                </a:lnTo>
                <a:lnTo>
                  <a:pt x="1121346" y="314528"/>
                </a:lnTo>
                <a:lnTo>
                  <a:pt x="1149235" y="351256"/>
                </a:lnTo>
                <a:lnTo>
                  <a:pt x="1180706" y="385851"/>
                </a:lnTo>
                <a:lnTo>
                  <a:pt x="1215809" y="418287"/>
                </a:lnTo>
                <a:lnTo>
                  <a:pt x="1254569" y="448513"/>
                </a:lnTo>
                <a:lnTo>
                  <a:pt x="1297012" y="476504"/>
                </a:lnTo>
                <a:lnTo>
                  <a:pt x="1340942" y="500468"/>
                </a:lnTo>
                <a:lnTo>
                  <a:pt x="1386332" y="520115"/>
                </a:lnTo>
                <a:lnTo>
                  <a:pt x="1432902" y="535482"/>
                </a:lnTo>
                <a:lnTo>
                  <a:pt x="1480324" y="546544"/>
                </a:lnTo>
                <a:lnTo>
                  <a:pt x="1528330" y="553351"/>
                </a:lnTo>
                <a:lnTo>
                  <a:pt x="1576616" y="555891"/>
                </a:lnTo>
                <a:lnTo>
                  <a:pt x="1624876" y="554189"/>
                </a:lnTo>
                <a:lnTo>
                  <a:pt x="1672831" y="548259"/>
                </a:lnTo>
                <a:lnTo>
                  <a:pt x="1720151" y="538111"/>
                </a:lnTo>
                <a:lnTo>
                  <a:pt x="1766570" y="523748"/>
                </a:lnTo>
                <a:lnTo>
                  <a:pt x="1811782" y="505206"/>
                </a:lnTo>
                <a:lnTo>
                  <a:pt x="1855482" y="482473"/>
                </a:lnTo>
                <a:lnTo>
                  <a:pt x="1897380" y="455574"/>
                </a:lnTo>
                <a:lnTo>
                  <a:pt x="1938058" y="424421"/>
                </a:lnTo>
                <a:lnTo>
                  <a:pt x="1974913" y="391172"/>
                </a:lnTo>
                <a:lnTo>
                  <a:pt x="2007946" y="355841"/>
                </a:lnTo>
                <a:lnTo>
                  <a:pt x="2037194" y="318452"/>
                </a:lnTo>
                <a:lnTo>
                  <a:pt x="2062695" y="279019"/>
                </a:lnTo>
                <a:lnTo>
                  <a:pt x="2084476" y="237578"/>
                </a:lnTo>
                <a:lnTo>
                  <a:pt x="2102548" y="194144"/>
                </a:lnTo>
                <a:lnTo>
                  <a:pt x="2116963" y="148729"/>
                </a:lnTo>
                <a:lnTo>
                  <a:pt x="2127745" y="101371"/>
                </a:lnTo>
                <a:lnTo>
                  <a:pt x="2134908" y="52082"/>
                </a:lnTo>
                <a:lnTo>
                  <a:pt x="2138489" y="889"/>
                </a:lnTo>
                <a:close/>
              </a:path>
              <a:path w="5525134" h="1579879">
                <a:moveTo>
                  <a:pt x="4498137" y="889"/>
                </a:moveTo>
                <a:lnTo>
                  <a:pt x="4185501" y="889"/>
                </a:lnTo>
                <a:lnTo>
                  <a:pt x="4180052" y="48171"/>
                </a:lnTo>
                <a:lnTo>
                  <a:pt x="4166476" y="91859"/>
                </a:lnTo>
                <a:lnTo>
                  <a:pt x="4145673" y="131292"/>
                </a:lnTo>
                <a:lnTo>
                  <a:pt x="4118533" y="165798"/>
                </a:lnTo>
                <a:lnTo>
                  <a:pt x="4085945" y="194729"/>
                </a:lnTo>
                <a:lnTo>
                  <a:pt x="4048810" y="217436"/>
                </a:lnTo>
                <a:lnTo>
                  <a:pt x="4008018" y="233248"/>
                </a:lnTo>
                <a:lnTo>
                  <a:pt x="3964470" y="241515"/>
                </a:lnTo>
                <a:lnTo>
                  <a:pt x="3921734" y="242214"/>
                </a:lnTo>
                <a:lnTo>
                  <a:pt x="3880802" y="235699"/>
                </a:lnTo>
                <a:lnTo>
                  <a:pt x="3841648" y="221881"/>
                </a:lnTo>
                <a:lnTo>
                  <a:pt x="3804285" y="200698"/>
                </a:lnTo>
                <a:lnTo>
                  <a:pt x="3766667" y="169684"/>
                </a:lnTo>
                <a:lnTo>
                  <a:pt x="3737127" y="133858"/>
                </a:lnTo>
                <a:lnTo>
                  <a:pt x="3715537" y="93484"/>
                </a:lnTo>
                <a:lnTo>
                  <a:pt x="3701758" y="48780"/>
                </a:lnTo>
                <a:lnTo>
                  <a:pt x="3695662" y="0"/>
                </a:lnTo>
                <a:lnTo>
                  <a:pt x="3382149" y="0"/>
                </a:lnTo>
                <a:lnTo>
                  <a:pt x="3386201" y="51549"/>
                </a:lnTo>
                <a:lnTo>
                  <a:pt x="3393630" y="101092"/>
                </a:lnTo>
                <a:lnTo>
                  <a:pt x="3404476" y="148602"/>
                </a:lnTo>
                <a:lnTo>
                  <a:pt x="3418776" y="194030"/>
                </a:lnTo>
                <a:lnTo>
                  <a:pt x="3436569" y="237350"/>
                </a:lnTo>
                <a:lnTo>
                  <a:pt x="3457892" y="278549"/>
                </a:lnTo>
                <a:lnTo>
                  <a:pt x="3482784" y="317588"/>
                </a:lnTo>
                <a:lnTo>
                  <a:pt x="3511296" y="354444"/>
                </a:lnTo>
                <a:lnTo>
                  <a:pt x="3543465" y="389077"/>
                </a:lnTo>
                <a:lnTo>
                  <a:pt x="3579317" y="421462"/>
                </a:lnTo>
                <a:lnTo>
                  <a:pt x="3618903" y="451561"/>
                </a:lnTo>
                <a:lnTo>
                  <a:pt x="3662261" y="479361"/>
                </a:lnTo>
                <a:lnTo>
                  <a:pt x="3706431" y="503059"/>
                </a:lnTo>
                <a:lnTo>
                  <a:pt x="3752088" y="522351"/>
                </a:lnTo>
                <a:lnTo>
                  <a:pt x="3798925" y="537260"/>
                </a:lnTo>
                <a:lnTo>
                  <a:pt x="3846614" y="547827"/>
                </a:lnTo>
                <a:lnTo>
                  <a:pt x="3894874" y="554062"/>
                </a:lnTo>
                <a:lnTo>
                  <a:pt x="3943375" y="555980"/>
                </a:lnTo>
                <a:lnTo>
                  <a:pt x="3991800" y="553618"/>
                </a:lnTo>
                <a:lnTo>
                  <a:pt x="4039857" y="547001"/>
                </a:lnTo>
                <a:lnTo>
                  <a:pt x="4087228" y="536143"/>
                </a:lnTo>
                <a:lnTo>
                  <a:pt x="4133596" y="521081"/>
                </a:lnTo>
                <a:lnTo>
                  <a:pt x="4178655" y="501815"/>
                </a:lnTo>
                <a:lnTo>
                  <a:pt x="4222115" y="478396"/>
                </a:lnTo>
                <a:lnTo>
                  <a:pt x="4263631" y="450824"/>
                </a:lnTo>
                <a:lnTo>
                  <a:pt x="4303306" y="419696"/>
                </a:lnTo>
                <a:lnTo>
                  <a:pt x="4339183" y="386524"/>
                </a:lnTo>
                <a:lnTo>
                  <a:pt x="4371327" y="351332"/>
                </a:lnTo>
                <a:lnTo>
                  <a:pt x="4399750" y="314159"/>
                </a:lnTo>
                <a:lnTo>
                  <a:pt x="4424515" y="275031"/>
                </a:lnTo>
                <a:lnTo>
                  <a:pt x="4445635" y="233984"/>
                </a:lnTo>
                <a:lnTo>
                  <a:pt x="4463173" y="191033"/>
                </a:lnTo>
                <a:lnTo>
                  <a:pt x="4477143" y="146215"/>
                </a:lnTo>
                <a:lnTo>
                  <a:pt x="4487608" y="99568"/>
                </a:lnTo>
                <a:lnTo>
                  <a:pt x="4494593" y="51117"/>
                </a:lnTo>
                <a:lnTo>
                  <a:pt x="4498137" y="889"/>
                </a:lnTo>
                <a:close/>
              </a:path>
              <a:path w="5525134" h="1579879">
                <a:moveTo>
                  <a:pt x="5524512" y="7353"/>
                </a:moveTo>
                <a:lnTo>
                  <a:pt x="5223243" y="7353"/>
                </a:lnTo>
                <a:lnTo>
                  <a:pt x="5220652" y="58064"/>
                </a:lnTo>
                <a:lnTo>
                  <a:pt x="5219014" y="96100"/>
                </a:lnTo>
                <a:lnTo>
                  <a:pt x="5216639" y="121462"/>
                </a:lnTo>
                <a:lnTo>
                  <a:pt x="5211216" y="172173"/>
                </a:lnTo>
                <a:lnTo>
                  <a:pt x="5203583" y="222885"/>
                </a:lnTo>
                <a:lnTo>
                  <a:pt x="5193741" y="273596"/>
                </a:lnTo>
                <a:lnTo>
                  <a:pt x="5181676" y="324307"/>
                </a:lnTo>
                <a:lnTo>
                  <a:pt x="5167376" y="375018"/>
                </a:lnTo>
                <a:lnTo>
                  <a:pt x="5150828" y="425742"/>
                </a:lnTo>
                <a:lnTo>
                  <a:pt x="5132286" y="476453"/>
                </a:lnTo>
                <a:lnTo>
                  <a:pt x="5112067" y="514477"/>
                </a:lnTo>
                <a:lnTo>
                  <a:pt x="5090160" y="565200"/>
                </a:lnTo>
                <a:lnTo>
                  <a:pt x="5066601" y="615911"/>
                </a:lnTo>
                <a:lnTo>
                  <a:pt x="5041366" y="653948"/>
                </a:lnTo>
                <a:lnTo>
                  <a:pt x="5014468" y="691972"/>
                </a:lnTo>
                <a:lnTo>
                  <a:pt x="4985918" y="742696"/>
                </a:lnTo>
                <a:lnTo>
                  <a:pt x="4955705" y="780719"/>
                </a:lnTo>
                <a:lnTo>
                  <a:pt x="4923853" y="818756"/>
                </a:lnTo>
                <a:lnTo>
                  <a:pt x="4890338" y="856792"/>
                </a:lnTo>
                <a:lnTo>
                  <a:pt x="4855184" y="894829"/>
                </a:lnTo>
                <a:lnTo>
                  <a:pt x="4818392" y="932865"/>
                </a:lnTo>
                <a:lnTo>
                  <a:pt x="4779962" y="958215"/>
                </a:lnTo>
                <a:lnTo>
                  <a:pt x="4739906" y="996251"/>
                </a:lnTo>
                <a:lnTo>
                  <a:pt x="4698212" y="1034288"/>
                </a:lnTo>
                <a:lnTo>
                  <a:pt x="4657522" y="1059649"/>
                </a:lnTo>
                <a:lnTo>
                  <a:pt x="4574286" y="1110361"/>
                </a:lnTo>
                <a:lnTo>
                  <a:pt x="4488561" y="1161072"/>
                </a:lnTo>
                <a:lnTo>
                  <a:pt x="4444784" y="1173746"/>
                </a:lnTo>
                <a:lnTo>
                  <a:pt x="4400397" y="1199108"/>
                </a:lnTo>
                <a:lnTo>
                  <a:pt x="4169422" y="1262494"/>
                </a:lnTo>
                <a:lnTo>
                  <a:pt x="4121442" y="1262494"/>
                </a:lnTo>
                <a:lnTo>
                  <a:pt x="4072877" y="1275168"/>
                </a:lnTo>
                <a:lnTo>
                  <a:pt x="3778161" y="1275168"/>
                </a:lnTo>
                <a:lnTo>
                  <a:pt x="3681311" y="1249819"/>
                </a:lnTo>
                <a:lnTo>
                  <a:pt x="3532060" y="1211783"/>
                </a:lnTo>
                <a:lnTo>
                  <a:pt x="3484359" y="1199108"/>
                </a:lnTo>
                <a:lnTo>
                  <a:pt x="3437686" y="1173746"/>
                </a:lnTo>
                <a:lnTo>
                  <a:pt x="3392030" y="1161072"/>
                </a:lnTo>
                <a:lnTo>
                  <a:pt x="3347402" y="1135710"/>
                </a:lnTo>
                <a:lnTo>
                  <a:pt x="3303803" y="1110361"/>
                </a:lnTo>
                <a:lnTo>
                  <a:pt x="3261207" y="1084999"/>
                </a:lnTo>
                <a:lnTo>
                  <a:pt x="3240430" y="1072324"/>
                </a:lnTo>
                <a:lnTo>
                  <a:pt x="3219640" y="1059649"/>
                </a:lnTo>
                <a:lnTo>
                  <a:pt x="3179089" y="1034288"/>
                </a:lnTo>
                <a:lnTo>
                  <a:pt x="3139554" y="996251"/>
                </a:lnTo>
                <a:lnTo>
                  <a:pt x="3101035" y="970902"/>
                </a:lnTo>
                <a:lnTo>
                  <a:pt x="3063532" y="932865"/>
                </a:lnTo>
                <a:lnTo>
                  <a:pt x="3027045" y="894829"/>
                </a:lnTo>
                <a:lnTo>
                  <a:pt x="2991561" y="856792"/>
                </a:lnTo>
                <a:lnTo>
                  <a:pt x="2957093" y="818756"/>
                </a:lnTo>
                <a:lnTo>
                  <a:pt x="2952394" y="818756"/>
                </a:lnTo>
                <a:lnTo>
                  <a:pt x="2955188" y="806081"/>
                </a:lnTo>
                <a:lnTo>
                  <a:pt x="2974352" y="768045"/>
                </a:lnTo>
                <a:lnTo>
                  <a:pt x="2993237" y="730008"/>
                </a:lnTo>
                <a:lnTo>
                  <a:pt x="3011919" y="704659"/>
                </a:lnTo>
                <a:lnTo>
                  <a:pt x="3030512" y="666623"/>
                </a:lnTo>
                <a:lnTo>
                  <a:pt x="3036747" y="653948"/>
                </a:lnTo>
                <a:lnTo>
                  <a:pt x="3042729" y="641261"/>
                </a:lnTo>
                <a:lnTo>
                  <a:pt x="3048546" y="628586"/>
                </a:lnTo>
                <a:lnTo>
                  <a:pt x="3054273" y="615911"/>
                </a:lnTo>
                <a:lnTo>
                  <a:pt x="3084830" y="653948"/>
                </a:lnTo>
                <a:lnTo>
                  <a:pt x="3116630" y="691972"/>
                </a:lnTo>
                <a:lnTo>
                  <a:pt x="3149701" y="730008"/>
                </a:lnTo>
                <a:lnTo>
                  <a:pt x="3184042" y="768045"/>
                </a:lnTo>
                <a:lnTo>
                  <a:pt x="3219678" y="806081"/>
                </a:lnTo>
                <a:lnTo>
                  <a:pt x="3256597" y="831443"/>
                </a:lnTo>
                <a:lnTo>
                  <a:pt x="3294824" y="856792"/>
                </a:lnTo>
                <a:lnTo>
                  <a:pt x="3334372" y="894829"/>
                </a:lnTo>
                <a:lnTo>
                  <a:pt x="3375253" y="920191"/>
                </a:lnTo>
                <a:lnTo>
                  <a:pt x="3417455" y="945540"/>
                </a:lnTo>
                <a:lnTo>
                  <a:pt x="3461016" y="970902"/>
                </a:lnTo>
                <a:lnTo>
                  <a:pt x="3505924" y="983576"/>
                </a:lnTo>
                <a:lnTo>
                  <a:pt x="3552202" y="1008938"/>
                </a:lnTo>
                <a:lnTo>
                  <a:pt x="3797770" y="1072324"/>
                </a:lnTo>
                <a:lnTo>
                  <a:pt x="3847173" y="1072324"/>
                </a:lnTo>
                <a:lnTo>
                  <a:pt x="3896461" y="1084999"/>
                </a:lnTo>
                <a:lnTo>
                  <a:pt x="3994620" y="1084999"/>
                </a:lnTo>
                <a:lnTo>
                  <a:pt x="4043464" y="1072324"/>
                </a:lnTo>
                <a:lnTo>
                  <a:pt x="4092130" y="1072324"/>
                </a:lnTo>
                <a:lnTo>
                  <a:pt x="4140619" y="1059649"/>
                </a:lnTo>
                <a:lnTo>
                  <a:pt x="4188917" y="1059649"/>
                </a:lnTo>
                <a:lnTo>
                  <a:pt x="4236999" y="1046962"/>
                </a:lnTo>
                <a:lnTo>
                  <a:pt x="4284853" y="1021613"/>
                </a:lnTo>
                <a:lnTo>
                  <a:pt x="4332490" y="1008938"/>
                </a:lnTo>
                <a:lnTo>
                  <a:pt x="4379861" y="983576"/>
                </a:lnTo>
                <a:lnTo>
                  <a:pt x="4428210" y="970902"/>
                </a:lnTo>
                <a:lnTo>
                  <a:pt x="4474718" y="945540"/>
                </a:lnTo>
                <a:lnTo>
                  <a:pt x="4519371" y="920191"/>
                </a:lnTo>
                <a:lnTo>
                  <a:pt x="4562170" y="882154"/>
                </a:lnTo>
                <a:lnTo>
                  <a:pt x="4603115" y="856792"/>
                </a:lnTo>
                <a:lnTo>
                  <a:pt x="4642193" y="831443"/>
                </a:lnTo>
                <a:lnTo>
                  <a:pt x="4679391" y="793407"/>
                </a:lnTo>
                <a:lnTo>
                  <a:pt x="4714722" y="755370"/>
                </a:lnTo>
                <a:lnTo>
                  <a:pt x="4748161" y="717334"/>
                </a:lnTo>
                <a:lnTo>
                  <a:pt x="4779708" y="691972"/>
                </a:lnTo>
                <a:lnTo>
                  <a:pt x="4809363" y="653948"/>
                </a:lnTo>
                <a:lnTo>
                  <a:pt x="4837112" y="615911"/>
                </a:lnTo>
                <a:lnTo>
                  <a:pt x="4862944" y="565200"/>
                </a:lnTo>
                <a:lnTo>
                  <a:pt x="4886871" y="527164"/>
                </a:lnTo>
                <a:lnTo>
                  <a:pt x="4908867" y="489127"/>
                </a:lnTo>
                <a:lnTo>
                  <a:pt x="4928946" y="451091"/>
                </a:lnTo>
                <a:lnTo>
                  <a:pt x="4947082" y="400380"/>
                </a:lnTo>
                <a:lnTo>
                  <a:pt x="4963274" y="362343"/>
                </a:lnTo>
                <a:lnTo>
                  <a:pt x="4977523" y="311632"/>
                </a:lnTo>
                <a:lnTo>
                  <a:pt x="4989830" y="273596"/>
                </a:lnTo>
                <a:lnTo>
                  <a:pt x="5000168" y="222885"/>
                </a:lnTo>
                <a:lnTo>
                  <a:pt x="5008550" y="184848"/>
                </a:lnTo>
                <a:lnTo>
                  <a:pt x="5014950" y="134137"/>
                </a:lnTo>
                <a:lnTo>
                  <a:pt x="5019383" y="96100"/>
                </a:lnTo>
                <a:lnTo>
                  <a:pt x="5021821" y="45389"/>
                </a:lnTo>
                <a:lnTo>
                  <a:pt x="5022278" y="7353"/>
                </a:lnTo>
                <a:lnTo>
                  <a:pt x="4717262" y="7353"/>
                </a:lnTo>
                <a:lnTo>
                  <a:pt x="4714862" y="58064"/>
                </a:lnTo>
                <a:lnTo>
                  <a:pt x="4709541" y="108775"/>
                </a:lnTo>
                <a:lnTo>
                  <a:pt x="4701273" y="159499"/>
                </a:lnTo>
                <a:lnTo>
                  <a:pt x="4690046" y="210210"/>
                </a:lnTo>
                <a:lnTo>
                  <a:pt x="4675848" y="260921"/>
                </a:lnTo>
                <a:lnTo>
                  <a:pt x="4658639" y="298958"/>
                </a:lnTo>
                <a:lnTo>
                  <a:pt x="4638421" y="349669"/>
                </a:lnTo>
                <a:lnTo>
                  <a:pt x="4615167" y="387705"/>
                </a:lnTo>
                <a:lnTo>
                  <a:pt x="4588865" y="425742"/>
                </a:lnTo>
                <a:lnTo>
                  <a:pt x="4559478" y="476453"/>
                </a:lnTo>
                <a:lnTo>
                  <a:pt x="4526991" y="514477"/>
                </a:lnTo>
                <a:lnTo>
                  <a:pt x="4491406" y="552513"/>
                </a:lnTo>
                <a:lnTo>
                  <a:pt x="4453547" y="577875"/>
                </a:lnTo>
                <a:lnTo>
                  <a:pt x="4414329" y="615911"/>
                </a:lnTo>
                <a:lnTo>
                  <a:pt x="4373740" y="641261"/>
                </a:lnTo>
                <a:lnTo>
                  <a:pt x="4331817" y="666623"/>
                </a:lnTo>
                <a:lnTo>
                  <a:pt x="4288561" y="691972"/>
                </a:lnTo>
                <a:lnTo>
                  <a:pt x="4244010" y="717334"/>
                </a:lnTo>
                <a:lnTo>
                  <a:pt x="4151033" y="742696"/>
                </a:lnTo>
                <a:lnTo>
                  <a:pt x="4053014" y="768045"/>
                </a:lnTo>
                <a:lnTo>
                  <a:pt x="4002176" y="768045"/>
                </a:lnTo>
                <a:lnTo>
                  <a:pt x="3950119" y="780719"/>
                </a:lnTo>
                <a:lnTo>
                  <a:pt x="3896868" y="768045"/>
                </a:lnTo>
                <a:lnTo>
                  <a:pt x="3844633" y="768045"/>
                </a:lnTo>
                <a:lnTo>
                  <a:pt x="3793452" y="755370"/>
                </a:lnTo>
                <a:lnTo>
                  <a:pt x="3743350" y="755370"/>
                </a:lnTo>
                <a:lnTo>
                  <a:pt x="3694379" y="730008"/>
                </a:lnTo>
                <a:lnTo>
                  <a:pt x="3646576" y="717334"/>
                </a:lnTo>
                <a:lnTo>
                  <a:pt x="3599992" y="691972"/>
                </a:lnTo>
                <a:lnTo>
                  <a:pt x="3554653" y="666623"/>
                </a:lnTo>
                <a:lnTo>
                  <a:pt x="3510610" y="641261"/>
                </a:lnTo>
                <a:lnTo>
                  <a:pt x="3482136" y="615911"/>
                </a:lnTo>
                <a:lnTo>
                  <a:pt x="3467900" y="603224"/>
                </a:lnTo>
                <a:lnTo>
                  <a:pt x="3428301" y="577875"/>
                </a:lnTo>
                <a:lnTo>
                  <a:pt x="3391624" y="539838"/>
                </a:lnTo>
                <a:lnTo>
                  <a:pt x="3369094" y="514477"/>
                </a:lnTo>
                <a:lnTo>
                  <a:pt x="3357829" y="501802"/>
                </a:lnTo>
                <a:lnTo>
                  <a:pt x="3326917" y="463765"/>
                </a:lnTo>
                <a:lnTo>
                  <a:pt x="3298875" y="425742"/>
                </a:lnTo>
                <a:lnTo>
                  <a:pt x="3273691" y="387705"/>
                </a:lnTo>
                <a:lnTo>
                  <a:pt x="3251352" y="336994"/>
                </a:lnTo>
                <a:lnTo>
                  <a:pt x="3231832" y="298958"/>
                </a:lnTo>
                <a:lnTo>
                  <a:pt x="3215132" y="248246"/>
                </a:lnTo>
                <a:lnTo>
                  <a:pt x="3201238" y="210210"/>
                </a:lnTo>
                <a:lnTo>
                  <a:pt x="3190138" y="159499"/>
                </a:lnTo>
                <a:lnTo>
                  <a:pt x="3181807" y="108775"/>
                </a:lnTo>
                <a:lnTo>
                  <a:pt x="3176244" y="58064"/>
                </a:lnTo>
                <a:lnTo>
                  <a:pt x="3173425" y="7353"/>
                </a:lnTo>
                <a:lnTo>
                  <a:pt x="2868422" y="7353"/>
                </a:lnTo>
                <a:lnTo>
                  <a:pt x="2867393" y="58064"/>
                </a:lnTo>
                <a:lnTo>
                  <a:pt x="2864294" y="108775"/>
                </a:lnTo>
                <a:lnTo>
                  <a:pt x="2859113" y="159499"/>
                </a:lnTo>
                <a:lnTo>
                  <a:pt x="2851835" y="210210"/>
                </a:lnTo>
                <a:lnTo>
                  <a:pt x="2842463" y="260921"/>
                </a:lnTo>
                <a:lnTo>
                  <a:pt x="2830969" y="311632"/>
                </a:lnTo>
                <a:lnTo>
                  <a:pt x="2817355" y="362343"/>
                </a:lnTo>
                <a:lnTo>
                  <a:pt x="2801594" y="413054"/>
                </a:lnTo>
                <a:lnTo>
                  <a:pt x="2783687" y="463765"/>
                </a:lnTo>
                <a:lnTo>
                  <a:pt x="2763621" y="514477"/>
                </a:lnTo>
                <a:lnTo>
                  <a:pt x="2743555" y="463765"/>
                </a:lnTo>
                <a:lnTo>
                  <a:pt x="2725648" y="413054"/>
                </a:lnTo>
                <a:lnTo>
                  <a:pt x="2709888" y="362343"/>
                </a:lnTo>
                <a:lnTo>
                  <a:pt x="2696273" y="311632"/>
                </a:lnTo>
                <a:lnTo>
                  <a:pt x="2684780" y="260921"/>
                </a:lnTo>
                <a:lnTo>
                  <a:pt x="2675407" y="210210"/>
                </a:lnTo>
                <a:lnTo>
                  <a:pt x="2668130" y="159499"/>
                </a:lnTo>
                <a:lnTo>
                  <a:pt x="2662948" y="108775"/>
                </a:lnTo>
                <a:lnTo>
                  <a:pt x="2659850" y="58064"/>
                </a:lnTo>
                <a:lnTo>
                  <a:pt x="2658821" y="7353"/>
                </a:lnTo>
                <a:lnTo>
                  <a:pt x="2352916" y="7353"/>
                </a:lnTo>
                <a:lnTo>
                  <a:pt x="2350516" y="58064"/>
                </a:lnTo>
                <a:lnTo>
                  <a:pt x="2345194" y="108775"/>
                </a:lnTo>
                <a:lnTo>
                  <a:pt x="2336927" y="159499"/>
                </a:lnTo>
                <a:lnTo>
                  <a:pt x="2325700" y="210210"/>
                </a:lnTo>
                <a:lnTo>
                  <a:pt x="2311501" y="260921"/>
                </a:lnTo>
                <a:lnTo>
                  <a:pt x="2294293" y="298958"/>
                </a:lnTo>
                <a:lnTo>
                  <a:pt x="2274074" y="349669"/>
                </a:lnTo>
                <a:lnTo>
                  <a:pt x="2250821" y="387705"/>
                </a:lnTo>
                <a:lnTo>
                  <a:pt x="2224519" y="425742"/>
                </a:lnTo>
                <a:lnTo>
                  <a:pt x="2195131" y="476453"/>
                </a:lnTo>
                <a:lnTo>
                  <a:pt x="2162645" y="514477"/>
                </a:lnTo>
                <a:lnTo>
                  <a:pt x="2127059" y="552513"/>
                </a:lnTo>
                <a:lnTo>
                  <a:pt x="2088972" y="590550"/>
                </a:lnTo>
                <a:lnTo>
                  <a:pt x="2049551" y="615911"/>
                </a:lnTo>
                <a:lnTo>
                  <a:pt x="2008809" y="641261"/>
                </a:lnTo>
                <a:lnTo>
                  <a:pt x="1966760" y="679297"/>
                </a:lnTo>
                <a:lnTo>
                  <a:pt x="1923415" y="691972"/>
                </a:lnTo>
                <a:lnTo>
                  <a:pt x="1878787" y="717334"/>
                </a:lnTo>
                <a:lnTo>
                  <a:pt x="1785734" y="742696"/>
                </a:lnTo>
                <a:lnTo>
                  <a:pt x="1687728" y="768045"/>
                </a:lnTo>
                <a:lnTo>
                  <a:pt x="1636903" y="768045"/>
                </a:lnTo>
                <a:lnTo>
                  <a:pt x="1584871" y="780719"/>
                </a:lnTo>
                <a:lnTo>
                  <a:pt x="1535899" y="768045"/>
                </a:lnTo>
                <a:lnTo>
                  <a:pt x="1440624" y="768045"/>
                </a:lnTo>
                <a:lnTo>
                  <a:pt x="1304759" y="730008"/>
                </a:lnTo>
                <a:lnTo>
                  <a:pt x="1261452" y="704659"/>
                </a:lnTo>
                <a:lnTo>
                  <a:pt x="1219174" y="691972"/>
                </a:lnTo>
                <a:lnTo>
                  <a:pt x="1177963" y="666623"/>
                </a:lnTo>
                <a:lnTo>
                  <a:pt x="1137818" y="628586"/>
                </a:lnTo>
                <a:lnTo>
                  <a:pt x="1098791" y="603224"/>
                </a:lnTo>
                <a:lnTo>
                  <a:pt x="1059815" y="565200"/>
                </a:lnTo>
                <a:lnTo>
                  <a:pt x="1023734" y="539838"/>
                </a:lnTo>
                <a:lnTo>
                  <a:pt x="990536" y="501802"/>
                </a:lnTo>
                <a:lnTo>
                  <a:pt x="960196" y="463765"/>
                </a:lnTo>
                <a:lnTo>
                  <a:pt x="932700" y="425742"/>
                </a:lnTo>
                <a:lnTo>
                  <a:pt x="908024" y="375018"/>
                </a:lnTo>
                <a:lnTo>
                  <a:pt x="886155" y="336994"/>
                </a:lnTo>
                <a:lnTo>
                  <a:pt x="867079" y="298958"/>
                </a:lnTo>
                <a:lnTo>
                  <a:pt x="850760" y="248246"/>
                </a:lnTo>
                <a:lnTo>
                  <a:pt x="837196" y="210210"/>
                </a:lnTo>
                <a:lnTo>
                  <a:pt x="826363" y="159499"/>
                </a:lnTo>
                <a:lnTo>
                  <a:pt x="818235" y="108775"/>
                </a:lnTo>
                <a:lnTo>
                  <a:pt x="812800" y="58064"/>
                </a:lnTo>
                <a:lnTo>
                  <a:pt x="810031" y="7353"/>
                </a:lnTo>
                <a:lnTo>
                  <a:pt x="506044" y="7353"/>
                </a:lnTo>
                <a:lnTo>
                  <a:pt x="507809" y="83426"/>
                </a:lnTo>
                <a:lnTo>
                  <a:pt x="511352" y="121462"/>
                </a:lnTo>
                <a:lnTo>
                  <a:pt x="516712" y="172173"/>
                </a:lnTo>
                <a:lnTo>
                  <a:pt x="523951" y="210210"/>
                </a:lnTo>
                <a:lnTo>
                  <a:pt x="533120" y="248246"/>
                </a:lnTo>
                <a:lnTo>
                  <a:pt x="544271" y="298958"/>
                </a:lnTo>
                <a:lnTo>
                  <a:pt x="557428" y="336994"/>
                </a:lnTo>
                <a:lnTo>
                  <a:pt x="572655" y="387705"/>
                </a:lnTo>
                <a:lnTo>
                  <a:pt x="590003" y="425742"/>
                </a:lnTo>
                <a:lnTo>
                  <a:pt x="609511" y="463765"/>
                </a:lnTo>
                <a:lnTo>
                  <a:pt x="631228" y="514477"/>
                </a:lnTo>
                <a:lnTo>
                  <a:pt x="655218" y="552513"/>
                </a:lnTo>
                <a:lnTo>
                  <a:pt x="681494" y="590550"/>
                </a:lnTo>
                <a:lnTo>
                  <a:pt x="710133" y="641261"/>
                </a:lnTo>
                <a:lnTo>
                  <a:pt x="741172" y="679297"/>
                </a:lnTo>
                <a:lnTo>
                  <a:pt x="774661" y="717334"/>
                </a:lnTo>
                <a:lnTo>
                  <a:pt x="810653" y="755370"/>
                </a:lnTo>
                <a:lnTo>
                  <a:pt x="849172" y="793407"/>
                </a:lnTo>
                <a:lnTo>
                  <a:pt x="890295" y="831443"/>
                </a:lnTo>
                <a:lnTo>
                  <a:pt x="934059" y="869467"/>
                </a:lnTo>
                <a:lnTo>
                  <a:pt x="980503" y="894829"/>
                </a:lnTo>
                <a:lnTo>
                  <a:pt x="1029677" y="932865"/>
                </a:lnTo>
                <a:lnTo>
                  <a:pt x="1081646" y="958215"/>
                </a:lnTo>
                <a:lnTo>
                  <a:pt x="1125753" y="983576"/>
                </a:lnTo>
                <a:lnTo>
                  <a:pt x="1170305" y="996251"/>
                </a:lnTo>
                <a:lnTo>
                  <a:pt x="1215275" y="1021613"/>
                </a:lnTo>
                <a:lnTo>
                  <a:pt x="1399209" y="1072324"/>
                </a:lnTo>
                <a:lnTo>
                  <a:pt x="1446174" y="1072324"/>
                </a:lnTo>
                <a:lnTo>
                  <a:pt x="1493494" y="1084999"/>
                </a:lnTo>
                <a:lnTo>
                  <a:pt x="1637626" y="1084999"/>
                </a:lnTo>
                <a:lnTo>
                  <a:pt x="1686356" y="1072324"/>
                </a:lnTo>
                <a:lnTo>
                  <a:pt x="1735416" y="1072324"/>
                </a:lnTo>
                <a:lnTo>
                  <a:pt x="1885188" y="1034288"/>
                </a:lnTo>
                <a:lnTo>
                  <a:pt x="1978952" y="1008926"/>
                </a:lnTo>
                <a:lnTo>
                  <a:pt x="2024024" y="983576"/>
                </a:lnTo>
                <a:lnTo>
                  <a:pt x="2067890" y="970902"/>
                </a:lnTo>
                <a:lnTo>
                  <a:pt x="2110575" y="945540"/>
                </a:lnTo>
                <a:lnTo>
                  <a:pt x="2152065" y="920191"/>
                </a:lnTo>
                <a:lnTo>
                  <a:pt x="2192375" y="894829"/>
                </a:lnTo>
                <a:lnTo>
                  <a:pt x="2231504" y="869467"/>
                </a:lnTo>
                <a:lnTo>
                  <a:pt x="2269464" y="831443"/>
                </a:lnTo>
                <a:lnTo>
                  <a:pt x="2306269" y="806081"/>
                </a:lnTo>
                <a:lnTo>
                  <a:pt x="2330018" y="780719"/>
                </a:lnTo>
                <a:lnTo>
                  <a:pt x="2341905" y="768045"/>
                </a:lnTo>
                <a:lnTo>
                  <a:pt x="2376386" y="730008"/>
                </a:lnTo>
                <a:lnTo>
                  <a:pt x="2409723" y="691972"/>
                </a:lnTo>
                <a:lnTo>
                  <a:pt x="2441918" y="653948"/>
                </a:lnTo>
                <a:lnTo>
                  <a:pt x="2472969" y="615911"/>
                </a:lnTo>
                <a:lnTo>
                  <a:pt x="2475890" y="615911"/>
                </a:lnTo>
                <a:lnTo>
                  <a:pt x="2497455" y="666623"/>
                </a:lnTo>
                <a:lnTo>
                  <a:pt x="2520734" y="717334"/>
                </a:lnTo>
                <a:lnTo>
                  <a:pt x="2545626" y="755370"/>
                </a:lnTo>
                <a:lnTo>
                  <a:pt x="2572054" y="806081"/>
                </a:lnTo>
                <a:lnTo>
                  <a:pt x="2576880" y="818756"/>
                </a:lnTo>
                <a:lnTo>
                  <a:pt x="2570149" y="818756"/>
                </a:lnTo>
                <a:lnTo>
                  <a:pt x="2534107" y="869467"/>
                </a:lnTo>
                <a:lnTo>
                  <a:pt x="2496756" y="907503"/>
                </a:lnTo>
                <a:lnTo>
                  <a:pt x="2457894" y="945540"/>
                </a:lnTo>
                <a:lnTo>
                  <a:pt x="2417343" y="970902"/>
                </a:lnTo>
                <a:lnTo>
                  <a:pt x="2374900" y="1008926"/>
                </a:lnTo>
                <a:lnTo>
                  <a:pt x="2333447" y="1046962"/>
                </a:lnTo>
                <a:lnTo>
                  <a:pt x="2291334" y="1072324"/>
                </a:lnTo>
                <a:lnTo>
                  <a:pt x="2205101" y="1123035"/>
                </a:lnTo>
                <a:lnTo>
                  <a:pt x="2116163" y="1173746"/>
                </a:lnTo>
                <a:lnTo>
                  <a:pt x="2024519" y="1199108"/>
                </a:lnTo>
                <a:lnTo>
                  <a:pt x="1977682" y="1224457"/>
                </a:lnTo>
                <a:lnTo>
                  <a:pt x="1833067" y="1262494"/>
                </a:lnTo>
                <a:lnTo>
                  <a:pt x="1783486" y="1262494"/>
                </a:lnTo>
                <a:lnTo>
                  <a:pt x="1733219" y="1275168"/>
                </a:lnTo>
                <a:lnTo>
                  <a:pt x="1435531" y="1275168"/>
                </a:lnTo>
                <a:lnTo>
                  <a:pt x="1146479" y="1199108"/>
                </a:lnTo>
                <a:lnTo>
                  <a:pt x="1100632" y="1186421"/>
                </a:lnTo>
                <a:lnTo>
                  <a:pt x="1055674" y="1161072"/>
                </a:lnTo>
                <a:lnTo>
                  <a:pt x="1011618" y="1135710"/>
                </a:lnTo>
                <a:lnTo>
                  <a:pt x="968438" y="1123035"/>
                </a:lnTo>
                <a:lnTo>
                  <a:pt x="926160" y="1097673"/>
                </a:lnTo>
                <a:lnTo>
                  <a:pt x="884758" y="1072324"/>
                </a:lnTo>
                <a:lnTo>
                  <a:pt x="844245" y="1034288"/>
                </a:lnTo>
                <a:lnTo>
                  <a:pt x="804608" y="1008926"/>
                </a:lnTo>
                <a:lnTo>
                  <a:pt x="765835" y="983576"/>
                </a:lnTo>
                <a:lnTo>
                  <a:pt x="727938" y="945540"/>
                </a:lnTo>
                <a:lnTo>
                  <a:pt x="690918" y="907503"/>
                </a:lnTo>
                <a:lnTo>
                  <a:pt x="654570" y="869467"/>
                </a:lnTo>
                <a:lnTo>
                  <a:pt x="619848" y="831443"/>
                </a:lnTo>
                <a:lnTo>
                  <a:pt x="586790" y="793407"/>
                </a:lnTo>
                <a:lnTo>
                  <a:pt x="555409" y="755370"/>
                </a:lnTo>
                <a:lnTo>
                  <a:pt x="525703" y="717334"/>
                </a:lnTo>
                <a:lnTo>
                  <a:pt x="497713" y="679297"/>
                </a:lnTo>
                <a:lnTo>
                  <a:pt x="471424" y="628586"/>
                </a:lnTo>
                <a:lnTo>
                  <a:pt x="446874" y="590550"/>
                </a:lnTo>
                <a:lnTo>
                  <a:pt x="424078" y="539838"/>
                </a:lnTo>
                <a:lnTo>
                  <a:pt x="403098" y="489127"/>
                </a:lnTo>
                <a:lnTo>
                  <a:pt x="384162" y="438416"/>
                </a:lnTo>
                <a:lnTo>
                  <a:pt x="367284" y="400380"/>
                </a:lnTo>
                <a:lnTo>
                  <a:pt x="352437" y="349669"/>
                </a:lnTo>
                <a:lnTo>
                  <a:pt x="339623" y="298958"/>
                </a:lnTo>
                <a:lnTo>
                  <a:pt x="328853" y="248246"/>
                </a:lnTo>
                <a:lnTo>
                  <a:pt x="320090" y="197523"/>
                </a:lnTo>
                <a:lnTo>
                  <a:pt x="313359" y="146812"/>
                </a:lnTo>
                <a:lnTo>
                  <a:pt x="308635" y="96100"/>
                </a:lnTo>
                <a:lnTo>
                  <a:pt x="305917" y="45389"/>
                </a:lnTo>
                <a:lnTo>
                  <a:pt x="305511" y="32715"/>
                </a:lnTo>
                <a:lnTo>
                  <a:pt x="305777" y="20027"/>
                </a:lnTo>
                <a:lnTo>
                  <a:pt x="305917" y="7353"/>
                </a:lnTo>
                <a:lnTo>
                  <a:pt x="0" y="7353"/>
                </a:lnTo>
                <a:lnTo>
                  <a:pt x="1473" y="83426"/>
                </a:lnTo>
                <a:lnTo>
                  <a:pt x="3987" y="134137"/>
                </a:lnTo>
                <a:lnTo>
                  <a:pt x="7721" y="172173"/>
                </a:lnTo>
                <a:lnTo>
                  <a:pt x="12687" y="210210"/>
                </a:lnTo>
                <a:lnTo>
                  <a:pt x="18923" y="248246"/>
                </a:lnTo>
                <a:lnTo>
                  <a:pt x="26441" y="298958"/>
                </a:lnTo>
                <a:lnTo>
                  <a:pt x="35280" y="336994"/>
                </a:lnTo>
                <a:lnTo>
                  <a:pt x="45440" y="387705"/>
                </a:lnTo>
                <a:lnTo>
                  <a:pt x="56959" y="425742"/>
                </a:lnTo>
                <a:lnTo>
                  <a:pt x="69862" y="463765"/>
                </a:lnTo>
                <a:lnTo>
                  <a:pt x="84150" y="514477"/>
                </a:lnTo>
                <a:lnTo>
                  <a:pt x="99872" y="552513"/>
                </a:lnTo>
                <a:lnTo>
                  <a:pt x="117030" y="603224"/>
                </a:lnTo>
                <a:lnTo>
                  <a:pt x="135674" y="641261"/>
                </a:lnTo>
                <a:lnTo>
                  <a:pt x="155790" y="691972"/>
                </a:lnTo>
                <a:lnTo>
                  <a:pt x="177431" y="730008"/>
                </a:lnTo>
                <a:lnTo>
                  <a:pt x="200609" y="768045"/>
                </a:lnTo>
                <a:lnTo>
                  <a:pt x="225336" y="818756"/>
                </a:lnTo>
                <a:lnTo>
                  <a:pt x="251650" y="856792"/>
                </a:lnTo>
                <a:lnTo>
                  <a:pt x="279577" y="894829"/>
                </a:lnTo>
                <a:lnTo>
                  <a:pt x="309130" y="945540"/>
                </a:lnTo>
                <a:lnTo>
                  <a:pt x="340321" y="983576"/>
                </a:lnTo>
                <a:lnTo>
                  <a:pt x="373202" y="1021613"/>
                </a:lnTo>
                <a:lnTo>
                  <a:pt x="407771" y="1059649"/>
                </a:lnTo>
                <a:lnTo>
                  <a:pt x="444055" y="1097673"/>
                </a:lnTo>
                <a:lnTo>
                  <a:pt x="482079" y="1135710"/>
                </a:lnTo>
                <a:lnTo>
                  <a:pt x="521868" y="1173746"/>
                </a:lnTo>
                <a:lnTo>
                  <a:pt x="563448" y="1211783"/>
                </a:lnTo>
                <a:lnTo>
                  <a:pt x="606844" y="1249819"/>
                </a:lnTo>
                <a:lnTo>
                  <a:pt x="652068" y="1275168"/>
                </a:lnTo>
                <a:lnTo>
                  <a:pt x="699135" y="1313205"/>
                </a:lnTo>
                <a:lnTo>
                  <a:pt x="748093" y="1338567"/>
                </a:lnTo>
                <a:lnTo>
                  <a:pt x="835050" y="1389278"/>
                </a:lnTo>
                <a:lnTo>
                  <a:pt x="968717" y="1465351"/>
                </a:lnTo>
                <a:lnTo>
                  <a:pt x="1059967" y="1490700"/>
                </a:lnTo>
                <a:lnTo>
                  <a:pt x="1106208" y="1516062"/>
                </a:lnTo>
                <a:lnTo>
                  <a:pt x="1247381" y="1554099"/>
                </a:lnTo>
                <a:lnTo>
                  <a:pt x="1295234" y="1554099"/>
                </a:lnTo>
                <a:lnTo>
                  <a:pt x="1392135" y="1579448"/>
                </a:lnTo>
                <a:lnTo>
                  <a:pt x="1742452" y="1579448"/>
                </a:lnTo>
                <a:lnTo>
                  <a:pt x="1792211" y="1566773"/>
                </a:lnTo>
                <a:lnTo>
                  <a:pt x="1841347" y="1566773"/>
                </a:lnTo>
                <a:lnTo>
                  <a:pt x="1889848" y="1554099"/>
                </a:lnTo>
                <a:lnTo>
                  <a:pt x="1937727" y="1554099"/>
                </a:lnTo>
                <a:lnTo>
                  <a:pt x="2077593" y="1516062"/>
                </a:lnTo>
                <a:lnTo>
                  <a:pt x="2122957" y="1490700"/>
                </a:lnTo>
                <a:lnTo>
                  <a:pt x="2211832" y="1465351"/>
                </a:lnTo>
                <a:lnTo>
                  <a:pt x="2255329" y="1439989"/>
                </a:lnTo>
                <a:lnTo>
                  <a:pt x="2298204" y="1427314"/>
                </a:lnTo>
                <a:lnTo>
                  <a:pt x="2382101" y="1376603"/>
                </a:lnTo>
                <a:lnTo>
                  <a:pt x="2463520" y="1325892"/>
                </a:lnTo>
                <a:lnTo>
                  <a:pt x="2503309" y="1300530"/>
                </a:lnTo>
                <a:lnTo>
                  <a:pt x="2529421" y="1275168"/>
                </a:lnTo>
                <a:lnTo>
                  <a:pt x="2542489" y="1262494"/>
                </a:lnTo>
                <a:lnTo>
                  <a:pt x="2581046" y="1237145"/>
                </a:lnTo>
                <a:lnTo>
                  <a:pt x="2618981" y="1211783"/>
                </a:lnTo>
                <a:lnTo>
                  <a:pt x="2656319" y="1173746"/>
                </a:lnTo>
                <a:lnTo>
                  <a:pt x="2693035" y="1135710"/>
                </a:lnTo>
                <a:lnTo>
                  <a:pt x="2729141" y="1110361"/>
                </a:lnTo>
                <a:lnTo>
                  <a:pt x="2764637" y="1072324"/>
                </a:lnTo>
                <a:lnTo>
                  <a:pt x="2799194" y="1110361"/>
                </a:lnTo>
                <a:lnTo>
                  <a:pt x="2834602" y="1135710"/>
                </a:lnTo>
                <a:lnTo>
                  <a:pt x="2870847" y="1173746"/>
                </a:lnTo>
                <a:lnTo>
                  <a:pt x="2907868" y="1211783"/>
                </a:lnTo>
                <a:lnTo>
                  <a:pt x="2945663" y="1237145"/>
                </a:lnTo>
                <a:lnTo>
                  <a:pt x="2984169" y="1275168"/>
                </a:lnTo>
                <a:lnTo>
                  <a:pt x="3023387" y="1300530"/>
                </a:lnTo>
                <a:lnTo>
                  <a:pt x="3103753" y="1351241"/>
                </a:lnTo>
                <a:lnTo>
                  <a:pt x="3186506" y="1401953"/>
                </a:lnTo>
                <a:lnTo>
                  <a:pt x="3228695" y="1414640"/>
                </a:lnTo>
                <a:lnTo>
                  <a:pt x="3314547" y="1465351"/>
                </a:lnTo>
                <a:lnTo>
                  <a:pt x="3446475" y="1503387"/>
                </a:lnTo>
                <a:lnTo>
                  <a:pt x="3491179" y="1528737"/>
                </a:lnTo>
                <a:lnTo>
                  <a:pt x="3536175" y="1541411"/>
                </a:lnTo>
                <a:lnTo>
                  <a:pt x="3581438" y="1541411"/>
                </a:lnTo>
                <a:lnTo>
                  <a:pt x="3672662" y="1566773"/>
                </a:lnTo>
                <a:lnTo>
                  <a:pt x="3718547" y="1566773"/>
                </a:lnTo>
                <a:lnTo>
                  <a:pt x="3764572" y="1579448"/>
                </a:lnTo>
                <a:lnTo>
                  <a:pt x="4133951" y="1579448"/>
                </a:lnTo>
                <a:lnTo>
                  <a:pt x="4225417" y="1554099"/>
                </a:lnTo>
                <a:lnTo>
                  <a:pt x="4270845" y="1554099"/>
                </a:lnTo>
                <a:lnTo>
                  <a:pt x="4493577" y="1490700"/>
                </a:lnTo>
                <a:lnTo>
                  <a:pt x="4537011" y="1465351"/>
                </a:lnTo>
                <a:lnTo>
                  <a:pt x="4580001" y="1452664"/>
                </a:lnTo>
                <a:lnTo>
                  <a:pt x="4622520" y="1427314"/>
                </a:lnTo>
                <a:lnTo>
                  <a:pt x="4664519" y="1414640"/>
                </a:lnTo>
                <a:lnTo>
                  <a:pt x="4746866" y="1363916"/>
                </a:lnTo>
                <a:lnTo>
                  <a:pt x="4789589" y="1338567"/>
                </a:lnTo>
                <a:lnTo>
                  <a:pt x="4831207" y="1313205"/>
                </a:lnTo>
                <a:lnTo>
                  <a:pt x="4871707" y="1287856"/>
                </a:lnTo>
                <a:lnTo>
                  <a:pt x="4884826" y="1275168"/>
                </a:lnTo>
                <a:lnTo>
                  <a:pt x="4911077" y="1249819"/>
                </a:lnTo>
                <a:lnTo>
                  <a:pt x="4949342" y="1224457"/>
                </a:lnTo>
                <a:lnTo>
                  <a:pt x="4986490" y="1186421"/>
                </a:lnTo>
                <a:lnTo>
                  <a:pt x="5022520" y="1161072"/>
                </a:lnTo>
                <a:lnTo>
                  <a:pt x="5057432" y="1123035"/>
                </a:lnTo>
                <a:lnTo>
                  <a:pt x="5091227" y="1097673"/>
                </a:lnTo>
                <a:lnTo>
                  <a:pt x="5123904" y="1059649"/>
                </a:lnTo>
                <a:lnTo>
                  <a:pt x="5155450" y="1021613"/>
                </a:lnTo>
                <a:lnTo>
                  <a:pt x="5185880" y="983576"/>
                </a:lnTo>
                <a:lnTo>
                  <a:pt x="5215179" y="945540"/>
                </a:lnTo>
                <a:lnTo>
                  <a:pt x="5243360" y="907503"/>
                </a:lnTo>
                <a:lnTo>
                  <a:pt x="5270424" y="869467"/>
                </a:lnTo>
                <a:lnTo>
                  <a:pt x="5296344" y="818756"/>
                </a:lnTo>
                <a:lnTo>
                  <a:pt x="5321147" y="780719"/>
                </a:lnTo>
                <a:lnTo>
                  <a:pt x="5344833" y="742696"/>
                </a:lnTo>
                <a:lnTo>
                  <a:pt x="5367375" y="691972"/>
                </a:lnTo>
                <a:lnTo>
                  <a:pt x="5388800" y="653948"/>
                </a:lnTo>
                <a:lnTo>
                  <a:pt x="5409095" y="603224"/>
                </a:lnTo>
                <a:lnTo>
                  <a:pt x="5428246" y="552513"/>
                </a:lnTo>
                <a:lnTo>
                  <a:pt x="5445709" y="514477"/>
                </a:lnTo>
                <a:lnTo>
                  <a:pt x="5461470" y="463765"/>
                </a:lnTo>
                <a:lnTo>
                  <a:pt x="5475554" y="413054"/>
                </a:lnTo>
                <a:lnTo>
                  <a:pt x="5487962" y="362343"/>
                </a:lnTo>
                <a:lnTo>
                  <a:pt x="5498681" y="311632"/>
                </a:lnTo>
                <a:lnTo>
                  <a:pt x="5507748" y="260921"/>
                </a:lnTo>
                <a:lnTo>
                  <a:pt x="5515140" y="210210"/>
                </a:lnTo>
                <a:lnTo>
                  <a:pt x="5520880" y="159499"/>
                </a:lnTo>
                <a:lnTo>
                  <a:pt x="5524512" y="121462"/>
                </a:lnTo>
                <a:lnTo>
                  <a:pt x="5524512" y="7353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7522298" y="1633702"/>
            <a:ext cx="1335405" cy="889000"/>
          </a:xfrm>
          <a:custGeom>
            <a:avLst/>
            <a:gdLst/>
            <a:ahLst/>
            <a:cxnLst/>
            <a:rect l="l" t="t" r="r" b="b"/>
            <a:pathLst>
              <a:path w="1335404" h="889000">
                <a:moveTo>
                  <a:pt x="590829" y="720394"/>
                </a:moveTo>
                <a:lnTo>
                  <a:pt x="203885" y="720394"/>
                </a:lnTo>
                <a:lnTo>
                  <a:pt x="203885" y="1016"/>
                </a:lnTo>
                <a:lnTo>
                  <a:pt x="0" y="1016"/>
                </a:lnTo>
                <a:lnTo>
                  <a:pt x="0" y="720394"/>
                </a:lnTo>
                <a:lnTo>
                  <a:pt x="0" y="887869"/>
                </a:lnTo>
                <a:lnTo>
                  <a:pt x="590829" y="887869"/>
                </a:lnTo>
                <a:lnTo>
                  <a:pt x="590829" y="720394"/>
                </a:lnTo>
                <a:close/>
              </a:path>
              <a:path w="1335404" h="889000">
                <a:moveTo>
                  <a:pt x="1335189" y="0"/>
                </a:moveTo>
                <a:lnTo>
                  <a:pt x="1133132" y="0"/>
                </a:lnTo>
                <a:lnTo>
                  <a:pt x="1128306" y="1905"/>
                </a:lnTo>
                <a:lnTo>
                  <a:pt x="1123607" y="9639"/>
                </a:lnTo>
                <a:lnTo>
                  <a:pt x="937755" y="324434"/>
                </a:lnTo>
                <a:lnTo>
                  <a:pt x="935850" y="327228"/>
                </a:lnTo>
                <a:lnTo>
                  <a:pt x="933945" y="331025"/>
                </a:lnTo>
                <a:lnTo>
                  <a:pt x="931024" y="334835"/>
                </a:lnTo>
                <a:lnTo>
                  <a:pt x="928230" y="330136"/>
                </a:lnTo>
                <a:lnTo>
                  <a:pt x="926325" y="326339"/>
                </a:lnTo>
                <a:lnTo>
                  <a:pt x="924420" y="323418"/>
                </a:lnTo>
                <a:lnTo>
                  <a:pt x="818337" y="143497"/>
                </a:lnTo>
                <a:lnTo>
                  <a:pt x="739457" y="8623"/>
                </a:lnTo>
                <a:lnTo>
                  <a:pt x="735647" y="1905"/>
                </a:lnTo>
                <a:lnTo>
                  <a:pt x="731837" y="0"/>
                </a:lnTo>
                <a:lnTo>
                  <a:pt x="521208" y="0"/>
                </a:lnTo>
                <a:lnTo>
                  <a:pt x="524129" y="4813"/>
                </a:lnTo>
                <a:lnTo>
                  <a:pt x="526034" y="8623"/>
                </a:lnTo>
                <a:lnTo>
                  <a:pt x="526923" y="11531"/>
                </a:lnTo>
                <a:lnTo>
                  <a:pt x="823429" y="504215"/>
                </a:lnTo>
                <a:lnTo>
                  <a:pt x="826223" y="509917"/>
                </a:lnTo>
                <a:lnTo>
                  <a:pt x="828128" y="516509"/>
                </a:lnTo>
                <a:lnTo>
                  <a:pt x="828128" y="888492"/>
                </a:lnTo>
                <a:lnTo>
                  <a:pt x="1032014" y="888492"/>
                </a:lnTo>
                <a:lnTo>
                  <a:pt x="1032014" y="527913"/>
                </a:lnTo>
                <a:lnTo>
                  <a:pt x="1032395" y="520433"/>
                </a:lnTo>
                <a:lnTo>
                  <a:pt x="1139139" y="334835"/>
                </a:lnTo>
                <a:lnTo>
                  <a:pt x="1334096" y="10528"/>
                </a:lnTo>
                <a:lnTo>
                  <a:pt x="1335189" y="8940"/>
                </a:lnTo>
                <a:lnTo>
                  <a:pt x="133518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4566030" y="5484672"/>
            <a:ext cx="30276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solidFill>
                  <a:srgbClr val="FFFFFF"/>
                </a:solidFill>
                <a:latin typeface="Calibri"/>
                <a:cs typeface="Calibri"/>
              </a:rPr>
              <a:t>INTRODUCTION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8"/>
                </a:lnTo>
                <a:lnTo>
                  <a:pt x="12192000" y="6857998"/>
                </a:lnTo>
                <a:lnTo>
                  <a:pt x="12192000" y="0"/>
                </a:lnTo>
                <a:close/>
              </a:path>
            </a:pathLst>
          </a:custGeom>
          <a:solidFill>
            <a:srgbClr val="134F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0920" y="387222"/>
            <a:ext cx="39027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</a:rPr>
              <a:t>Woodly</a:t>
            </a:r>
            <a:r>
              <a:rPr dirty="0" sz="3600" spc="-90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–</a:t>
            </a:r>
            <a:r>
              <a:rPr dirty="0" sz="3600" spc="-90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Converting</a:t>
            </a:r>
            <a:endParaRPr sz="3600"/>
          </a:p>
        </p:txBody>
      </p:sp>
      <p:sp>
        <p:nvSpPr>
          <p:cNvPr id="4" name="object 4" descr=""/>
          <p:cNvSpPr/>
          <p:nvPr/>
        </p:nvSpPr>
        <p:spPr>
          <a:xfrm>
            <a:off x="10966074" y="5284923"/>
            <a:ext cx="281940" cy="334010"/>
          </a:xfrm>
          <a:custGeom>
            <a:avLst/>
            <a:gdLst/>
            <a:ahLst/>
            <a:cxnLst/>
            <a:rect l="l" t="t" r="r" b="b"/>
            <a:pathLst>
              <a:path w="281940" h="334010">
                <a:moveTo>
                  <a:pt x="59741" y="0"/>
                </a:moveTo>
                <a:lnTo>
                  <a:pt x="1048" y="77"/>
                </a:lnTo>
                <a:lnTo>
                  <a:pt x="0" y="458"/>
                </a:lnTo>
                <a:lnTo>
                  <a:pt x="0" y="333572"/>
                </a:lnTo>
                <a:lnTo>
                  <a:pt x="116528" y="333192"/>
                </a:lnTo>
                <a:lnTo>
                  <a:pt x="167116" y="326520"/>
                </a:lnTo>
                <a:lnTo>
                  <a:pt x="210433" y="309605"/>
                </a:lnTo>
                <a:lnTo>
                  <a:pt x="252320" y="272283"/>
                </a:lnTo>
                <a:lnTo>
                  <a:pt x="253196" y="270709"/>
                </a:lnTo>
                <a:lnTo>
                  <a:pt x="76494" y="270709"/>
                </a:lnTo>
                <a:lnTo>
                  <a:pt x="76494" y="65415"/>
                </a:lnTo>
                <a:lnTo>
                  <a:pt x="96316" y="64914"/>
                </a:lnTo>
                <a:lnTo>
                  <a:pt x="254565" y="64914"/>
                </a:lnTo>
                <a:lnTo>
                  <a:pt x="246598" y="52899"/>
                </a:lnTo>
                <a:lnTo>
                  <a:pt x="196644" y="16875"/>
                </a:lnTo>
                <a:lnTo>
                  <a:pt x="157795" y="4794"/>
                </a:lnTo>
                <a:lnTo>
                  <a:pt x="117624" y="458"/>
                </a:lnTo>
                <a:lnTo>
                  <a:pt x="59741" y="0"/>
                </a:lnTo>
                <a:close/>
              </a:path>
              <a:path w="281940" h="334010">
                <a:moveTo>
                  <a:pt x="254565" y="64914"/>
                </a:moveTo>
                <a:lnTo>
                  <a:pt x="96316" y="64914"/>
                </a:lnTo>
                <a:lnTo>
                  <a:pt x="116039" y="65153"/>
                </a:lnTo>
                <a:lnTo>
                  <a:pt x="135567" y="67141"/>
                </a:lnTo>
                <a:lnTo>
                  <a:pt x="183270" y="90250"/>
                </a:lnTo>
                <a:lnTo>
                  <a:pt x="203702" y="144095"/>
                </a:lnTo>
                <a:lnTo>
                  <a:pt x="205122" y="167901"/>
                </a:lnTo>
                <a:lnTo>
                  <a:pt x="203459" y="191717"/>
                </a:lnTo>
                <a:lnTo>
                  <a:pt x="190528" y="235645"/>
                </a:lnTo>
                <a:lnTo>
                  <a:pt x="160727" y="261674"/>
                </a:lnTo>
                <a:lnTo>
                  <a:pt x="108408" y="270495"/>
                </a:lnTo>
                <a:lnTo>
                  <a:pt x="92516" y="270517"/>
                </a:lnTo>
                <a:lnTo>
                  <a:pt x="76494" y="270709"/>
                </a:lnTo>
                <a:lnTo>
                  <a:pt x="253196" y="270709"/>
                </a:lnTo>
                <a:lnTo>
                  <a:pt x="266704" y="246439"/>
                </a:lnTo>
                <a:lnTo>
                  <a:pt x="279043" y="202526"/>
                </a:lnTo>
                <a:lnTo>
                  <a:pt x="281465" y="167169"/>
                </a:lnTo>
                <a:lnTo>
                  <a:pt x="280961" y="147284"/>
                </a:lnTo>
                <a:lnTo>
                  <a:pt x="278785" y="127533"/>
                </a:lnTo>
                <a:lnTo>
                  <a:pt x="274568" y="107911"/>
                </a:lnTo>
                <a:lnTo>
                  <a:pt x="263297" y="78081"/>
                </a:lnTo>
                <a:lnTo>
                  <a:pt x="254565" y="6491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9765805" y="5282183"/>
            <a:ext cx="1137285" cy="342900"/>
          </a:xfrm>
          <a:custGeom>
            <a:avLst/>
            <a:gdLst/>
            <a:ahLst/>
            <a:cxnLst/>
            <a:rect l="l" t="t" r="r" b="b"/>
            <a:pathLst>
              <a:path w="1137284" h="342900">
                <a:moveTo>
                  <a:pt x="445490" y="3200"/>
                </a:moveTo>
                <a:lnTo>
                  <a:pt x="444779" y="3200"/>
                </a:lnTo>
                <a:lnTo>
                  <a:pt x="444068" y="2819"/>
                </a:lnTo>
                <a:lnTo>
                  <a:pt x="367195" y="2819"/>
                </a:lnTo>
                <a:lnTo>
                  <a:pt x="366839" y="4305"/>
                </a:lnTo>
                <a:lnTo>
                  <a:pt x="366483" y="6438"/>
                </a:lnTo>
                <a:lnTo>
                  <a:pt x="342595" y="114604"/>
                </a:lnTo>
                <a:lnTo>
                  <a:pt x="326796" y="185991"/>
                </a:lnTo>
                <a:lnTo>
                  <a:pt x="325132" y="193954"/>
                </a:lnTo>
                <a:lnTo>
                  <a:pt x="323113" y="203314"/>
                </a:lnTo>
                <a:lnTo>
                  <a:pt x="321805" y="209499"/>
                </a:lnTo>
                <a:lnTo>
                  <a:pt x="320357" y="217068"/>
                </a:lnTo>
                <a:lnTo>
                  <a:pt x="306463" y="163715"/>
                </a:lnTo>
                <a:lnTo>
                  <a:pt x="293674" y="114223"/>
                </a:lnTo>
                <a:lnTo>
                  <a:pt x="278828" y="56769"/>
                </a:lnTo>
                <a:lnTo>
                  <a:pt x="264934" y="3200"/>
                </a:lnTo>
                <a:lnTo>
                  <a:pt x="264223" y="3200"/>
                </a:lnTo>
                <a:lnTo>
                  <a:pt x="263867" y="2819"/>
                </a:lnTo>
                <a:lnTo>
                  <a:pt x="187706" y="2819"/>
                </a:lnTo>
                <a:lnTo>
                  <a:pt x="187350" y="4305"/>
                </a:lnTo>
                <a:lnTo>
                  <a:pt x="186639" y="6438"/>
                </a:lnTo>
                <a:lnTo>
                  <a:pt x="180352" y="32727"/>
                </a:lnTo>
                <a:lnTo>
                  <a:pt x="173901" y="59093"/>
                </a:lnTo>
                <a:lnTo>
                  <a:pt x="160197" y="114604"/>
                </a:lnTo>
                <a:lnTo>
                  <a:pt x="150164" y="155968"/>
                </a:lnTo>
                <a:lnTo>
                  <a:pt x="139446" y="199936"/>
                </a:lnTo>
                <a:lnTo>
                  <a:pt x="138010" y="205981"/>
                </a:lnTo>
                <a:lnTo>
                  <a:pt x="135864" y="218160"/>
                </a:lnTo>
                <a:lnTo>
                  <a:pt x="135509" y="218160"/>
                </a:lnTo>
                <a:lnTo>
                  <a:pt x="135153" y="217779"/>
                </a:lnTo>
                <a:lnTo>
                  <a:pt x="84734" y="3200"/>
                </a:lnTo>
                <a:lnTo>
                  <a:pt x="0" y="3200"/>
                </a:lnTo>
                <a:lnTo>
                  <a:pt x="31292" y="114604"/>
                </a:lnTo>
                <a:lnTo>
                  <a:pt x="93675" y="336321"/>
                </a:lnTo>
                <a:lnTo>
                  <a:pt x="166255" y="336321"/>
                </a:lnTo>
                <a:lnTo>
                  <a:pt x="178231" y="291795"/>
                </a:lnTo>
                <a:lnTo>
                  <a:pt x="190131" y="247332"/>
                </a:lnTo>
                <a:lnTo>
                  <a:pt x="197929" y="218160"/>
                </a:lnTo>
                <a:lnTo>
                  <a:pt x="225615" y="114223"/>
                </a:lnTo>
                <a:lnTo>
                  <a:pt x="226326" y="114223"/>
                </a:lnTo>
                <a:lnTo>
                  <a:pt x="248970" y="203314"/>
                </a:lnTo>
                <a:lnTo>
                  <a:pt x="260070" y="247700"/>
                </a:lnTo>
                <a:lnTo>
                  <a:pt x="271119" y="292150"/>
                </a:lnTo>
                <a:lnTo>
                  <a:pt x="282092" y="336651"/>
                </a:lnTo>
                <a:lnTo>
                  <a:pt x="352526" y="336321"/>
                </a:lnTo>
                <a:lnTo>
                  <a:pt x="354317" y="334886"/>
                </a:lnTo>
                <a:lnTo>
                  <a:pt x="356819" y="327037"/>
                </a:lnTo>
                <a:lnTo>
                  <a:pt x="358254" y="320611"/>
                </a:lnTo>
                <a:lnTo>
                  <a:pt x="360045" y="313804"/>
                </a:lnTo>
                <a:lnTo>
                  <a:pt x="372884" y="267741"/>
                </a:lnTo>
                <a:lnTo>
                  <a:pt x="386930" y="217068"/>
                </a:lnTo>
                <a:lnTo>
                  <a:pt x="398437" y="175425"/>
                </a:lnTo>
                <a:lnTo>
                  <a:pt x="415277" y="114223"/>
                </a:lnTo>
                <a:lnTo>
                  <a:pt x="436549" y="36753"/>
                </a:lnTo>
                <a:lnTo>
                  <a:pt x="438759" y="28460"/>
                </a:lnTo>
                <a:lnTo>
                  <a:pt x="443293" y="11709"/>
                </a:lnTo>
                <a:lnTo>
                  <a:pt x="445490" y="3200"/>
                </a:lnTo>
                <a:close/>
              </a:path>
              <a:path w="1137284" h="342900">
                <a:moveTo>
                  <a:pt x="778357" y="179387"/>
                </a:moveTo>
                <a:lnTo>
                  <a:pt x="769416" y="107086"/>
                </a:lnTo>
                <a:lnTo>
                  <a:pt x="748093" y="61023"/>
                </a:lnTo>
                <a:lnTo>
                  <a:pt x="707555" y="21424"/>
                </a:lnTo>
                <a:lnTo>
                  <a:pt x="701332" y="18313"/>
                </a:lnTo>
                <a:lnTo>
                  <a:pt x="701332" y="163639"/>
                </a:lnTo>
                <a:lnTo>
                  <a:pt x="701116" y="181711"/>
                </a:lnTo>
                <a:lnTo>
                  <a:pt x="692035" y="227101"/>
                </a:lnTo>
                <a:lnTo>
                  <a:pt x="664184" y="266166"/>
                </a:lnTo>
                <a:lnTo>
                  <a:pt x="610781" y="279412"/>
                </a:lnTo>
                <a:lnTo>
                  <a:pt x="586359" y="271691"/>
                </a:lnTo>
                <a:lnTo>
                  <a:pt x="555675" y="240665"/>
                </a:lnTo>
                <a:lnTo>
                  <a:pt x="541451" y="193141"/>
                </a:lnTo>
                <a:lnTo>
                  <a:pt x="540245" y="175742"/>
                </a:lnTo>
                <a:lnTo>
                  <a:pt x="540600" y="158153"/>
                </a:lnTo>
                <a:lnTo>
                  <a:pt x="548728" y="114033"/>
                </a:lnTo>
                <a:lnTo>
                  <a:pt x="581761" y="71043"/>
                </a:lnTo>
                <a:lnTo>
                  <a:pt x="617474" y="61023"/>
                </a:lnTo>
                <a:lnTo>
                  <a:pt x="642251" y="64325"/>
                </a:lnTo>
                <a:lnTo>
                  <a:pt x="679208" y="89674"/>
                </a:lnTo>
                <a:lnTo>
                  <a:pt x="696747" y="128308"/>
                </a:lnTo>
                <a:lnTo>
                  <a:pt x="701332" y="163639"/>
                </a:lnTo>
                <a:lnTo>
                  <a:pt x="701332" y="18313"/>
                </a:lnTo>
                <a:lnTo>
                  <a:pt x="679361" y="7315"/>
                </a:lnTo>
                <a:lnTo>
                  <a:pt x="653021" y="0"/>
                </a:lnTo>
                <a:lnTo>
                  <a:pt x="588048" y="0"/>
                </a:lnTo>
                <a:lnTo>
                  <a:pt x="525576" y="26822"/>
                </a:lnTo>
                <a:lnTo>
                  <a:pt x="482320" y="79629"/>
                </a:lnTo>
                <a:lnTo>
                  <a:pt x="467474" y="123507"/>
                </a:lnTo>
                <a:lnTo>
                  <a:pt x="463346" y="169570"/>
                </a:lnTo>
                <a:lnTo>
                  <a:pt x="463499" y="183172"/>
                </a:lnTo>
                <a:lnTo>
                  <a:pt x="469061" y="223151"/>
                </a:lnTo>
                <a:lnTo>
                  <a:pt x="488861" y="271830"/>
                </a:lnTo>
                <a:lnTo>
                  <a:pt x="524167" y="310616"/>
                </a:lnTo>
                <a:lnTo>
                  <a:pt x="584174" y="339026"/>
                </a:lnTo>
                <a:lnTo>
                  <a:pt x="616623" y="342785"/>
                </a:lnTo>
                <a:lnTo>
                  <a:pt x="650367" y="339890"/>
                </a:lnTo>
                <a:lnTo>
                  <a:pt x="687463" y="328891"/>
                </a:lnTo>
                <a:lnTo>
                  <a:pt x="743813" y="284302"/>
                </a:lnTo>
                <a:lnTo>
                  <a:pt x="762609" y="250609"/>
                </a:lnTo>
                <a:lnTo>
                  <a:pt x="773836" y="215226"/>
                </a:lnTo>
                <a:lnTo>
                  <a:pt x="778357" y="179387"/>
                </a:lnTo>
                <a:close/>
              </a:path>
              <a:path w="1137284" h="342900">
                <a:moveTo>
                  <a:pt x="1137272" y="170599"/>
                </a:moveTo>
                <a:lnTo>
                  <a:pt x="1124102" y="95669"/>
                </a:lnTo>
                <a:lnTo>
                  <a:pt x="1106716" y="61760"/>
                </a:lnTo>
                <a:lnTo>
                  <a:pt x="1072273" y="25704"/>
                </a:lnTo>
                <a:lnTo>
                  <a:pt x="1060005" y="18770"/>
                </a:lnTo>
                <a:lnTo>
                  <a:pt x="1060005" y="163233"/>
                </a:lnTo>
                <a:lnTo>
                  <a:pt x="1059967" y="170599"/>
                </a:lnTo>
                <a:lnTo>
                  <a:pt x="1053084" y="219964"/>
                </a:lnTo>
                <a:lnTo>
                  <a:pt x="1024661" y="264706"/>
                </a:lnTo>
                <a:lnTo>
                  <a:pt x="967689" y="279120"/>
                </a:lnTo>
                <a:lnTo>
                  <a:pt x="942467" y="270268"/>
                </a:lnTo>
                <a:lnTo>
                  <a:pt x="912418" y="236931"/>
                </a:lnTo>
                <a:lnTo>
                  <a:pt x="899833" y="190347"/>
                </a:lnTo>
                <a:lnTo>
                  <a:pt x="898969" y="163233"/>
                </a:lnTo>
                <a:lnTo>
                  <a:pt x="900010" y="147408"/>
                </a:lnTo>
                <a:lnTo>
                  <a:pt x="911644" y="104292"/>
                </a:lnTo>
                <a:lnTo>
                  <a:pt x="935659" y="74637"/>
                </a:lnTo>
                <a:lnTo>
                  <a:pt x="989838" y="61760"/>
                </a:lnTo>
                <a:lnTo>
                  <a:pt x="1019035" y="72186"/>
                </a:lnTo>
                <a:lnTo>
                  <a:pt x="1049667" y="110540"/>
                </a:lnTo>
                <a:lnTo>
                  <a:pt x="1059383" y="153873"/>
                </a:lnTo>
                <a:lnTo>
                  <a:pt x="1059713" y="159245"/>
                </a:lnTo>
                <a:lnTo>
                  <a:pt x="1060005" y="163233"/>
                </a:lnTo>
                <a:lnTo>
                  <a:pt x="1060005" y="18770"/>
                </a:lnTo>
                <a:lnTo>
                  <a:pt x="1045794" y="10718"/>
                </a:lnTo>
                <a:lnTo>
                  <a:pt x="1020813" y="1917"/>
                </a:lnTo>
                <a:lnTo>
                  <a:pt x="1010005" y="0"/>
                </a:lnTo>
                <a:lnTo>
                  <a:pt x="948042" y="0"/>
                </a:lnTo>
                <a:lnTo>
                  <a:pt x="909942" y="11760"/>
                </a:lnTo>
                <a:lnTo>
                  <a:pt x="858202" y="52362"/>
                </a:lnTo>
                <a:lnTo>
                  <a:pt x="831481" y="103162"/>
                </a:lnTo>
                <a:lnTo>
                  <a:pt x="822921" y="148628"/>
                </a:lnTo>
                <a:lnTo>
                  <a:pt x="822058" y="179235"/>
                </a:lnTo>
                <a:lnTo>
                  <a:pt x="822121" y="184619"/>
                </a:lnTo>
                <a:lnTo>
                  <a:pt x="827709" y="222770"/>
                </a:lnTo>
                <a:lnTo>
                  <a:pt x="847013" y="270840"/>
                </a:lnTo>
                <a:lnTo>
                  <a:pt x="881329" y="309524"/>
                </a:lnTo>
                <a:lnTo>
                  <a:pt x="939253" y="338175"/>
                </a:lnTo>
                <a:lnTo>
                  <a:pt x="970737" y="342569"/>
                </a:lnTo>
                <a:lnTo>
                  <a:pt x="1003617" y="340601"/>
                </a:lnTo>
                <a:lnTo>
                  <a:pt x="1043851" y="329819"/>
                </a:lnTo>
                <a:lnTo>
                  <a:pt x="1077442" y="310337"/>
                </a:lnTo>
                <a:lnTo>
                  <a:pt x="1104074" y="282155"/>
                </a:lnTo>
                <a:lnTo>
                  <a:pt x="1105662" y="279120"/>
                </a:lnTo>
                <a:lnTo>
                  <a:pt x="1123391" y="245287"/>
                </a:lnTo>
                <a:lnTo>
                  <a:pt x="1133805" y="208089"/>
                </a:lnTo>
                <a:lnTo>
                  <a:pt x="1137272" y="1705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9742920" y="5734189"/>
            <a:ext cx="2074545" cy="593090"/>
          </a:xfrm>
          <a:custGeom>
            <a:avLst/>
            <a:gdLst/>
            <a:ahLst/>
            <a:cxnLst/>
            <a:rect l="l" t="t" r="r" b="b"/>
            <a:pathLst>
              <a:path w="2074545" h="593089">
                <a:moveTo>
                  <a:pt x="802309" y="330"/>
                </a:moveTo>
                <a:lnTo>
                  <a:pt x="685025" y="330"/>
                </a:lnTo>
                <a:lnTo>
                  <a:pt x="676783" y="36690"/>
                </a:lnTo>
                <a:lnTo>
                  <a:pt x="657059" y="64960"/>
                </a:lnTo>
                <a:lnTo>
                  <a:pt x="629437" y="83578"/>
                </a:lnTo>
                <a:lnTo>
                  <a:pt x="597471" y="91033"/>
                </a:lnTo>
                <a:lnTo>
                  <a:pt x="581507" y="90347"/>
                </a:lnTo>
                <a:lnTo>
                  <a:pt x="538467" y="72809"/>
                </a:lnTo>
                <a:lnTo>
                  <a:pt x="511289" y="40830"/>
                </a:lnTo>
                <a:lnTo>
                  <a:pt x="501294" y="0"/>
                </a:lnTo>
                <a:lnTo>
                  <a:pt x="383997" y="0"/>
                </a:lnTo>
                <a:lnTo>
                  <a:pt x="392036" y="55092"/>
                </a:lnTo>
                <a:lnTo>
                  <a:pt x="411568" y="103479"/>
                </a:lnTo>
                <a:lnTo>
                  <a:pt x="442976" y="144830"/>
                </a:lnTo>
                <a:lnTo>
                  <a:pt x="486613" y="178854"/>
                </a:lnTo>
                <a:lnTo>
                  <a:pt x="530555" y="198882"/>
                </a:lnTo>
                <a:lnTo>
                  <a:pt x="577011" y="208026"/>
                </a:lnTo>
                <a:lnTo>
                  <a:pt x="624027" y="206362"/>
                </a:lnTo>
                <a:lnTo>
                  <a:pt x="669620" y="193992"/>
                </a:lnTo>
                <a:lnTo>
                  <a:pt x="711860" y="171005"/>
                </a:lnTo>
                <a:lnTo>
                  <a:pt x="750366" y="136956"/>
                </a:lnTo>
                <a:lnTo>
                  <a:pt x="778141" y="97053"/>
                </a:lnTo>
                <a:lnTo>
                  <a:pt x="795375" y="51447"/>
                </a:lnTo>
                <a:lnTo>
                  <a:pt x="802309" y="330"/>
                </a:lnTo>
                <a:close/>
              </a:path>
              <a:path w="2074545" h="593089">
                <a:moveTo>
                  <a:pt x="1687601" y="330"/>
                </a:moveTo>
                <a:lnTo>
                  <a:pt x="1570304" y="330"/>
                </a:lnTo>
                <a:lnTo>
                  <a:pt x="1563166" y="34480"/>
                </a:lnTo>
                <a:lnTo>
                  <a:pt x="1545170" y="62230"/>
                </a:lnTo>
                <a:lnTo>
                  <a:pt x="1519021" y="81610"/>
                </a:lnTo>
                <a:lnTo>
                  <a:pt x="1487373" y="90652"/>
                </a:lnTo>
                <a:lnTo>
                  <a:pt x="1471345" y="90919"/>
                </a:lnTo>
                <a:lnTo>
                  <a:pt x="1455991" y="88468"/>
                </a:lnTo>
                <a:lnTo>
                  <a:pt x="1410119" y="60490"/>
                </a:lnTo>
                <a:lnTo>
                  <a:pt x="1389837" y="22656"/>
                </a:lnTo>
                <a:lnTo>
                  <a:pt x="1386522" y="0"/>
                </a:lnTo>
                <a:lnTo>
                  <a:pt x="1268907" y="0"/>
                </a:lnTo>
                <a:lnTo>
                  <a:pt x="1277277" y="55778"/>
                </a:lnTo>
                <a:lnTo>
                  <a:pt x="1297317" y="104559"/>
                </a:lnTo>
                <a:lnTo>
                  <a:pt x="1329423" y="146037"/>
                </a:lnTo>
                <a:lnTo>
                  <a:pt x="1373987" y="179933"/>
                </a:lnTo>
                <a:lnTo>
                  <a:pt x="1418196" y="199618"/>
                </a:lnTo>
                <a:lnTo>
                  <a:pt x="1464906" y="208241"/>
                </a:lnTo>
                <a:lnTo>
                  <a:pt x="1512074" y="205943"/>
                </a:lnTo>
                <a:lnTo>
                  <a:pt x="1557655" y="192887"/>
                </a:lnTo>
                <a:lnTo>
                  <a:pt x="1599615" y="169214"/>
                </a:lnTo>
                <a:lnTo>
                  <a:pt x="1637131" y="135242"/>
                </a:lnTo>
                <a:lnTo>
                  <a:pt x="1664106" y="95618"/>
                </a:lnTo>
                <a:lnTo>
                  <a:pt x="1680819" y="50571"/>
                </a:lnTo>
                <a:lnTo>
                  <a:pt x="1687601" y="330"/>
                </a:lnTo>
                <a:close/>
              </a:path>
              <a:path w="2074545" h="593089">
                <a:moveTo>
                  <a:pt x="2074075" y="330"/>
                </a:moveTo>
                <a:lnTo>
                  <a:pt x="1959635" y="330"/>
                </a:lnTo>
                <a:lnTo>
                  <a:pt x="1958670" y="21183"/>
                </a:lnTo>
                <a:lnTo>
                  <a:pt x="1958047" y="31521"/>
                </a:lnTo>
                <a:lnTo>
                  <a:pt x="1953793" y="71018"/>
                </a:lnTo>
                <a:lnTo>
                  <a:pt x="1941461" y="128181"/>
                </a:lnTo>
                <a:lnTo>
                  <a:pt x="1913902" y="201168"/>
                </a:lnTo>
                <a:lnTo>
                  <a:pt x="1891398" y="243471"/>
                </a:lnTo>
                <a:lnTo>
                  <a:pt x="1865007" y="282892"/>
                </a:lnTo>
                <a:lnTo>
                  <a:pt x="1834743" y="319417"/>
                </a:lnTo>
                <a:lnTo>
                  <a:pt x="1800618" y="353060"/>
                </a:lnTo>
                <a:lnTo>
                  <a:pt x="1762658" y="383794"/>
                </a:lnTo>
                <a:lnTo>
                  <a:pt x="1721434" y="411086"/>
                </a:lnTo>
                <a:lnTo>
                  <a:pt x="1678559" y="433705"/>
                </a:lnTo>
                <a:lnTo>
                  <a:pt x="1634045" y="451675"/>
                </a:lnTo>
                <a:lnTo>
                  <a:pt x="1587919" y="465035"/>
                </a:lnTo>
                <a:lnTo>
                  <a:pt x="1540217" y="473824"/>
                </a:lnTo>
                <a:lnTo>
                  <a:pt x="1490954" y="478053"/>
                </a:lnTo>
                <a:lnTo>
                  <a:pt x="1463332" y="478053"/>
                </a:lnTo>
                <a:lnTo>
                  <a:pt x="1408366" y="473227"/>
                </a:lnTo>
                <a:lnTo>
                  <a:pt x="1328166" y="454367"/>
                </a:lnTo>
                <a:lnTo>
                  <a:pt x="1278280" y="435127"/>
                </a:lnTo>
                <a:lnTo>
                  <a:pt x="1231468" y="410705"/>
                </a:lnTo>
                <a:lnTo>
                  <a:pt x="1187729" y="381139"/>
                </a:lnTo>
                <a:lnTo>
                  <a:pt x="1147064" y="346443"/>
                </a:lnTo>
                <a:lnTo>
                  <a:pt x="1109433" y="306679"/>
                </a:lnTo>
                <a:lnTo>
                  <a:pt x="1107668" y="304533"/>
                </a:lnTo>
                <a:lnTo>
                  <a:pt x="1107668" y="303110"/>
                </a:lnTo>
                <a:lnTo>
                  <a:pt x="1108722" y="300609"/>
                </a:lnTo>
                <a:lnTo>
                  <a:pt x="1122997" y="273824"/>
                </a:lnTo>
                <a:lnTo>
                  <a:pt x="1136980" y="247053"/>
                </a:lnTo>
                <a:lnTo>
                  <a:pt x="1140167" y="240626"/>
                </a:lnTo>
                <a:lnTo>
                  <a:pt x="1143038" y="233845"/>
                </a:lnTo>
                <a:lnTo>
                  <a:pt x="1145895" y="226695"/>
                </a:lnTo>
                <a:lnTo>
                  <a:pt x="1175435" y="264414"/>
                </a:lnTo>
                <a:lnTo>
                  <a:pt x="1207947" y="297878"/>
                </a:lnTo>
                <a:lnTo>
                  <a:pt x="1243495" y="327025"/>
                </a:lnTo>
                <a:lnTo>
                  <a:pt x="1282153" y="351764"/>
                </a:lnTo>
                <a:lnTo>
                  <a:pt x="1323962" y="372021"/>
                </a:lnTo>
                <a:lnTo>
                  <a:pt x="1368983" y="387718"/>
                </a:lnTo>
                <a:lnTo>
                  <a:pt x="1415554" y="398246"/>
                </a:lnTo>
                <a:lnTo>
                  <a:pt x="1461858" y="403364"/>
                </a:lnTo>
                <a:lnTo>
                  <a:pt x="1507858" y="403034"/>
                </a:lnTo>
                <a:lnTo>
                  <a:pt x="1553464" y="397192"/>
                </a:lnTo>
                <a:lnTo>
                  <a:pt x="1598612" y="385800"/>
                </a:lnTo>
                <a:lnTo>
                  <a:pt x="1643227" y="368795"/>
                </a:lnTo>
                <a:lnTo>
                  <a:pt x="1688947" y="345147"/>
                </a:lnTo>
                <a:lnTo>
                  <a:pt x="1729968" y="317004"/>
                </a:lnTo>
                <a:lnTo>
                  <a:pt x="1766252" y="284962"/>
                </a:lnTo>
                <a:lnTo>
                  <a:pt x="1797773" y="249593"/>
                </a:lnTo>
                <a:lnTo>
                  <a:pt x="1824469" y="211480"/>
                </a:lnTo>
                <a:lnTo>
                  <a:pt x="1846300" y="171221"/>
                </a:lnTo>
                <a:lnTo>
                  <a:pt x="1863229" y="129387"/>
                </a:lnTo>
                <a:lnTo>
                  <a:pt x="1875231" y="86575"/>
                </a:lnTo>
                <a:lnTo>
                  <a:pt x="1882241" y="43357"/>
                </a:lnTo>
                <a:lnTo>
                  <a:pt x="1884235" y="330"/>
                </a:lnTo>
                <a:lnTo>
                  <a:pt x="1769808" y="330"/>
                </a:lnTo>
                <a:lnTo>
                  <a:pt x="1765795" y="46380"/>
                </a:lnTo>
                <a:lnTo>
                  <a:pt x="1755419" y="89763"/>
                </a:lnTo>
                <a:lnTo>
                  <a:pt x="1738579" y="130416"/>
                </a:lnTo>
                <a:lnTo>
                  <a:pt x="1715160" y="168236"/>
                </a:lnTo>
                <a:lnTo>
                  <a:pt x="1685074" y="203136"/>
                </a:lnTo>
                <a:lnTo>
                  <a:pt x="1650123" y="233464"/>
                </a:lnTo>
                <a:lnTo>
                  <a:pt x="1612252" y="257187"/>
                </a:lnTo>
                <a:lnTo>
                  <a:pt x="1571548" y="274269"/>
                </a:lnTo>
                <a:lnTo>
                  <a:pt x="1528102" y="284695"/>
                </a:lnTo>
                <a:lnTo>
                  <a:pt x="1481988" y="288467"/>
                </a:lnTo>
                <a:lnTo>
                  <a:pt x="1432763" y="284975"/>
                </a:lnTo>
                <a:lnTo>
                  <a:pt x="1386039" y="273431"/>
                </a:lnTo>
                <a:lnTo>
                  <a:pt x="1342072" y="253771"/>
                </a:lnTo>
                <a:lnTo>
                  <a:pt x="1301076" y="225983"/>
                </a:lnTo>
                <a:lnTo>
                  <a:pt x="1262227" y="189115"/>
                </a:lnTo>
                <a:lnTo>
                  <a:pt x="1231861" y="147967"/>
                </a:lnTo>
                <a:lnTo>
                  <a:pt x="1209878" y="102666"/>
                </a:lnTo>
                <a:lnTo>
                  <a:pt x="1196162" y="53314"/>
                </a:lnTo>
                <a:lnTo>
                  <a:pt x="1190599" y="0"/>
                </a:lnTo>
                <a:lnTo>
                  <a:pt x="1076172" y="0"/>
                </a:lnTo>
                <a:lnTo>
                  <a:pt x="1073746" y="48666"/>
                </a:lnTo>
                <a:lnTo>
                  <a:pt x="1066431" y="96253"/>
                </a:lnTo>
                <a:lnTo>
                  <a:pt x="1054150" y="142824"/>
                </a:lnTo>
                <a:lnTo>
                  <a:pt x="1036853" y="188493"/>
                </a:lnTo>
                <a:lnTo>
                  <a:pt x="1019543" y="142824"/>
                </a:lnTo>
                <a:lnTo>
                  <a:pt x="1007262" y="96291"/>
                </a:lnTo>
                <a:lnTo>
                  <a:pt x="999947" y="48818"/>
                </a:lnTo>
                <a:lnTo>
                  <a:pt x="997521" y="330"/>
                </a:lnTo>
                <a:lnTo>
                  <a:pt x="882764" y="330"/>
                </a:lnTo>
                <a:lnTo>
                  <a:pt x="878751" y="46418"/>
                </a:lnTo>
                <a:lnTo>
                  <a:pt x="868375" y="89890"/>
                </a:lnTo>
                <a:lnTo>
                  <a:pt x="851535" y="130644"/>
                </a:lnTo>
                <a:lnTo>
                  <a:pt x="828116" y="168554"/>
                </a:lnTo>
                <a:lnTo>
                  <a:pt x="798029" y="203492"/>
                </a:lnTo>
                <a:lnTo>
                  <a:pt x="762889" y="233819"/>
                </a:lnTo>
                <a:lnTo>
                  <a:pt x="724916" y="257517"/>
                </a:lnTo>
                <a:lnTo>
                  <a:pt x="684161" y="274548"/>
                </a:lnTo>
                <a:lnTo>
                  <a:pt x="640702" y="284873"/>
                </a:lnTo>
                <a:lnTo>
                  <a:pt x="594614" y="288467"/>
                </a:lnTo>
                <a:lnTo>
                  <a:pt x="544880" y="284861"/>
                </a:lnTo>
                <a:lnTo>
                  <a:pt x="497789" y="272973"/>
                </a:lnTo>
                <a:lnTo>
                  <a:pt x="453504" y="252869"/>
                </a:lnTo>
                <a:lnTo>
                  <a:pt x="412242" y="224561"/>
                </a:lnTo>
                <a:lnTo>
                  <a:pt x="374040" y="187769"/>
                </a:lnTo>
                <a:lnTo>
                  <a:pt x="344246" y="146837"/>
                </a:lnTo>
                <a:lnTo>
                  <a:pt x="322732" y="101854"/>
                </a:lnTo>
                <a:lnTo>
                  <a:pt x="309346" y="52882"/>
                </a:lnTo>
                <a:lnTo>
                  <a:pt x="303911" y="0"/>
                </a:lnTo>
                <a:lnTo>
                  <a:pt x="189865" y="0"/>
                </a:lnTo>
                <a:lnTo>
                  <a:pt x="191325" y="39636"/>
                </a:lnTo>
                <a:lnTo>
                  <a:pt x="197650" y="81521"/>
                </a:lnTo>
                <a:lnTo>
                  <a:pt x="209130" y="124688"/>
                </a:lnTo>
                <a:lnTo>
                  <a:pt x="226148" y="168173"/>
                </a:lnTo>
                <a:lnTo>
                  <a:pt x="249008" y="211035"/>
                </a:lnTo>
                <a:lnTo>
                  <a:pt x="278079" y="252310"/>
                </a:lnTo>
                <a:lnTo>
                  <a:pt x="313664" y="291045"/>
                </a:lnTo>
                <a:lnTo>
                  <a:pt x="356133" y="326263"/>
                </a:lnTo>
                <a:lnTo>
                  <a:pt x="405815" y="357022"/>
                </a:lnTo>
                <a:lnTo>
                  <a:pt x="452551" y="378256"/>
                </a:lnTo>
                <a:lnTo>
                  <a:pt x="500532" y="393128"/>
                </a:lnTo>
                <a:lnTo>
                  <a:pt x="549656" y="401586"/>
                </a:lnTo>
                <a:lnTo>
                  <a:pt x="599871" y="403606"/>
                </a:lnTo>
                <a:lnTo>
                  <a:pt x="651090" y="399148"/>
                </a:lnTo>
                <a:lnTo>
                  <a:pt x="699503" y="389128"/>
                </a:lnTo>
                <a:lnTo>
                  <a:pt x="744905" y="374116"/>
                </a:lnTo>
                <a:lnTo>
                  <a:pt x="787311" y="354203"/>
                </a:lnTo>
                <a:lnTo>
                  <a:pt x="826770" y="329450"/>
                </a:lnTo>
                <a:lnTo>
                  <a:pt x="863307" y="299961"/>
                </a:lnTo>
                <a:lnTo>
                  <a:pt x="896975" y="265798"/>
                </a:lnTo>
                <a:lnTo>
                  <a:pt x="927798" y="227050"/>
                </a:lnTo>
                <a:lnTo>
                  <a:pt x="928903" y="229196"/>
                </a:lnTo>
                <a:lnTo>
                  <a:pt x="945718" y="265620"/>
                </a:lnTo>
                <a:lnTo>
                  <a:pt x="964971" y="300964"/>
                </a:lnTo>
                <a:lnTo>
                  <a:pt x="966787" y="303466"/>
                </a:lnTo>
                <a:lnTo>
                  <a:pt x="965695" y="304888"/>
                </a:lnTo>
                <a:lnTo>
                  <a:pt x="929513" y="343890"/>
                </a:lnTo>
                <a:lnTo>
                  <a:pt x="891006" y="377012"/>
                </a:lnTo>
                <a:lnTo>
                  <a:pt x="848982" y="406285"/>
                </a:lnTo>
                <a:lnTo>
                  <a:pt x="805167" y="430580"/>
                </a:lnTo>
                <a:lnTo>
                  <a:pt x="759561" y="449884"/>
                </a:lnTo>
                <a:lnTo>
                  <a:pt x="712127" y="464235"/>
                </a:lnTo>
                <a:lnTo>
                  <a:pt x="662863" y="473608"/>
                </a:lnTo>
                <a:lnTo>
                  <a:pt x="611771" y="478053"/>
                </a:lnTo>
                <a:lnTo>
                  <a:pt x="584212" y="478053"/>
                </a:lnTo>
                <a:lnTo>
                  <a:pt x="529501" y="473227"/>
                </a:lnTo>
                <a:lnTo>
                  <a:pt x="456577" y="456933"/>
                </a:lnTo>
                <a:lnTo>
                  <a:pt x="412927" y="441439"/>
                </a:lnTo>
                <a:lnTo>
                  <a:pt x="371398" y="421944"/>
                </a:lnTo>
                <a:lnTo>
                  <a:pt x="331939" y="398513"/>
                </a:lnTo>
                <a:lnTo>
                  <a:pt x="294563" y="371144"/>
                </a:lnTo>
                <a:lnTo>
                  <a:pt x="259219" y="339877"/>
                </a:lnTo>
                <a:lnTo>
                  <a:pt x="229400" y="308419"/>
                </a:lnTo>
                <a:lnTo>
                  <a:pt x="202730" y="274548"/>
                </a:lnTo>
                <a:lnTo>
                  <a:pt x="179273" y="238252"/>
                </a:lnTo>
                <a:lnTo>
                  <a:pt x="159105" y="199567"/>
                </a:lnTo>
                <a:lnTo>
                  <a:pt x="140868" y="155321"/>
                </a:lnTo>
                <a:lnTo>
                  <a:pt x="127419" y="109905"/>
                </a:lnTo>
                <a:lnTo>
                  <a:pt x="118732" y="63347"/>
                </a:lnTo>
                <a:lnTo>
                  <a:pt x="114769" y="15697"/>
                </a:lnTo>
                <a:lnTo>
                  <a:pt x="114414" y="10706"/>
                </a:lnTo>
                <a:lnTo>
                  <a:pt x="114769" y="5334"/>
                </a:lnTo>
                <a:lnTo>
                  <a:pt x="114769" y="330"/>
                </a:lnTo>
                <a:lnTo>
                  <a:pt x="0" y="330"/>
                </a:lnTo>
                <a:lnTo>
                  <a:pt x="1219" y="41935"/>
                </a:lnTo>
                <a:lnTo>
                  <a:pt x="5880" y="85051"/>
                </a:lnTo>
                <a:lnTo>
                  <a:pt x="14147" y="129222"/>
                </a:lnTo>
                <a:lnTo>
                  <a:pt x="26212" y="174028"/>
                </a:lnTo>
                <a:lnTo>
                  <a:pt x="42252" y="219011"/>
                </a:lnTo>
                <a:lnTo>
                  <a:pt x="62445" y="263740"/>
                </a:lnTo>
                <a:lnTo>
                  <a:pt x="86956" y="307771"/>
                </a:lnTo>
                <a:lnTo>
                  <a:pt x="115976" y="350659"/>
                </a:lnTo>
                <a:lnTo>
                  <a:pt x="149682" y="391960"/>
                </a:lnTo>
                <a:lnTo>
                  <a:pt x="188252" y="431241"/>
                </a:lnTo>
                <a:lnTo>
                  <a:pt x="231851" y="468058"/>
                </a:lnTo>
                <a:lnTo>
                  <a:pt x="280670" y="501967"/>
                </a:lnTo>
                <a:lnTo>
                  <a:pt x="325107" y="527316"/>
                </a:lnTo>
                <a:lnTo>
                  <a:pt x="370725" y="548576"/>
                </a:lnTo>
                <a:lnTo>
                  <a:pt x="417512" y="565696"/>
                </a:lnTo>
                <a:lnTo>
                  <a:pt x="465442" y="578662"/>
                </a:lnTo>
                <a:lnTo>
                  <a:pt x="514464" y="587438"/>
                </a:lnTo>
                <a:lnTo>
                  <a:pt x="564553" y="591997"/>
                </a:lnTo>
                <a:lnTo>
                  <a:pt x="615683" y="592302"/>
                </a:lnTo>
                <a:lnTo>
                  <a:pt x="664959" y="588759"/>
                </a:lnTo>
                <a:lnTo>
                  <a:pt x="712647" y="581596"/>
                </a:lnTo>
                <a:lnTo>
                  <a:pt x="758736" y="570852"/>
                </a:lnTo>
                <a:lnTo>
                  <a:pt x="803236" y="556577"/>
                </a:lnTo>
                <a:lnTo>
                  <a:pt x="846150" y="538784"/>
                </a:lnTo>
                <a:lnTo>
                  <a:pt x="887488" y="517550"/>
                </a:lnTo>
                <a:lnTo>
                  <a:pt x="927265" y="492887"/>
                </a:lnTo>
                <a:lnTo>
                  <a:pt x="965479" y="464845"/>
                </a:lnTo>
                <a:lnTo>
                  <a:pt x="1002131" y="433463"/>
                </a:lnTo>
                <a:lnTo>
                  <a:pt x="1037234" y="398792"/>
                </a:lnTo>
                <a:lnTo>
                  <a:pt x="1073048" y="435025"/>
                </a:lnTo>
                <a:lnTo>
                  <a:pt x="1111059" y="467474"/>
                </a:lnTo>
                <a:lnTo>
                  <a:pt x="1151039" y="496176"/>
                </a:lnTo>
                <a:lnTo>
                  <a:pt x="1192733" y="521131"/>
                </a:lnTo>
                <a:lnTo>
                  <a:pt x="1235900" y="542353"/>
                </a:lnTo>
                <a:lnTo>
                  <a:pt x="1280299" y="559841"/>
                </a:lnTo>
                <a:lnTo>
                  <a:pt x="1325689" y="573620"/>
                </a:lnTo>
                <a:lnTo>
                  <a:pt x="1371841" y="583692"/>
                </a:lnTo>
                <a:lnTo>
                  <a:pt x="1418488" y="590080"/>
                </a:lnTo>
                <a:lnTo>
                  <a:pt x="1465402" y="592772"/>
                </a:lnTo>
                <a:lnTo>
                  <a:pt x="1512341" y="591794"/>
                </a:lnTo>
                <a:lnTo>
                  <a:pt x="1559064" y="587159"/>
                </a:lnTo>
                <a:lnTo>
                  <a:pt x="1605318" y="578878"/>
                </a:lnTo>
                <a:lnTo>
                  <a:pt x="1650873" y="566953"/>
                </a:lnTo>
                <a:lnTo>
                  <a:pt x="1695488" y="551408"/>
                </a:lnTo>
                <a:lnTo>
                  <a:pt x="1738922" y="532244"/>
                </a:lnTo>
                <a:lnTo>
                  <a:pt x="1780908" y="509473"/>
                </a:lnTo>
                <a:lnTo>
                  <a:pt x="1822094" y="482765"/>
                </a:lnTo>
                <a:lnTo>
                  <a:pt x="1860397" y="453504"/>
                </a:lnTo>
                <a:lnTo>
                  <a:pt x="1895817" y="421703"/>
                </a:lnTo>
                <a:lnTo>
                  <a:pt x="1928342" y="387362"/>
                </a:lnTo>
                <a:lnTo>
                  <a:pt x="1957959" y="350481"/>
                </a:lnTo>
                <a:lnTo>
                  <a:pt x="1984679" y="311048"/>
                </a:lnTo>
                <a:lnTo>
                  <a:pt x="2008479" y="269074"/>
                </a:lnTo>
                <a:lnTo>
                  <a:pt x="2029371" y="224561"/>
                </a:lnTo>
                <a:lnTo>
                  <a:pt x="2045538" y="181114"/>
                </a:lnTo>
                <a:lnTo>
                  <a:pt x="2058073" y="136944"/>
                </a:lnTo>
                <a:lnTo>
                  <a:pt x="2066975" y="92062"/>
                </a:lnTo>
                <a:lnTo>
                  <a:pt x="2072297" y="46507"/>
                </a:lnTo>
                <a:lnTo>
                  <a:pt x="2074075" y="33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11510208" y="5285001"/>
            <a:ext cx="307340" cy="334010"/>
          </a:xfrm>
          <a:custGeom>
            <a:avLst/>
            <a:gdLst/>
            <a:ahLst/>
            <a:cxnLst/>
            <a:rect l="l" t="t" r="r" b="b"/>
            <a:pathLst>
              <a:path w="307340" h="334010">
                <a:moveTo>
                  <a:pt x="307120" y="0"/>
                </a:moveTo>
                <a:lnTo>
                  <a:pt x="229577" y="0"/>
                </a:lnTo>
                <a:lnTo>
                  <a:pt x="227766" y="713"/>
                </a:lnTo>
                <a:lnTo>
                  <a:pt x="156276" y="121777"/>
                </a:lnTo>
                <a:lnTo>
                  <a:pt x="155562" y="122824"/>
                </a:lnTo>
                <a:lnTo>
                  <a:pt x="154847" y="124251"/>
                </a:lnTo>
                <a:lnTo>
                  <a:pt x="153750" y="125679"/>
                </a:lnTo>
                <a:lnTo>
                  <a:pt x="152702" y="123918"/>
                </a:lnTo>
                <a:lnTo>
                  <a:pt x="151987" y="122491"/>
                </a:lnTo>
                <a:lnTo>
                  <a:pt x="151272" y="121396"/>
                </a:lnTo>
                <a:lnTo>
                  <a:pt x="116433" y="62316"/>
                </a:lnTo>
                <a:lnTo>
                  <a:pt x="80449" y="713"/>
                </a:lnTo>
                <a:lnTo>
                  <a:pt x="79020" y="0"/>
                </a:lnTo>
                <a:lnTo>
                  <a:pt x="0" y="0"/>
                </a:lnTo>
                <a:lnTo>
                  <a:pt x="1096" y="1808"/>
                </a:lnTo>
                <a:lnTo>
                  <a:pt x="1811" y="3235"/>
                </a:lnTo>
                <a:lnTo>
                  <a:pt x="2144" y="4330"/>
                </a:lnTo>
                <a:lnTo>
                  <a:pt x="85533" y="143123"/>
                </a:lnTo>
                <a:lnTo>
                  <a:pt x="113383" y="189256"/>
                </a:lnTo>
                <a:lnTo>
                  <a:pt x="114431" y="191398"/>
                </a:lnTo>
                <a:lnTo>
                  <a:pt x="115146" y="193872"/>
                </a:lnTo>
                <a:lnTo>
                  <a:pt x="115146" y="333495"/>
                </a:lnTo>
                <a:lnTo>
                  <a:pt x="191640" y="333495"/>
                </a:lnTo>
                <a:lnTo>
                  <a:pt x="191640" y="194253"/>
                </a:lnTo>
                <a:lnTo>
                  <a:pt x="192355" y="191017"/>
                </a:lnTo>
                <a:lnTo>
                  <a:pt x="194500" y="187829"/>
                </a:lnTo>
                <a:lnTo>
                  <a:pt x="304975" y="3949"/>
                </a:lnTo>
                <a:lnTo>
                  <a:pt x="306405" y="1808"/>
                </a:lnTo>
                <a:lnTo>
                  <a:pt x="30712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464337" y="1477033"/>
          <a:ext cx="11254740" cy="40684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6525"/>
                <a:gridCol w="647064"/>
                <a:gridCol w="612775"/>
                <a:gridCol w="612775"/>
                <a:gridCol w="612775"/>
                <a:gridCol w="612775"/>
                <a:gridCol w="612775"/>
                <a:gridCol w="612775"/>
                <a:gridCol w="612775"/>
                <a:gridCol w="612775"/>
                <a:gridCol w="612775"/>
                <a:gridCol w="612775"/>
                <a:gridCol w="612775"/>
                <a:gridCol w="612775"/>
                <a:gridCol w="612775"/>
                <a:gridCol w="612775"/>
                <a:gridCol w="250190"/>
                <a:gridCol w="361950"/>
              </a:tblGrid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micron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LDPE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220"/>
                        </a:lnSpc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LLDPE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220"/>
                        </a:lnSpc>
                      </a:pP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HDPE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220"/>
                        </a:lnSpc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220"/>
                        </a:lnSpc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220"/>
                        </a:lnSpc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220"/>
                        </a:lnSpc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220"/>
                        </a:lnSpc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220"/>
                        </a:lnSpc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220"/>
                        </a:lnSpc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220"/>
                        </a:lnSpc>
                      </a:pP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PMMA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220"/>
                        </a:lnSpc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PVC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220"/>
                        </a:lnSpc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PA6/66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220"/>
                        </a:lnSpc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">
                        <a:lnSpc>
                          <a:spcPts val="1220"/>
                        </a:lnSpc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2k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005"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Film-blowing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30-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Cast</a:t>
                      </a:r>
                      <a:r>
                        <a:rPr dirty="0" sz="11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film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100-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850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005"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Sheet</a:t>
                      </a:r>
                      <a:r>
                        <a:rPr dirty="0" sz="11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extrusion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2000-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005"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Extrusion</a:t>
                      </a:r>
                      <a:r>
                        <a:rPr dirty="0" sz="110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coating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005"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Lamination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6FA015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005"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Injection</a:t>
                      </a:r>
                      <a:r>
                        <a:rPr dirty="0" sz="1100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molding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6FA015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6FA015"/>
                      </a:solidFill>
                      <a:prstDash val="solid"/>
                    </a:lnT>
                    <a:lnB w="6350">
                      <a:solidFill>
                        <a:srgbClr val="AFAD15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810">
                        <a:lnSpc>
                          <a:spcPts val="1220"/>
                        </a:lnSpc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3200">
                <a:tc>
                  <a:txBody>
                    <a:bodyPr/>
                    <a:lstStyle/>
                    <a:p>
                      <a:pPr marL="2540">
                        <a:lnSpc>
                          <a:spcPts val="1285"/>
                        </a:lnSpc>
                        <a:spcBef>
                          <a:spcPts val="215"/>
                        </a:spcBef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Injection</a:t>
                      </a:r>
                      <a:r>
                        <a:rPr dirty="0" sz="110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blow</a:t>
                      </a:r>
                      <a:r>
                        <a:rPr dirty="0" sz="11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molding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6350">
                      <a:solidFill>
                        <a:srgbClr val="AFAD15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AFAD15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005"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3D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printing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005"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Rotary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molding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ts val="1220"/>
                        </a:lnSpc>
                      </a:pP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**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005"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Vacuum</a:t>
                      </a:r>
                      <a:r>
                        <a:rPr dirty="0" sz="1100" spc="-4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forming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</a:t>
                      </a:r>
                      <a:r>
                        <a:rPr dirty="0" sz="110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005"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Textile</a:t>
                      </a:r>
                      <a:r>
                        <a:rPr dirty="0" sz="1100" spc="-3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extrusion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Foam</a:t>
                      </a:r>
                      <a:r>
                        <a:rPr dirty="0" sz="110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extrusion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Tube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extrusion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005"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Cable</a:t>
                      </a:r>
                      <a:r>
                        <a:rPr dirty="0" sz="110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coating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*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composite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D0E7B6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5280">
                <a:tc>
                  <a:txBody>
                    <a:bodyPr/>
                    <a:lstStyle/>
                    <a:p>
                      <a:pPr marL="2540">
                        <a:lnSpc>
                          <a:spcPts val="1260"/>
                        </a:lnSpc>
                      </a:pPr>
                      <a:r>
                        <a:rPr dirty="0" sz="1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**</a:t>
                      </a:r>
                      <a:r>
                        <a:rPr dirty="0" sz="110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requires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540">
                        <a:lnSpc>
                          <a:spcPts val="1280"/>
                        </a:lnSpc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pulverization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D0E7B6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D0E7B6"/>
                      </a:solidFill>
                      <a:prstDash val="solid"/>
                    </a:lnT>
                    <a:lnB w="6350">
                      <a:solidFill>
                        <a:srgbClr val="EFEFB6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EFEFB6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EFEFB6"/>
                      </a:solidFill>
                      <a:prstDash val="solid"/>
                    </a:lnT>
                    <a:lnB w="6350">
                      <a:solidFill>
                        <a:srgbClr val="50F4B6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50F4B6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50F4B6"/>
                      </a:solidFill>
                      <a:prstDash val="solid"/>
                    </a:lnT>
                    <a:lnB w="6350">
                      <a:solidFill>
                        <a:srgbClr val="9003B7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Confirmed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9003B7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9003B7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ts val="1220"/>
                        </a:lnSpc>
                      </a:pPr>
                      <a:r>
                        <a:rPr dirty="0" sz="110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Tests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AF11B7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AF11B7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6F12B7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0F1BB7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2F1BB7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AF25B7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EF27B7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2F2CB7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AF2FB7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CCCCCC"/>
                      </a:solidFill>
                      <a:prstDash val="solid"/>
                    </a:lnL>
                    <a:lnR w="76494">
                      <a:solidFill>
                        <a:srgbClr val="FDFDFD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494">
                      <a:solidFill>
                        <a:srgbClr val="FDFDFD"/>
                      </a:solidFill>
                      <a:prstDash val="solid"/>
                    </a:lnL>
                    <a:lnR w="6350">
                      <a:solidFill>
                        <a:srgbClr val="CCCCCC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lnB w="6350">
                      <a:solidFill>
                        <a:srgbClr val="CCCCCC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</a:tr>
              <a:tr h="186690"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6494">
                      <a:solidFill>
                        <a:srgbClr val="FDFDFD"/>
                      </a:solidFill>
                      <a:prstDash val="solid"/>
                    </a:lnR>
                    <a:lnT w="6350">
                      <a:solidFill>
                        <a:srgbClr val="CCCCCC"/>
                      </a:solidFill>
                      <a:prstDash val="solid"/>
                    </a:lnT>
                    <a:solidFill>
                      <a:srgbClr val="134F4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494">
                      <a:solidFill>
                        <a:srgbClr val="FDFDFD"/>
                      </a:solidFill>
                      <a:prstDash val="solid"/>
                    </a:lnL>
                    <a:lnT w="6350">
                      <a:solidFill>
                        <a:srgbClr val="CCCCCC"/>
                      </a:solidFill>
                      <a:prstDash val="solid"/>
                    </a:lnT>
                    <a:lnB w="76200">
                      <a:solidFill>
                        <a:srgbClr val="FDFDFD"/>
                      </a:solidFill>
                      <a:prstDash val="solid"/>
                    </a:lnB>
                    <a:solidFill>
                      <a:srgbClr val="134F46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2883154" y="1087628"/>
            <a:ext cx="5217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Woodly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replaced</a:t>
            </a:r>
            <a:r>
              <a:rPr dirty="0" sz="18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dirty="0" sz="18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plastics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dirty="0" sz="18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Calibri"/>
                <a:cs typeface="Calibri"/>
              </a:rPr>
              <a:t>applications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799589" y="5538012"/>
            <a:ext cx="58458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NB!!</a:t>
            </a:r>
            <a:r>
              <a:rPr dirty="0" sz="1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dirty="0" sz="1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LDPE</a:t>
            </a:r>
            <a:r>
              <a:rPr dirty="0" sz="1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heat</a:t>
            </a:r>
            <a:r>
              <a:rPr dirty="0" sz="1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dirty="0" sz="1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machine</a:t>
            </a:r>
            <a:r>
              <a:rPr dirty="0" sz="1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film</a:t>
            </a:r>
            <a:r>
              <a:rPr dirty="0" sz="1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blowing,</a:t>
            </a:r>
            <a:r>
              <a:rPr dirty="0" sz="1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dirty="0" sz="1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grade</a:t>
            </a:r>
            <a:r>
              <a:rPr dirty="0" sz="1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to Woodly</a:t>
            </a:r>
            <a:r>
              <a:rPr dirty="0" sz="1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while</a:t>
            </a:r>
            <a:r>
              <a:rPr dirty="0" sz="1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machine</a:t>
            </a:r>
            <a:r>
              <a:rPr dirty="0" sz="1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running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67106" y="1789519"/>
            <a:ext cx="177800" cy="19050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Woodly</a:t>
            </a:r>
            <a:r>
              <a:rPr dirty="0" sz="1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converting</a:t>
            </a:r>
            <a:r>
              <a:rPr dirty="0" sz="1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techniques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55547" y="1866899"/>
              <a:ext cx="2788920" cy="4991100"/>
            </a:xfrm>
            <a:custGeom>
              <a:avLst/>
              <a:gdLst/>
              <a:ahLst/>
              <a:cxnLst/>
              <a:rect l="l" t="t" r="r" b="b"/>
              <a:pathLst>
                <a:path w="2788920" h="4991100">
                  <a:moveTo>
                    <a:pt x="2788919" y="0"/>
                  </a:moveTo>
                  <a:lnTo>
                    <a:pt x="0" y="0"/>
                  </a:lnTo>
                  <a:lnTo>
                    <a:pt x="0" y="4991100"/>
                  </a:lnTo>
                  <a:lnTo>
                    <a:pt x="2788919" y="4991100"/>
                  </a:lnTo>
                  <a:lnTo>
                    <a:pt x="2788919" y="0"/>
                  </a:lnTo>
                  <a:close/>
                </a:path>
              </a:pathLst>
            </a:custGeom>
            <a:solidFill>
              <a:srgbClr val="164F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313433" y="888619"/>
            <a:ext cx="712470" cy="1651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650" spc="10" b="1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065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689348" y="1866899"/>
            <a:ext cx="6521450" cy="4991100"/>
          </a:xfrm>
          <a:custGeom>
            <a:avLst/>
            <a:gdLst/>
            <a:ahLst/>
            <a:cxnLst/>
            <a:rect l="l" t="t" r="r" b="b"/>
            <a:pathLst>
              <a:path w="6521450" h="4991100">
                <a:moveTo>
                  <a:pt x="2787396" y="0"/>
                </a:moveTo>
                <a:lnTo>
                  <a:pt x="0" y="0"/>
                </a:lnTo>
                <a:lnTo>
                  <a:pt x="0" y="4991100"/>
                </a:lnTo>
                <a:lnTo>
                  <a:pt x="2787396" y="4991100"/>
                </a:lnTo>
                <a:lnTo>
                  <a:pt x="2787396" y="0"/>
                </a:lnTo>
                <a:close/>
              </a:path>
              <a:path w="6521450" h="4991100">
                <a:moveTo>
                  <a:pt x="6521196" y="0"/>
                </a:moveTo>
                <a:lnTo>
                  <a:pt x="3732276" y="0"/>
                </a:lnTo>
                <a:lnTo>
                  <a:pt x="3732276" y="4991100"/>
                </a:lnTo>
                <a:lnTo>
                  <a:pt x="6521196" y="4991100"/>
                </a:lnTo>
                <a:lnTo>
                  <a:pt x="6521196" y="0"/>
                </a:lnTo>
                <a:close/>
              </a:path>
            </a:pathLst>
          </a:custGeom>
          <a:solidFill>
            <a:srgbClr val="164F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8776843" y="888619"/>
            <a:ext cx="712470" cy="1651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650" spc="10" b="1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06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053076" y="888619"/>
            <a:ext cx="712470" cy="1651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650" spc="10" b="1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06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03147" y="2658236"/>
            <a:ext cx="2063114" cy="577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2160"/>
              </a:lnSpc>
              <a:spcBef>
                <a:spcPts val="120"/>
              </a:spcBef>
            </a:pPr>
            <a:r>
              <a:rPr dirty="0" sz="1850">
                <a:solidFill>
                  <a:srgbClr val="FFFFFF"/>
                </a:solidFill>
                <a:latin typeface="Calibri"/>
                <a:cs typeface="Calibri"/>
              </a:rPr>
              <a:t>Reduces</a:t>
            </a:r>
            <a:r>
              <a:rPr dirty="0" sz="18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Calibri"/>
                <a:cs typeface="Calibri"/>
              </a:rPr>
              <a:t>dependency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dirty="0" sz="185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8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50">
                <a:solidFill>
                  <a:srgbClr val="FFFFFF"/>
                </a:solidFill>
                <a:latin typeface="Calibri"/>
                <a:cs typeface="Calibri"/>
              </a:rPr>
              <a:t>fossil</a:t>
            </a:r>
            <a:r>
              <a:rPr dirty="0" sz="18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Calibri"/>
                <a:cs typeface="Calibri"/>
              </a:rPr>
              <a:t>feedstock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038725" y="2658236"/>
            <a:ext cx="103124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>
                <a:solidFill>
                  <a:srgbClr val="FFFFFF"/>
                </a:solidFill>
                <a:latin typeface="Calibri"/>
                <a:cs typeface="Calibri"/>
              </a:rPr>
              <a:t>End-of-</a:t>
            </a:r>
            <a:r>
              <a:rPr dirty="0" sz="1850" spc="-20">
                <a:solidFill>
                  <a:srgbClr val="FFFFFF"/>
                </a:solidFill>
                <a:latin typeface="Calibri"/>
                <a:cs typeface="Calibri"/>
              </a:rPr>
              <a:t>life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758173" y="2658236"/>
            <a:ext cx="2099310" cy="5778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ts val="2160"/>
              </a:lnSpc>
              <a:spcBef>
                <a:spcPts val="120"/>
              </a:spcBef>
            </a:pPr>
            <a:r>
              <a:rPr dirty="0" sz="1850">
                <a:solidFill>
                  <a:srgbClr val="FFFFFF"/>
                </a:solidFill>
                <a:latin typeface="Calibri"/>
                <a:cs typeface="Calibri"/>
              </a:rPr>
              <a:t>Verified</a:t>
            </a:r>
            <a:r>
              <a:rPr dirty="0" sz="18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50">
                <a:solidFill>
                  <a:srgbClr val="FFFFFF"/>
                </a:solidFill>
                <a:latin typeface="Calibri"/>
                <a:cs typeface="Calibri"/>
              </a:rPr>
              <a:t>solution</a:t>
            </a:r>
            <a:r>
              <a:rPr dirty="0" sz="18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50" spc="-2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dirty="0" sz="1850">
                <a:solidFill>
                  <a:srgbClr val="FFFFFF"/>
                </a:solidFill>
                <a:latin typeface="Calibri"/>
                <a:cs typeface="Calibri"/>
              </a:rPr>
              <a:t>tackle climate</a:t>
            </a:r>
            <a:r>
              <a:rPr dirty="0" sz="18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03147" y="3744011"/>
            <a:ext cx="2023745" cy="507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95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raw</a:t>
            </a:r>
            <a:r>
              <a:rPr dirty="0" sz="1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material</a:t>
            </a:r>
            <a:r>
              <a:rPr dirty="0" sz="1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3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Woodly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FSC</a:t>
            </a:r>
            <a:r>
              <a:rPr dirty="0" sz="1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Certified</a:t>
            </a:r>
            <a:r>
              <a:rPr dirty="0" sz="1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cellulose.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303147" y="4468164"/>
            <a:ext cx="2028825" cy="1714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41935">
              <a:lnSpc>
                <a:spcPct val="121500"/>
              </a:lnSpc>
              <a:spcBef>
                <a:spcPts val="95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Woodly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dirty="0" sz="1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TÜV</a:t>
            </a:r>
            <a:r>
              <a:rPr dirty="0" sz="1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Austria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Certificate</a:t>
            </a:r>
            <a:r>
              <a:rPr dirty="0" sz="13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40-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60%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bio-based</a:t>
            </a:r>
            <a:r>
              <a:rPr dirty="0" sz="13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content.</a:t>
            </a:r>
            <a:endParaRPr sz="1300">
              <a:latin typeface="Calibri"/>
              <a:cs typeface="Calibri"/>
            </a:endParaRPr>
          </a:p>
          <a:p>
            <a:pPr marL="12700" marR="5080">
              <a:lnSpc>
                <a:spcPct val="121800"/>
              </a:lnSpc>
              <a:spcBef>
                <a:spcPts val="5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1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constantly</a:t>
            </a:r>
            <a:r>
              <a:rPr dirty="0" sz="13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r>
              <a:rPr dirty="0" sz="13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3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bio-based</a:t>
            </a:r>
            <a:r>
              <a:rPr dirty="0" sz="13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recycled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content</a:t>
            </a:r>
            <a:r>
              <a:rPr dirty="0" sz="13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material.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038725" y="3744011"/>
            <a:ext cx="2030095" cy="748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95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Woodly</a:t>
            </a:r>
            <a:r>
              <a:rPr dirty="0" sz="1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detected</a:t>
            </a:r>
            <a:r>
              <a:rPr dirty="0" sz="13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NIR</a:t>
            </a:r>
            <a:r>
              <a:rPr dirty="0" sz="1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3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separated</a:t>
            </a:r>
            <a:r>
              <a:rPr dirty="0" sz="13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plastic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waste</a:t>
            </a:r>
            <a:r>
              <a:rPr dirty="0" sz="1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stream.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038725" y="4708956"/>
            <a:ext cx="2032635" cy="12312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1800"/>
              </a:lnSpc>
              <a:spcBef>
                <a:spcPts val="90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Woodly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performs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exceptionally</a:t>
            </a:r>
            <a:r>
              <a:rPr dirty="0" sz="1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well</a:t>
            </a:r>
            <a:r>
              <a:rPr dirty="0" sz="1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mechanical</a:t>
            </a:r>
            <a:r>
              <a:rPr dirty="0" sz="13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recycling</a:t>
            </a:r>
            <a:r>
              <a:rPr dirty="0" sz="13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3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can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recycled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least</a:t>
            </a:r>
            <a:r>
              <a:rPr dirty="0" sz="13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dirty="0" sz="1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times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dirty="0" sz="13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properties.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038725" y="6157061"/>
            <a:ext cx="2075814" cy="74930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21900"/>
              </a:lnSpc>
              <a:spcBef>
                <a:spcPts val="85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Incineration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Woodly</a:t>
            </a:r>
            <a:r>
              <a:rPr dirty="0" sz="1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leads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70%</a:t>
            </a:r>
            <a:r>
              <a:rPr dirty="0" sz="1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reduction</a:t>
            </a:r>
            <a:r>
              <a:rPr dirty="0" sz="1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emissions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vs</a:t>
            </a:r>
            <a:r>
              <a:rPr dirty="0" sz="1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fossil</a:t>
            </a:r>
            <a:r>
              <a:rPr dirty="0" sz="1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plastics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758173" y="3744011"/>
            <a:ext cx="1803400" cy="9906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1800"/>
              </a:lnSpc>
              <a:spcBef>
                <a:spcPts val="90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Woodly’s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Life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 Cycle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Assessment</a:t>
            </a:r>
            <a:r>
              <a:rPr dirty="0" sz="13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dirty="0" sz="13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(LCA)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concluded,</a:t>
            </a:r>
            <a:r>
              <a:rPr dirty="0" sz="13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3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Woodly</a:t>
            </a:r>
            <a:r>
              <a:rPr dirty="0" sz="1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carbon</a:t>
            </a:r>
            <a:r>
              <a:rPr dirty="0" sz="13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neutral.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758173" y="4948224"/>
            <a:ext cx="2032635" cy="992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900"/>
              </a:lnSpc>
              <a:spcBef>
                <a:spcPts val="100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LCA</a:t>
            </a:r>
            <a:r>
              <a:rPr dirty="0" sz="1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dirty="0" sz="13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dirty="0" sz="1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made</a:t>
            </a:r>
            <a:r>
              <a:rPr dirty="0" sz="1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Pöyry</a:t>
            </a:r>
            <a:r>
              <a:rPr dirty="0" sz="1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3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accordance</a:t>
            </a:r>
            <a:r>
              <a:rPr dirty="0" sz="1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ISO14040</a:t>
            </a:r>
            <a:r>
              <a:rPr dirty="0" sz="13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3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ISO14044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standards.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955547" y="1866899"/>
              <a:ext cx="2788920" cy="4991100"/>
            </a:xfrm>
            <a:custGeom>
              <a:avLst/>
              <a:gdLst/>
              <a:ahLst/>
              <a:cxnLst/>
              <a:rect l="l" t="t" r="r" b="b"/>
              <a:pathLst>
                <a:path w="2788920" h="4991100">
                  <a:moveTo>
                    <a:pt x="2788919" y="0"/>
                  </a:moveTo>
                  <a:lnTo>
                    <a:pt x="0" y="0"/>
                  </a:lnTo>
                  <a:lnTo>
                    <a:pt x="0" y="4991100"/>
                  </a:lnTo>
                  <a:lnTo>
                    <a:pt x="2788919" y="4991100"/>
                  </a:lnTo>
                  <a:lnTo>
                    <a:pt x="2788919" y="0"/>
                  </a:lnTo>
                  <a:close/>
                </a:path>
              </a:pathLst>
            </a:custGeom>
            <a:solidFill>
              <a:srgbClr val="134F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313433" y="888619"/>
            <a:ext cx="712470" cy="1651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650" spc="10" b="1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0650">
              <a:latin typeface="Calibri"/>
              <a:cs typeface="Calibri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4689348" y="1866899"/>
            <a:ext cx="6521450" cy="4991100"/>
          </a:xfrm>
          <a:custGeom>
            <a:avLst/>
            <a:gdLst/>
            <a:ahLst/>
            <a:cxnLst/>
            <a:rect l="l" t="t" r="r" b="b"/>
            <a:pathLst>
              <a:path w="6521450" h="4991100">
                <a:moveTo>
                  <a:pt x="2787396" y="0"/>
                </a:moveTo>
                <a:lnTo>
                  <a:pt x="0" y="0"/>
                </a:lnTo>
                <a:lnTo>
                  <a:pt x="0" y="4991100"/>
                </a:lnTo>
                <a:lnTo>
                  <a:pt x="2787396" y="4991100"/>
                </a:lnTo>
                <a:lnTo>
                  <a:pt x="2787396" y="0"/>
                </a:lnTo>
                <a:close/>
              </a:path>
              <a:path w="6521450" h="4991100">
                <a:moveTo>
                  <a:pt x="6521196" y="0"/>
                </a:moveTo>
                <a:lnTo>
                  <a:pt x="3732276" y="0"/>
                </a:lnTo>
                <a:lnTo>
                  <a:pt x="3732276" y="4991100"/>
                </a:lnTo>
                <a:lnTo>
                  <a:pt x="6521196" y="4991100"/>
                </a:lnTo>
                <a:lnTo>
                  <a:pt x="6521196" y="0"/>
                </a:lnTo>
                <a:close/>
              </a:path>
            </a:pathLst>
          </a:custGeom>
          <a:solidFill>
            <a:srgbClr val="134F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8776843" y="888619"/>
            <a:ext cx="712470" cy="1651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650" spc="10" b="1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06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053076" y="888619"/>
            <a:ext cx="712470" cy="16516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0650" spc="10" b="1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06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03147" y="2658236"/>
            <a:ext cx="1720214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10">
                <a:solidFill>
                  <a:srgbClr val="FFFFFF"/>
                </a:solidFill>
                <a:latin typeface="Calibri"/>
                <a:cs typeface="Calibri"/>
              </a:rPr>
              <a:t>Drop-</a:t>
            </a:r>
            <a:r>
              <a:rPr dirty="0" sz="18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Calibri"/>
                <a:cs typeface="Calibri"/>
              </a:rPr>
              <a:t>granulate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038725" y="2658236"/>
            <a:ext cx="2015489" cy="84455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5080">
              <a:lnSpc>
                <a:spcPct val="94700"/>
              </a:lnSpc>
              <a:spcBef>
                <a:spcPts val="240"/>
              </a:spcBef>
            </a:pPr>
            <a:r>
              <a:rPr dirty="0" sz="1850">
                <a:solidFill>
                  <a:srgbClr val="FFFFFF"/>
                </a:solidFill>
                <a:latin typeface="Calibri"/>
                <a:cs typeface="Calibri"/>
              </a:rPr>
              <a:t>Processing</a:t>
            </a:r>
            <a:r>
              <a:rPr dirty="0" sz="18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Calibri"/>
                <a:cs typeface="Calibri"/>
              </a:rPr>
              <a:t>efficiency </a:t>
            </a:r>
            <a:r>
              <a:rPr dirty="0" sz="1850">
                <a:solidFill>
                  <a:srgbClr val="FFFFFF"/>
                </a:solidFill>
                <a:latin typeface="Calibri"/>
                <a:cs typeface="Calibri"/>
              </a:rPr>
              <a:t>equal</a:t>
            </a:r>
            <a:r>
              <a:rPr dirty="0" sz="18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8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50" spc="-10">
                <a:solidFill>
                  <a:srgbClr val="FFFFFF"/>
                </a:solidFill>
                <a:latin typeface="Calibri"/>
                <a:cs typeface="Calibri"/>
              </a:rPr>
              <a:t>fossil-</a:t>
            </a:r>
            <a:r>
              <a:rPr dirty="0" sz="1850" spc="-20">
                <a:solidFill>
                  <a:srgbClr val="FFFFFF"/>
                </a:solidFill>
                <a:latin typeface="Calibri"/>
                <a:cs typeface="Calibri"/>
              </a:rPr>
              <a:t>based </a:t>
            </a:r>
            <a:r>
              <a:rPr dirty="0" sz="1850" spc="-10">
                <a:solidFill>
                  <a:srgbClr val="FFFFFF"/>
                </a:solidFill>
                <a:latin typeface="Calibri"/>
                <a:cs typeface="Calibri"/>
              </a:rPr>
              <a:t>plastic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303147" y="3208520"/>
            <a:ext cx="2003425" cy="748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1600"/>
              </a:lnSpc>
              <a:spcBef>
                <a:spcPts val="95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r>
              <a:rPr dirty="0" sz="1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investments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r>
              <a:rPr dirty="0" sz="13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3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manufacturing</a:t>
            </a:r>
            <a:r>
              <a:rPr dirty="0" sz="13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3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end</a:t>
            </a:r>
            <a:r>
              <a:rPr dirty="0" sz="13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products.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303147" y="4174032"/>
            <a:ext cx="1776095" cy="507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95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Woodly</a:t>
            </a:r>
            <a:r>
              <a:rPr dirty="0" sz="1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converted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dirty="0" sz="1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existing</a:t>
            </a:r>
            <a:r>
              <a:rPr dirty="0" sz="1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equipment.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303147" y="4898186"/>
            <a:ext cx="1833245" cy="507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1500"/>
              </a:lnSpc>
              <a:spcBef>
                <a:spcPts val="95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Woodly</a:t>
            </a:r>
            <a:r>
              <a:rPr dirty="0" sz="1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3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easily</a:t>
            </a:r>
            <a:r>
              <a:rPr dirty="0" sz="1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scaled</a:t>
            </a:r>
            <a:r>
              <a:rPr dirty="0" sz="13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up.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038725" y="3747058"/>
            <a:ext cx="2076450" cy="12312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21700"/>
              </a:lnSpc>
              <a:spcBef>
                <a:spcPts val="90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Woodly</a:t>
            </a:r>
            <a:r>
              <a:rPr dirty="0" sz="1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processed</a:t>
            </a:r>
            <a:r>
              <a:rPr dirty="0" sz="13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dirty="0" sz="13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temperatures</a:t>
            </a:r>
            <a:r>
              <a:rPr dirty="0" sz="13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3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faster</a:t>
            </a:r>
            <a:r>
              <a:rPr dirty="0" sz="13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speeds</a:t>
            </a:r>
            <a:r>
              <a:rPr dirty="0" sz="13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dirty="0" sz="13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1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bio-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13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biodegradable materials.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758173" y="2658236"/>
            <a:ext cx="2022475" cy="2657475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algn="just" marL="12700" marR="295910">
              <a:lnSpc>
                <a:spcPct val="94700"/>
              </a:lnSpc>
              <a:spcBef>
                <a:spcPts val="240"/>
              </a:spcBef>
            </a:pPr>
            <a:r>
              <a:rPr dirty="0" sz="1850">
                <a:solidFill>
                  <a:srgbClr val="FFFFFF"/>
                </a:solidFill>
                <a:latin typeface="Calibri"/>
                <a:cs typeface="Calibri"/>
              </a:rPr>
              <a:t>Supports </a:t>
            </a:r>
            <a:r>
              <a:rPr dirty="0" sz="1850" spc="-10">
                <a:solidFill>
                  <a:srgbClr val="FFFFFF"/>
                </a:solidFill>
                <a:latin typeface="Calibri"/>
                <a:cs typeface="Calibri"/>
              </a:rPr>
              <a:t>brand´s </a:t>
            </a:r>
            <a:r>
              <a:rPr dirty="0" sz="1850">
                <a:solidFill>
                  <a:srgbClr val="FFFFFF"/>
                </a:solidFill>
                <a:latin typeface="Calibri"/>
                <a:cs typeface="Calibri"/>
              </a:rPr>
              <a:t>core messages</a:t>
            </a:r>
            <a:r>
              <a:rPr dirty="0" sz="18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50" spc="-35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dirty="0" sz="1850" spc="-10">
                <a:solidFill>
                  <a:srgbClr val="FFFFFF"/>
                </a:solidFill>
                <a:latin typeface="Calibri"/>
                <a:cs typeface="Calibri"/>
              </a:rPr>
              <a:t>responsibility</a:t>
            </a:r>
            <a:endParaRPr sz="1850">
              <a:latin typeface="Calibri"/>
              <a:cs typeface="Calibri"/>
            </a:endParaRPr>
          </a:p>
          <a:p>
            <a:pPr marL="12700" marR="5080">
              <a:lnSpc>
                <a:spcPct val="121800"/>
              </a:lnSpc>
              <a:spcBef>
                <a:spcPts val="965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Third</a:t>
            </a:r>
            <a:r>
              <a:rPr dirty="0" sz="1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party</a:t>
            </a:r>
            <a:r>
              <a:rPr dirty="0" sz="13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consumer</a:t>
            </a:r>
            <a:r>
              <a:rPr dirty="0" sz="13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studies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3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been</a:t>
            </a:r>
            <a:r>
              <a:rPr dirty="0" sz="13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done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more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dirty="0" sz="13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dirty="0" sz="13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consumers:</a:t>
            </a:r>
            <a:r>
              <a:rPr dirty="0" sz="13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Woodly</a:t>
            </a:r>
            <a:r>
              <a:rPr dirty="0" sz="1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increase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consumers</a:t>
            </a:r>
            <a:r>
              <a:rPr dirty="0" sz="1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likelihood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purchase,</a:t>
            </a:r>
            <a:r>
              <a:rPr dirty="0" sz="13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preference</a:t>
            </a:r>
            <a:r>
              <a:rPr dirty="0" sz="1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2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3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3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willingness-to-</a:t>
            </a:r>
            <a:r>
              <a:rPr dirty="0" sz="1300" spc="-20">
                <a:solidFill>
                  <a:srgbClr val="FFFFFF"/>
                </a:solidFill>
                <a:latin typeface="Calibri"/>
                <a:cs typeface="Calibri"/>
              </a:rPr>
              <a:t>pay.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758173" y="5529478"/>
            <a:ext cx="1181100" cy="1234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1900"/>
              </a:lnSpc>
              <a:spcBef>
                <a:spcPts val="100"/>
              </a:spcBef>
            </a:pP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claims: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Wood-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based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Carbon-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neutral Recyclable</a:t>
            </a:r>
            <a:r>
              <a:rPr dirty="0" sz="1300" spc="5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Better</a:t>
            </a:r>
            <a:r>
              <a:rPr dirty="0" sz="1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300" spc="-10">
                <a:solidFill>
                  <a:srgbClr val="FFFFFF"/>
                </a:solidFill>
                <a:latin typeface="Calibri"/>
                <a:cs typeface="Calibri"/>
              </a:rPr>
              <a:t>nature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7203" y="910223"/>
            <a:ext cx="11168547" cy="532569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0514" y="1208277"/>
            <a:ext cx="7369048" cy="52903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939" y="609676"/>
            <a:ext cx="4195445" cy="69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solidFill>
                  <a:srgbClr val="000000"/>
                </a:solidFill>
                <a:latin typeface="Calibri Light"/>
                <a:cs typeface="Calibri Light"/>
              </a:rPr>
              <a:t>Woodly</a:t>
            </a:r>
            <a:r>
              <a:rPr dirty="0" sz="4400" spc="-155" b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dirty="0" sz="4400" spc="-10" b="0">
                <a:solidFill>
                  <a:srgbClr val="000000"/>
                </a:solidFill>
                <a:latin typeface="Calibri Light"/>
                <a:cs typeface="Calibri Light"/>
              </a:rPr>
              <a:t>End-of-</a:t>
            </a:r>
            <a:r>
              <a:rPr dirty="0" sz="4400" spc="-20" b="0">
                <a:solidFill>
                  <a:srgbClr val="000000"/>
                </a:solidFill>
                <a:latin typeface="Calibri Light"/>
                <a:cs typeface="Calibri Light"/>
              </a:rPr>
              <a:t>life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129020" y="3773804"/>
            <a:ext cx="3352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Reuse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23378" y="3603497"/>
            <a:ext cx="659765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Mechanical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Physical recycling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430517" y="2497962"/>
            <a:ext cx="53848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Collection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754115" y="4941823"/>
            <a:ext cx="5880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Converting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503409" y="3697604"/>
            <a:ext cx="4953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15" marR="5080" indent="-635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Chemical recycling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264900" y="3697604"/>
            <a:ext cx="54038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Waste-</a:t>
            </a:r>
            <a:r>
              <a:rPr dirty="0" sz="1000" spc="-25">
                <a:solidFill>
                  <a:srgbClr val="FFFFFF"/>
                </a:solidFill>
                <a:latin typeface="Calibri"/>
                <a:cs typeface="Calibri"/>
              </a:rPr>
              <a:t>to- 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496425" y="5984849"/>
            <a:ext cx="53086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Electricity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000" spc="-20">
                <a:solidFill>
                  <a:srgbClr val="FFFFFF"/>
                </a:solidFill>
                <a:latin typeface="Calibri"/>
                <a:cs typeface="Calibri"/>
              </a:rPr>
              <a:t> heat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074657" y="5025897"/>
            <a:ext cx="3778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Syngas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947154" y="5649264"/>
            <a:ext cx="97028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" marR="5080" indent="-1841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Building</a:t>
            </a:r>
            <a:r>
              <a:rPr dirty="0" sz="1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blocks</a:t>
            </a:r>
            <a:r>
              <a:rPr dirty="0" sz="1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2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1000">
                <a:solidFill>
                  <a:srgbClr val="FFFFFF"/>
                </a:solidFill>
                <a:latin typeface="Calibri"/>
                <a:cs typeface="Calibri"/>
              </a:rPr>
              <a:t>chemical</a:t>
            </a:r>
            <a:r>
              <a:rPr dirty="0" sz="1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industry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274432" y="4677536"/>
            <a:ext cx="46990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rWoodly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035296" y="1183766"/>
            <a:ext cx="6512559" cy="3533775"/>
            <a:chOff x="5035296" y="1183766"/>
            <a:chExt cx="6512559" cy="353377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5296" y="3660647"/>
              <a:ext cx="836676" cy="41757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2584" y="1183766"/>
              <a:ext cx="193294" cy="22491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9934" y="1840229"/>
              <a:ext cx="207010" cy="209169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5912" y="2525013"/>
              <a:ext cx="202437" cy="217550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76088" y="2932937"/>
              <a:ext cx="189991" cy="226313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52029" y="4166108"/>
              <a:ext cx="212598" cy="20561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550527" y="4310761"/>
              <a:ext cx="217550" cy="202311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46180" y="4508753"/>
              <a:ext cx="201422" cy="208787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7327392" y="2923031"/>
              <a:ext cx="897890" cy="353695"/>
            </a:xfrm>
            <a:custGeom>
              <a:avLst/>
              <a:gdLst/>
              <a:ahLst/>
              <a:cxnLst/>
              <a:rect l="l" t="t" r="r" b="b"/>
              <a:pathLst>
                <a:path w="897890" h="353695">
                  <a:moveTo>
                    <a:pt x="838707" y="0"/>
                  </a:moveTo>
                  <a:lnTo>
                    <a:pt x="58927" y="0"/>
                  </a:lnTo>
                  <a:lnTo>
                    <a:pt x="36004" y="4635"/>
                  </a:lnTo>
                  <a:lnTo>
                    <a:pt x="17272" y="17271"/>
                  </a:lnTo>
                  <a:lnTo>
                    <a:pt x="4635" y="36004"/>
                  </a:lnTo>
                  <a:lnTo>
                    <a:pt x="0" y="58927"/>
                  </a:lnTo>
                  <a:lnTo>
                    <a:pt x="0" y="294639"/>
                  </a:lnTo>
                  <a:lnTo>
                    <a:pt x="4635" y="317563"/>
                  </a:lnTo>
                  <a:lnTo>
                    <a:pt x="17271" y="336295"/>
                  </a:lnTo>
                  <a:lnTo>
                    <a:pt x="36004" y="348932"/>
                  </a:lnTo>
                  <a:lnTo>
                    <a:pt x="58927" y="353567"/>
                  </a:lnTo>
                  <a:lnTo>
                    <a:pt x="838707" y="353567"/>
                  </a:lnTo>
                  <a:lnTo>
                    <a:pt x="861631" y="348932"/>
                  </a:lnTo>
                  <a:lnTo>
                    <a:pt x="880363" y="336296"/>
                  </a:lnTo>
                  <a:lnTo>
                    <a:pt x="893000" y="317563"/>
                  </a:lnTo>
                  <a:lnTo>
                    <a:pt x="897635" y="294639"/>
                  </a:lnTo>
                  <a:lnTo>
                    <a:pt x="897635" y="58927"/>
                  </a:lnTo>
                  <a:lnTo>
                    <a:pt x="893000" y="36004"/>
                  </a:lnTo>
                  <a:lnTo>
                    <a:pt x="880363" y="17272"/>
                  </a:lnTo>
                  <a:lnTo>
                    <a:pt x="861631" y="4635"/>
                  </a:lnTo>
                  <a:lnTo>
                    <a:pt x="838707" y="0"/>
                  </a:lnTo>
                  <a:close/>
                </a:path>
              </a:pathLst>
            </a:custGeom>
            <a:solidFill>
              <a:srgbClr val="8EB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327392" y="2923031"/>
              <a:ext cx="897890" cy="353695"/>
            </a:xfrm>
            <a:custGeom>
              <a:avLst/>
              <a:gdLst/>
              <a:ahLst/>
              <a:cxnLst/>
              <a:rect l="l" t="t" r="r" b="b"/>
              <a:pathLst>
                <a:path w="897890" h="353695">
                  <a:moveTo>
                    <a:pt x="0" y="58927"/>
                  </a:moveTo>
                  <a:lnTo>
                    <a:pt x="4635" y="36004"/>
                  </a:lnTo>
                  <a:lnTo>
                    <a:pt x="17272" y="17271"/>
                  </a:lnTo>
                  <a:lnTo>
                    <a:pt x="36004" y="4635"/>
                  </a:lnTo>
                  <a:lnTo>
                    <a:pt x="58927" y="0"/>
                  </a:lnTo>
                  <a:lnTo>
                    <a:pt x="838707" y="0"/>
                  </a:lnTo>
                  <a:lnTo>
                    <a:pt x="861631" y="4635"/>
                  </a:lnTo>
                  <a:lnTo>
                    <a:pt x="880363" y="17272"/>
                  </a:lnTo>
                  <a:lnTo>
                    <a:pt x="893000" y="36004"/>
                  </a:lnTo>
                  <a:lnTo>
                    <a:pt x="897635" y="58927"/>
                  </a:lnTo>
                  <a:lnTo>
                    <a:pt x="897635" y="294639"/>
                  </a:lnTo>
                  <a:lnTo>
                    <a:pt x="893000" y="317563"/>
                  </a:lnTo>
                  <a:lnTo>
                    <a:pt x="880363" y="336296"/>
                  </a:lnTo>
                  <a:lnTo>
                    <a:pt x="861631" y="348932"/>
                  </a:lnTo>
                  <a:lnTo>
                    <a:pt x="838707" y="353567"/>
                  </a:lnTo>
                  <a:lnTo>
                    <a:pt x="58927" y="353567"/>
                  </a:lnTo>
                  <a:lnTo>
                    <a:pt x="36004" y="348932"/>
                  </a:lnTo>
                  <a:lnTo>
                    <a:pt x="17271" y="336295"/>
                  </a:lnTo>
                  <a:lnTo>
                    <a:pt x="4635" y="317563"/>
                  </a:lnTo>
                  <a:lnTo>
                    <a:pt x="0" y="294639"/>
                  </a:lnTo>
                  <a:lnTo>
                    <a:pt x="0" y="58927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830986" y="1566418"/>
            <a:ext cx="325882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 b="1">
                <a:latin typeface="Calibri"/>
                <a:cs typeface="Calibri"/>
              </a:rPr>
              <a:t>Reuse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Durable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consumer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goods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made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from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Woodly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suitable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decades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use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30986" y="2420238"/>
            <a:ext cx="3598545" cy="1306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latin typeface="Calibri"/>
                <a:cs typeface="Calibri"/>
              </a:rPr>
              <a:t>Mechanical</a:t>
            </a:r>
            <a:r>
              <a:rPr dirty="0" sz="1400" spc="-4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recycling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Woodly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easily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separated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using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NIR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and </a:t>
            </a:r>
            <a:r>
              <a:rPr dirty="0" sz="1400">
                <a:latin typeface="Calibri"/>
                <a:cs typeface="Calibri"/>
              </a:rPr>
              <a:t>endures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several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cycles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recycling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very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well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and </a:t>
            </a:r>
            <a:r>
              <a:rPr dirty="0" sz="1400">
                <a:latin typeface="Calibri"/>
                <a:cs typeface="Calibri"/>
              </a:rPr>
              <a:t>new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products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can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made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from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recycled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Woodly </a:t>
            </a:r>
            <a:r>
              <a:rPr dirty="0" sz="1400">
                <a:latin typeface="Calibri"/>
                <a:cs typeface="Calibri"/>
              </a:rPr>
              <a:t>Includes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collection,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separation,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grinding,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melting, </a:t>
            </a:r>
            <a:r>
              <a:rPr dirty="0" sz="1400">
                <a:latin typeface="Calibri"/>
                <a:cs typeface="Calibri"/>
              </a:rPr>
              <a:t>washing,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regranulation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30986" y="3914013"/>
            <a:ext cx="3585845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Chemical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recycling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Calibri"/>
                <a:cs typeface="Calibri"/>
              </a:rPr>
              <a:t>Via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gasification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mixed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plastics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Woodly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can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be </a:t>
            </a:r>
            <a:r>
              <a:rPr dirty="0" sz="1400">
                <a:latin typeface="Calibri"/>
                <a:cs typeface="Calibri"/>
              </a:rPr>
              <a:t>turned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into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syngas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that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is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used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make </a:t>
            </a:r>
            <a:r>
              <a:rPr dirty="0" sz="1400">
                <a:latin typeface="Calibri"/>
                <a:cs typeface="Calibri"/>
              </a:rPr>
              <a:t>methanol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or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hydrocarbons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further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to </a:t>
            </a:r>
            <a:r>
              <a:rPr dirty="0" sz="1400">
                <a:latin typeface="Calibri"/>
                <a:cs typeface="Calibri"/>
              </a:rPr>
              <a:t>produce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feedstock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petrochemicals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30986" y="5194553"/>
            <a:ext cx="3592829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 b="1">
                <a:latin typeface="Calibri"/>
                <a:cs typeface="Calibri"/>
              </a:rPr>
              <a:t>Waste-</a:t>
            </a:r>
            <a:r>
              <a:rPr dirty="0" sz="1400" spc="-10" b="1">
                <a:latin typeface="Calibri"/>
                <a:cs typeface="Calibri"/>
              </a:rPr>
              <a:t>to-energy</a:t>
            </a:r>
            <a:endParaRPr sz="14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When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incinerated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energy,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emissions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from </a:t>
            </a:r>
            <a:r>
              <a:rPr dirty="0" sz="1400">
                <a:latin typeface="Calibri"/>
                <a:cs typeface="Calibri"/>
              </a:rPr>
              <a:t>burning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70%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lower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compared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conventional </a:t>
            </a:r>
            <a:r>
              <a:rPr dirty="0" sz="1400">
                <a:latin typeface="Calibri"/>
                <a:cs typeface="Calibri"/>
              </a:rPr>
              <a:t>fossil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plastics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30986" y="6261608"/>
            <a:ext cx="333756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Woodly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is not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biodegradable</a:t>
            </a:r>
            <a:r>
              <a:rPr dirty="0" sz="1400" spc="-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or</a:t>
            </a:r>
            <a:r>
              <a:rPr dirty="0" sz="1400" spc="-10" b="1">
                <a:latin typeface="Calibri"/>
                <a:cs typeface="Calibri"/>
              </a:rPr>
              <a:t> compostable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7542403" y="2927985"/>
            <a:ext cx="47117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solidFill>
                  <a:srgbClr val="FFFFFF"/>
                </a:solidFill>
                <a:latin typeface="Calibri"/>
                <a:cs typeface="Calibri"/>
              </a:rPr>
              <a:t>Washing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0476" y="2112264"/>
            <a:ext cx="4759960" cy="4010025"/>
          </a:xfrm>
          <a:custGeom>
            <a:avLst/>
            <a:gdLst/>
            <a:ahLst/>
            <a:cxnLst/>
            <a:rect l="l" t="t" r="r" b="b"/>
            <a:pathLst>
              <a:path w="4759960" h="4010025">
                <a:moveTo>
                  <a:pt x="4759452" y="0"/>
                </a:moveTo>
                <a:lnTo>
                  <a:pt x="0" y="0"/>
                </a:lnTo>
                <a:lnTo>
                  <a:pt x="0" y="4009644"/>
                </a:lnTo>
                <a:lnTo>
                  <a:pt x="4759452" y="4009644"/>
                </a:lnTo>
                <a:lnTo>
                  <a:pt x="4759452" y="0"/>
                </a:lnTo>
                <a:close/>
              </a:path>
            </a:pathLst>
          </a:custGeom>
          <a:solidFill>
            <a:srgbClr val="8EBC9C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52069">
              <a:lnSpc>
                <a:spcPts val="3040"/>
              </a:lnSpc>
              <a:spcBef>
                <a:spcPts val="110"/>
              </a:spcBef>
            </a:pPr>
            <a:r>
              <a:rPr dirty="0" spc="-10"/>
              <a:t>PACKAGING</a:t>
            </a:r>
            <a:r>
              <a:rPr dirty="0" spc="-135"/>
              <a:t> </a:t>
            </a:r>
            <a:r>
              <a:rPr dirty="0" spc="-10"/>
              <a:t>LAUNCHES</a:t>
            </a:r>
          </a:p>
          <a:p>
            <a:pPr marL="173990">
              <a:lnSpc>
                <a:spcPts val="3040"/>
              </a:lnSpc>
            </a:pPr>
            <a:r>
              <a:rPr dirty="0"/>
              <a:t>Commercial</a:t>
            </a:r>
            <a:r>
              <a:rPr dirty="0" spc="-70"/>
              <a:t> </a:t>
            </a:r>
            <a:r>
              <a:rPr dirty="0" spc="-10"/>
              <a:t>products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261110" y="3017646"/>
            <a:ext cx="2854960" cy="173291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10" b="1">
                <a:solidFill>
                  <a:srgbClr val="134F46"/>
                </a:solidFill>
                <a:latin typeface="Calibri"/>
                <a:cs typeface="Calibri"/>
              </a:rPr>
              <a:t>Customer: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Kesko</a:t>
            </a:r>
            <a:r>
              <a:rPr dirty="0" sz="1850" spc="-7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25" i="1">
                <a:solidFill>
                  <a:srgbClr val="134F46"/>
                </a:solidFill>
                <a:latin typeface="Calibri"/>
                <a:cs typeface="Calibri"/>
              </a:rPr>
              <a:t>Oyj</a:t>
            </a:r>
            <a:endParaRPr sz="1850">
              <a:latin typeface="Calibri"/>
              <a:cs typeface="Calibri"/>
            </a:endParaRPr>
          </a:p>
          <a:p>
            <a:pPr marL="12700" marR="5080">
              <a:lnSpc>
                <a:spcPct val="100899"/>
              </a:lnSpc>
            </a:pP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Large</a:t>
            </a:r>
            <a:r>
              <a:rPr dirty="0" sz="1850" spc="1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retail</a:t>
            </a:r>
            <a:r>
              <a:rPr dirty="0" sz="1850" spc="-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chain</a:t>
            </a:r>
            <a:r>
              <a:rPr dirty="0" sz="1850" spc="2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in</a:t>
            </a:r>
            <a:r>
              <a:rPr dirty="0" sz="1850" spc="2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Finland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Global</a:t>
            </a:r>
            <a:r>
              <a:rPr dirty="0" sz="1850" spc="3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100</a:t>
            </a:r>
            <a:r>
              <a:rPr dirty="0" sz="1850" spc="4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Most</a:t>
            </a:r>
            <a:r>
              <a:rPr dirty="0" sz="1850" spc="40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sustainable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grocery trade</a:t>
            </a:r>
            <a:r>
              <a:rPr dirty="0" sz="1850" spc="1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company</a:t>
            </a:r>
            <a:r>
              <a:rPr dirty="0" sz="1850" spc="30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in</a:t>
            </a:r>
            <a:r>
              <a:rPr dirty="0" sz="1850" spc="1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25" i="1">
                <a:solidFill>
                  <a:srgbClr val="134F46"/>
                </a:solidFill>
                <a:latin typeface="Calibri"/>
                <a:cs typeface="Calibri"/>
              </a:rPr>
              <a:t>the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world</a:t>
            </a:r>
            <a:r>
              <a:rPr dirty="0" sz="1850" spc="30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20" i="1">
                <a:solidFill>
                  <a:srgbClr val="134F46"/>
                </a:solidFill>
                <a:latin typeface="Calibri"/>
                <a:cs typeface="Calibri"/>
              </a:rPr>
              <a:t>2020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61110" y="5009769"/>
            <a:ext cx="2622550" cy="5943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10" b="1">
                <a:solidFill>
                  <a:srgbClr val="134F46"/>
                </a:solidFill>
                <a:latin typeface="Calibri"/>
                <a:cs typeface="Calibri"/>
              </a:rPr>
              <a:t>Solution: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Film</a:t>
            </a:r>
            <a:r>
              <a:rPr dirty="0" sz="1850" spc="-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packaging</a:t>
            </a:r>
            <a:r>
              <a:rPr dirty="0" sz="1850" spc="1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for</a:t>
            </a:r>
            <a:r>
              <a:rPr dirty="0" sz="1850" spc="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flowers.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39216" y="6295135"/>
            <a:ext cx="5621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Woodly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replace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LDPE,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LLDPE,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HDPE,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65">
                <a:latin typeface="Calibri"/>
                <a:cs typeface="Calibri"/>
              </a:rPr>
              <a:t>PP,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5">
                <a:latin typeface="Calibri"/>
                <a:cs typeface="Calibri"/>
              </a:rPr>
              <a:t>OPP,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 </a:t>
            </a:r>
            <a:r>
              <a:rPr dirty="0" sz="1800" spc="-10">
                <a:latin typeface="Calibri"/>
                <a:cs typeface="Calibri"/>
              </a:rPr>
              <a:t>films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9544" y="1013460"/>
            <a:ext cx="2121979" cy="3224784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6190488" y="2112264"/>
            <a:ext cx="4709160" cy="4010025"/>
          </a:xfrm>
          <a:prstGeom prst="rect">
            <a:avLst/>
          </a:prstGeom>
          <a:solidFill>
            <a:srgbClr val="8EBC9C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Times New Roman"/>
              <a:cs typeface="Times New Roman"/>
            </a:endParaRPr>
          </a:p>
          <a:p>
            <a:pPr marL="752475">
              <a:lnSpc>
                <a:spcPct val="100000"/>
              </a:lnSpc>
            </a:pPr>
            <a:r>
              <a:rPr dirty="0" sz="1850" spc="-10" b="1">
                <a:solidFill>
                  <a:srgbClr val="134F46"/>
                </a:solidFill>
                <a:latin typeface="Calibri"/>
                <a:cs typeface="Calibri"/>
              </a:rPr>
              <a:t>Customer:</a:t>
            </a:r>
            <a:endParaRPr sz="1850">
              <a:latin typeface="Calibri"/>
              <a:cs typeface="Calibri"/>
            </a:endParaRPr>
          </a:p>
          <a:p>
            <a:pPr marL="752475">
              <a:lnSpc>
                <a:spcPct val="100000"/>
              </a:lnSpc>
              <a:spcBef>
                <a:spcPts val="15"/>
              </a:spcBef>
            </a:pP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Vihreä</a:t>
            </a:r>
            <a:r>
              <a:rPr dirty="0" sz="1850" spc="2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Keiju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Calibri"/>
              <a:cs typeface="Calibri"/>
            </a:endParaRPr>
          </a:p>
          <a:p>
            <a:pPr marL="752475">
              <a:lnSpc>
                <a:spcPct val="100000"/>
              </a:lnSpc>
            </a:pPr>
            <a:r>
              <a:rPr dirty="0" sz="1850" spc="-10" b="1">
                <a:solidFill>
                  <a:srgbClr val="134F46"/>
                </a:solidFill>
                <a:latin typeface="Calibri"/>
                <a:cs typeface="Calibri"/>
              </a:rPr>
              <a:t>Solution:</a:t>
            </a:r>
            <a:endParaRPr sz="1850">
              <a:latin typeface="Calibri"/>
              <a:cs typeface="Calibri"/>
            </a:endParaRPr>
          </a:p>
          <a:p>
            <a:pPr marL="752475" marR="2176145">
              <a:lnSpc>
                <a:spcPts val="2240"/>
              </a:lnSpc>
              <a:spcBef>
                <a:spcPts val="75"/>
              </a:spcBef>
            </a:pP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Film</a:t>
            </a:r>
            <a:r>
              <a:rPr dirty="0" sz="1850" spc="-1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packaging </a:t>
            </a:r>
            <a:r>
              <a:rPr dirty="0" sz="1850" spc="-25" i="1">
                <a:solidFill>
                  <a:srgbClr val="134F46"/>
                </a:solidFill>
                <a:latin typeface="Calibri"/>
                <a:cs typeface="Calibri"/>
              </a:rPr>
              <a:t>for</a:t>
            </a:r>
            <a:r>
              <a:rPr dirty="0" sz="1850" spc="-2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herbs</a:t>
            </a:r>
            <a:r>
              <a:rPr dirty="0" sz="1850" spc="10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and</a:t>
            </a:r>
            <a:r>
              <a:rPr dirty="0" sz="1850" spc="1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salads.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4947" y="1836420"/>
            <a:ext cx="2311907" cy="18531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60476" y="1571244"/>
            <a:ext cx="11252200" cy="4572000"/>
            <a:chOff x="760476" y="1571244"/>
            <a:chExt cx="11252200" cy="4572000"/>
          </a:xfrm>
        </p:grpSpPr>
        <p:sp>
          <p:nvSpPr>
            <p:cNvPr id="3" name="object 3" descr=""/>
            <p:cNvSpPr/>
            <p:nvPr/>
          </p:nvSpPr>
          <p:spPr>
            <a:xfrm>
              <a:off x="760476" y="2112263"/>
              <a:ext cx="10244455" cy="4030979"/>
            </a:xfrm>
            <a:custGeom>
              <a:avLst/>
              <a:gdLst/>
              <a:ahLst/>
              <a:cxnLst/>
              <a:rect l="l" t="t" r="r" b="b"/>
              <a:pathLst>
                <a:path w="10244455" h="4030979">
                  <a:moveTo>
                    <a:pt x="4812792" y="0"/>
                  </a:moveTo>
                  <a:lnTo>
                    <a:pt x="0" y="0"/>
                  </a:lnTo>
                  <a:lnTo>
                    <a:pt x="0" y="4009644"/>
                  </a:lnTo>
                  <a:lnTo>
                    <a:pt x="4812792" y="4009644"/>
                  </a:lnTo>
                  <a:lnTo>
                    <a:pt x="4812792" y="0"/>
                  </a:lnTo>
                  <a:close/>
                </a:path>
                <a:path w="10244455" h="4030979">
                  <a:moveTo>
                    <a:pt x="10244328" y="21336"/>
                  </a:moveTo>
                  <a:lnTo>
                    <a:pt x="5335524" y="21336"/>
                  </a:lnTo>
                  <a:lnTo>
                    <a:pt x="5335524" y="4030980"/>
                  </a:lnTo>
                  <a:lnTo>
                    <a:pt x="10244328" y="4030980"/>
                  </a:lnTo>
                  <a:lnTo>
                    <a:pt x="10244328" y="21336"/>
                  </a:lnTo>
                  <a:close/>
                </a:path>
              </a:pathLst>
            </a:custGeom>
            <a:solidFill>
              <a:srgbClr val="8EBC9C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3607" y="1571244"/>
              <a:ext cx="3718559" cy="239420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52069">
              <a:lnSpc>
                <a:spcPts val="3040"/>
              </a:lnSpc>
              <a:spcBef>
                <a:spcPts val="110"/>
              </a:spcBef>
            </a:pPr>
            <a:r>
              <a:rPr dirty="0" spc="-10"/>
              <a:t>PACKAGING</a:t>
            </a:r>
            <a:r>
              <a:rPr dirty="0" spc="-135"/>
              <a:t> </a:t>
            </a:r>
            <a:r>
              <a:rPr dirty="0" spc="-10"/>
              <a:t>LAUNCHES</a:t>
            </a:r>
          </a:p>
          <a:p>
            <a:pPr marL="173990">
              <a:lnSpc>
                <a:spcPts val="3040"/>
              </a:lnSpc>
            </a:pPr>
            <a:r>
              <a:rPr dirty="0"/>
              <a:t>Commercial</a:t>
            </a:r>
            <a:r>
              <a:rPr dirty="0" spc="-70"/>
              <a:t> </a:t>
            </a:r>
            <a:r>
              <a:rPr dirty="0" spc="-10"/>
              <a:t>products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839216" y="6295135"/>
            <a:ext cx="5621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Woodly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replace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LDPE,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LLDPE,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HDPE,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65">
                <a:latin typeface="Calibri"/>
                <a:cs typeface="Calibri"/>
              </a:rPr>
              <a:t>PP,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5">
                <a:latin typeface="Calibri"/>
                <a:cs typeface="Calibri"/>
              </a:rPr>
              <a:t>OPP,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 </a:t>
            </a:r>
            <a:r>
              <a:rPr dirty="0" sz="1800" spc="-10">
                <a:latin typeface="Calibri"/>
                <a:cs typeface="Calibri"/>
              </a:rPr>
              <a:t>films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58406" y="2940558"/>
            <a:ext cx="1116965" cy="5943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10" b="1">
                <a:solidFill>
                  <a:srgbClr val="134F46"/>
                </a:solidFill>
                <a:latin typeface="Calibri"/>
                <a:cs typeface="Calibri"/>
              </a:rPr>
              <a:t>Customer: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HKScan</a:t>
            </a:r>
            <a:r>
              <a:rPr dirty="0" sz="1850" spc="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25" i="1">
                <a:solidFill>
                  <a:srgbClr val="134F46"/>
                </a:solidFill>
                <a:latin typeface="Calibri"/>
                <a:cs typeface="Calibri"/>
              </a:rPr>
              <a:t>Oyj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58406" y="3793693"/>
            <a:ext cx="1880235" cy="1165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10" b="1">
                <a:solidFill>
                  <a:srgbClr val="134F46"/>
                </a:solidFill>
                <a:latin typeface="Calibri"/>
                <a:cs typeface="Calibri"/>
              </a:rPr>
              <a:t>Solution:</a:t>
            </a:r>
            <a:endParaRPr sz="1850">
              <a:latin typeface="Calibri"/>
              <a:cs typeface="Calibri"/>
            </a:endParaRPr>
          </a:p>
          <a:p>
            <a:pPr marL="12700" marR="5080">
              <a:lnSpc>
                <a:spcPts val="2240"/>
              </a:lnSpc>
              <a:spcBef>
                <a:spcPts val="70"/>
              </a:spcBef>
            </a:pP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Film</a:t>
            </a:r>
            <a:r>
              <a:rPr dirty="0" sz="1850" spc="-1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packaging </a:t>
            </a:r>
            <a:r>
              <a:rPr dirty="0" sz="1850" spc="-25" i="1">
                <a:solidFill>
                  <a:srgbClr val="134F46"/>
                </a:solidFill>
                <a:latin typeface="Calibri"/>
                <a:cs typeface="Calibri"/>
              </a:rPr>
              <a:t>for</a:t>
            </a:r>
            <a:r>
              <a:rPr dirty="0" sz="1850" spc="-2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sausages</a:t>
            </a:r>
            <a:r>
              <a:rPr dirty="0" sz="1850" spc="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and</a:t>
            </a:r>
            <a:r>
              <a:rPr dirty="0" sz="1850" spc="2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20" i="1">
                <a:solidFill>
                  <a:srgbClr val="134F46"/>
                </a:solidFill>
                <a:latin typeface="Calibri"/>
                <a:cs typeface="Calibri"/>
              </a:rPr>
              <a:t>meat 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products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417700" y="2940558"/>
            <a:ext cx="1068070" cy="5943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10" b="1">
                <a:solidFill>
                  <a:srgbClr val="134F46"/>
                </a:solidFill>
                <a:latin typeface="Calibri"/>
                <a:cs typeface="Calibri"/>
              </a:rPr>
              <a:t>Converter: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Amerplast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417700" y="3793693"/>
            <a:ext cx="1498600" cy="8801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10" b="1">
                <a:solidFill>
                  <a:srgbClr val="134F46"/>
                </a:solidFill>
                <a:latin typeface="Calibri"/>
                <a:cs typeface="Calibri"/>
              </a:rPr>
              <a:t>Solution:</a:t>
            </a:r>
            <a:endParaRPr sz="1850">
              <a:latin typeface="Calibri"/>
              <a:cs typeface="Calibri"/>
            </a:endParaRPr>
          </a:p>
          <a:p>
            <a:pPr marL="12700" marR="5080">
              <a:lnSpc>
                <a:spcPts val="2240"/>
              </a:lnSpc>
              <a:spcBef>
                <a:spcPts val="70"/>
              </a:spcBef>
            </a:pP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Fresh 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sandwich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 packaging</a:t>
            </a:r>
            <a:endParaRPr sz="185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88435" y="1575816"/>
            <a:ext cx="3160775" cy="229209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37031" y="2118360"/>
            <a:ext cx="5233670" cy="4010025"/>
          </a:xfrm>
          <a:custGeom>
            <a:avLst/>
            <a:gdLst/>
            <a:ahLst/>
            <a:cxnLst/>
            <a:rect l="l" t="t" r="r" b="b"/>
            <a:pathLst>
              <a:path w="5233670" h="4010025">
                <a:moveTo>
                  <a:pt x="5233416" y="0"/>
                </a:moveTo>
                <a:lnTo>
                  <a:pt x="0" y="0"/>
                </a:lnTo>
                <a:lnTo>
                  <a:pt x="0" y="4009644"/>
                </a:lnTo>
                <a:lnTo>
                  <a:pt x="5233416" y="4009644"/>
                </a:lnTo>
                <a:lnTo>
                  <a:pt x="5233416" y="0"/>
                </a:lnTo>
                <a:close/>
              </a:path>
            </a:pathLst>
          </a:custGeom>
          <a:solidFill>
            <a:srgbClr val="8EBC9C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394703" y="2112264"/>
            <a:ext cx="5154295" cy="4010025"/>
          </a:xfrm>
          <a:custGeom>
            <a:avLst/>
            <a:gdLst/>
            <a:ahLst/>
            <a:cxnLst/>
            <a:rect l="l" t="t" r="r" b="b"/>
            <a:pathLst>
              <a:path w="5154295" h="4010025">
                <a:moveTo>
                  <a:pt x="5154167" y="0"/>
                </a:moveTo>
                <a:lnTo>
                  <a:pt x="0" y="0"/>
                </a:lnTo>
                <a:lnTo>
                  <a:pt x="0" y="4009644"/>
                </a:lnTo>
                <a:lnTo>
                  <a:pt x="5154167" y="4009644"/>
                </a:lnTo>
                <a:lnTo>
                  <a:pt x="5154167" y="0"/>
                </a:lnTo>
                <a:close/>
              </a:path>
            </a:pathLst>
          </a:custGeom>
          <a:solidFill>
            <a:srgbClr val="8EBC9C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 marL="40005">
              <a:lnSpc>
                <a:spcPts val="3040"/>
              </a:lnSpc>
              <a:spcBef>
                <a:spcPts val="110"/>
              </a:spcBef>
            </a:pPr>
            <a:r>
              <a:rPr dirty="0" spc="-10"/>
              <a:t>PACKAGING</a:t>
            </a:r>
            <a:r>
              <a:rPr dirty="0" spc="-135"/>
              <a:t> </a:t>
            </a:r>
            <a:r>
              <a:rPr dirty="0" spc="-10"/>
              <a:t>PILOTS</a:t>
            </a:r>
          </a:p>
          <a:p>
            <a:pPr algn="ctr" marL="40005">
              <a:lnSpc>
                <a:spcPts val="3040"/>
              </a:lnSpc>
            </a:pPr>
            <a:r>
              <a:rPr dirty="0" spc="-10"/>
              <a:t>Prototypes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240942" y="2865882"/>
            <a:ext cx="1068070" cy="5943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10" b="1">
                <a:solidFill>
                  <a:srgbClr val="134F46"/>
                </a:solidFill>
                <a:latin typeface="Calibri"/>
                <a:cs typeface="Calibri"/>
              </a:rPr>
              <a:t>Converter: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Wipak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40942" y="3719017"/>
            <a:ext cx="1181100" cy="11652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105"/>
              </a:spcBef>
            </a:pPr>
            <a:r>
              <a:rPr dirty="0" sz="1850" spc="-10" b="1">
                <a:solidFill>
                  <a:srgbClr val="134F46"/>
                </a:solidFill>
                <a:latin typeface="Calibri"/>
                <a:cs typeface="Calibri"/>
              </a:rPr>
              <a:t>Solution: 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Modified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 atmosphere packaging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143115" y="2865882"/>
            <a:ext cx="2195195" cy="5943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b="1">
                <a:solidFill>
                  <a:srgbClr val="134F46"/>
                </a:solidFill>
                <a:latin typeface="Calibri"/>
                <a:cs typeface="Calibri"/>
              </a:rPr>
              <a:t>Announced</a:t>
            </a:r>
            <a:r>
              <a:rPr dirty="0" sz="1850" spc="40" b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10" b="1">
                <a:solidFill>
                  <a:srgbClr val="134F46"/>
                </a:solidFill>
                <a:latin typeface="Calibri"/>
                <a:cs typeface="Calibri"/>
              </a:rPr>
              <a:t>customer: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Black</a:t>
            </a:r>
            <a:r>
              <a:rPr dirty="0" sz="1850" spc="2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20" i="1">
                <a:solidFill>
                  <a:srgbClr val="134F46"/>
                </a:solidFill>
                <a:latin typeface="Calibri"/>
                <a:cs typeface="Calibri"/>
              </a:rPr>
              <a:t>Moda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143115" y="3719017"/>
            <a:ext cx="2392680" cy="11652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-10" b="1">
                <a:solidFill>
                  <a:srgbClr val="134F46"/>
                </a:solidFill>
                <a:latin typeface="Calibri"/>
                <a:cs typeface="Calibri"/>
              </a:rPr>
              <a:t>Solution:</a:t>
            </a:r>
            <a:endParaRPr sz="1850">
              <a:latin typeface="Calibri"/>
              <a:cs typeface="Calibri"/>
            </a:endParaRPr>
          </a:p>
          <a:p>
            <a:pPr marL="12700" marR="5080">
              <a:lnSpc>
                <a:spcPts val="2240"/>
              </a:lnSpc>
              <a:spcBef>
                <a:spcPts val="70"/>
              </a:spcBef>
            </a:pPr>
            <a:r>
              <a:rPr dirty="0" sz="1850" spc="-20" i="1">
                <a:solidFill>
                  <a:srgbClr val="134F46"/>
                </a:solidFill>
                <a:latin typeface="Calibri"/>
                <a:cs typeface="Calibri"/>
              </a:rPr>
              <a:t>Textile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bag</a:t>
            </a:r>
            <a:r>
              <a:rPr dirty="0" sz="1850" spc="10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with</a:t>
            </a:r>
            <a:r>
              <a:rPr dirty="0" sz="1850" spc="10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25" i="1">
                <a:solidFill>
                  <a:srgbClr val="134F46"/>
                </a:solidFill>
                <a:latin typeface="Calibri"/>
                <a:cs typeface="Calibri"/>
              </a:rPr>
              <a:t>or</a:t>
            </a:r>
            <a:r>
              <a:rPr dirty="0" sz="1850" spc="-2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without</a:t>
            </a:r>
            <a:r>
              <a:rPr dirty="0" sz="1850" spc="1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hanger</a:t>
            </a:r>
            <a:r>
              <a:rPr dirty="0" sz="1850" spc="20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for</a:t>
            </a:r>
            <a:r>
              <a:rPr dirty="0" sz="1850" spc="2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retail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and</a:t>
            </a:r>
            <a:r>
              <a:rPr dirty="0" sz="1850" spc="3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e-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commerce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39216" y="6295135"/>
            <a:ext cx="56216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Woodly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replace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LDPE,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LLDPE,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HDPE,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65">
                <a:latin typeface="Calibri"/>
                <a:cs typeface="Calibri"/>
              </a:rPr>
              <a:t>PP,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5">
                <a:latin typeface="Calibri"/>
                <a:cs typeface="Calibri"/>
              </a:rPr>
              <a:t>OPP,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PET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 </a:t>
            </a:r>
            <a:r>
              <a:rPr dirty="0" sz="1800" spc="-10">
                <a:latin typeface="Calibri"/>
                <a:cs typeface="Calibri"/>
              </a:rPr>
              <a:t>films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3559" y="2260092"/>
            <a:ext cx="2551176" cy="17007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7144" y="1888235"/>
            <a:ext cx="2813304" cy="375208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810768" y="2112264"/>
            <a:ext cx="3424554" cy="4010025"/>
          </a:xfrm>
          <a:custGeom>
            <a:avLst/>
            <a:gdLst/>
            <a:ahLst/>
            <a:cxnLst/>
            <a:rect l="l" t="t" r="r" b="b"/>
            <a:pathLst>
              <a:path w="3424554" h="4010025">
                <a:moveTo>
                  <a:pt x="3424428" y="0"/>
                </a:moveTo>
                <a:lnTo>
                  <a:pt x="0" y="0"/>
                </a:lnTo>
                <a:lnTo>
                  <a:pt x="0" y="4009644"/>
                </a:lnTo>
                <a:lnTo>
                  <a:pt x="3424428" y="4009644"/>
                </a:lnTo>
                <a:lnTo>
                  <a:pt x="3424428" y="0"/>
                </a:lnTo>
                <a:close/>
              </a:path>
            </a:pathLst>
          </a:custGeom>
          <a:solidFill>
            <a:srgbClr val="8EBC9C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431791" y="2112264"/>
            <a:ext cx="3392804" cy="4010025"/>
          </a:xfrm>
          <a:custGeom>
            <a:avLst/>
            <a:gdLst/>
            <a:ahLst/>
            <a:cxnLst/>
            <a:rect l="l" t="t" r="r" b="b"/>
            <a:pathLst>
              <a:path w="3392804" h="4010025">
                <a:moveTo>
                  <a:pt x="3392423" y="0"/>
                </a:moveTo>
                <a:lnTo>
                  <a:pt x="0" y="0"/>
                </a:lnTo>
                <a:lnTo>
                  <a:pt x="0" y="4009644"/>
                </a:lnTo>
                <a:lnTo>
                  <a:pt x="3392423" y="4009644"/>
                </a:lnTo>
                <a:lnTo>
                  <a:pt x="3392423" y="0"/>
                </a:lnTo>
                <a:close/>
              </a:path>
            </a:pathLst>
          </a:custGeom>
          <a:solidFill>
            <a:srgbClr val="8EBC9C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 marL="39370">
              <a:lnSpc>
                <a:spcPts val="3040"/>
              </a:lnSpc>
              <a:spcBef>
                <a:spcPts val="110"/>
              </a:spcBef>
            </a:pPr>
            <a:r>
              <a:rPr dirty="0"/>
              <a:t>PRODUCT</a:t>
            </a:r>
            <a:r>
              <a:rPr dirty="0" spc="-35"/>
              <a:t> </a:t>
            </a:r>
            <a:r>
              <a:rPr dirty="0" spc="-10"/>
              <a:t>PILOTS</a:t>
            </a:r>
          </a:p>
          <a:p>
            <a:pPr algn="ctr" marL="39370">
              <a:lnSpc>
                <a:spcPts val="3040"/>
              </a:lnSpc>
            </a:pPr>
            <a:r>
              <a:rPr dirty="0" spc="-10"/>
              <a:t>Prototypes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4713223" y="2882849"/>
            <a:ext cx="1523365" cy="59499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b="1">
                <a:solidFill>
                  <a:srgbClr val="134F46"/>
                </a:solidFill>
                <a:latin typeface="Calibri"/>
                <a:cs typeface="Calibri"/>
              </a:rPr>
              <a:t>Pilot</a:t>
            </a:r>
            <a:r>
              <a:rPr dirty="0" sz="1850" spc="15" b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10" b="1">
                <a:solidFill>
                  <a:srgbClr val="134F46"/>
                </a:solidFill>
                <a:latin typeface="Calibri"/>
                <a:cs typeface="Calibri"/>
              </a:rPr>
              <a:t>customer: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dirty="0" sz="1850" spc="-25" i="1">
                <a:solidFill>
                  <a:srgbClr val="134F46"/>
                </a:solidFill>
                <a:latin typeface="Calibri"/>
                <a:cs typeface="Calibri"/>
              </a:rPr>
              <a:t>NN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713223" y="3736975"/>
            <a:ext cx="914400" cy="5943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10" b="1">
                <a:solidFill>
                  <a:srgbClr val="134F46"/>
                </a:solidFill>
                <a:latin typeface="Calibri"/>
                <a:cs typeface="Calibri"/>
              </a:rPr>
              <a:t>Solution:</a:t>
            </a: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Headset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13223" y="4590669"/>
            <a:ext cx="1720214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Replacing</a:t>
            </a:r>
            <a:r>
              <a:rPr dirty="0" sz="1850" spc="1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PC/ABS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26641" y="2917316"/>
            <a:ext cx="1154430" cy="8794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05"/>
              </a:spcBef>
            </a:pPr>
            <a:r>
              <a:rPr dirty="0" sz="1850" spc="-10" b="1">
                <a:solidFill>
                  <a:srgbClr val="134F46"/>
                </a:solidFill>
                <a:latin typeface="Calibri"/>
                <a:cs typeface="Calibri"/>
              </a:rPr>
              <a:t>Announced customer: 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Orthex</a:t>
            </a:r>
            <a:endParaRPr sz="18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26641" y="4054602"/>
            <a:ext cx="1346200" cy="1449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100"/>
              </a:spcBef>
            </a:pPr>
            <a:r>
              <a:rPr dirty="0" sz="1850" spc="-10" b="1">
                <a:solidFill>
                  <a:srgbClr val="134F46"/>
                </a:solidFill>
                <a:latin typeface="Calibri"/>
                <a:cs typeface="Calibri"/>
              </a:rPr>
              <a:t>Solution: 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Kitchenware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Replaced </a:t>
            </a:r>
            <a:r>
              <a:rPr dirty="0" sz="1850" spc="-25" i="1">
                <a:solidFill>
                  <a:srgbClr val="134F46"/>
                </a:solidFill>
                <a:latin typeface="Calibri"/>
                <a:cs typeface="Calibri"/>
              </a:rPr>
              <a:t>SAN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and</a:t>
            </a:r>
            <a:r>
              <a:rPr dirty="0" sz="1850" spc="1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PP</a:t>
            </a:r>
            <a:r>
              <a:rPr dirty="0" sz="1850" spc="10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20" i="1">
                <a:solidFill>
                  <a:srgbClr val="134F46"/>
                </a:solidFill>
                <a:latin typeface="Calibri"/>
                <a:cs typeface="Calibri"/>
              </a:rPr>
              <a:t>with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same</a:t>
            </a:r>
            <a:r>
              <a:rPr dirty="0" sz="1850" spc="1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molds</a:t>
            </a:r>
            <a:endParaRPr sz="185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037332" y="1836420"/>
            <a:ext cx="4737100" cy="3602990"/>
            <a:chOff x="3037332" y="1836420"/>
            <a:chExt cx="4737100" cy="360299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65747" y="1837944"/>
              <a:ext cx="1408176" cy="15925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7332" y="1836420"/>
              <a:ext cx="1528571" cy="2037587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46576" y="2793492"/>
              <a:ext cx="597408" cy="30175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7332" y="3953255"/>
              <a:ext cx="1528571" cy="1485900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839216" y="6295135"/>
            <a:ext cx="52654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Woodly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replace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HDPE,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70">
                <a:latin typeface="Calibri"/>
                <a:cs typeface="Calibri"/>
              </a:rPr>
              <a:t>PP,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5">
                <a:latin typeface="Calibri"/>
                <a:cs typeface="Calibri"/>
              </a:rPr>
              <a:t>OPP,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40">
                <a:latin typeface="Calibri"/>
                <a:cs typeface="Calibri"/>
              </a:rPr>
              <a:t>PET,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PS,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PC,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ABS,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SAN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278111" y="2843836"/>
            <a:ext cx="2868072" cy="2479443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8020811" y="2112264"/>
            <a:ext cx="3528060" cy="4010025"/>
          </a:xfrm>
          <a:prstGeom prst="rect">
            <a:avLst/>
          </a:prstGeom>
          <a:solidFill>
            <a:srgbClr val="8EBC9C">
              <a:alpha val="19999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335915" marR="1995805">
              <a:lnSpc>
                <a:spcPct val="100899"/>
              </a:lnSpc>
            </a:pPr>
            <a:r>
              <a:rPr dirty="0" sz="1850" spc="-10" b="1">
                <a:solidFill>
                  <a:srgbClr val="134F46"/>
                </a:solidFill>
                <a:latin typeface="Calibri"/>
                <a:cs typeface="Calibri"/>
              </a:rPr>
              <a:t>Pilot customer: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Rapala</a:t>
            </a:r>
            <a:r>
              <a:rPr dirty="0" sz="1850" spc="4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25" i="1">
                <a:solidFill>
                  <a:srgbClr val="134F46"/>
                </a:solidFill>
                <a:latin typeface="Calibri"/>
                <a:cs typeface="Calibri"/>
              </a:rPr>
              <a:t>VMC</a:t>
            </a:r>
            <a:endParaRPr sz="1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Calibri"/>
              <a:cs typeface="Calibri"/>
            </a:endParaRPr>
          </a:p>
          <a:p>
            <a:pPr marL="335915" marR="1781810">
              <a:lnSpc>
                <a:spcPct val="101000"/>
              </a:lnSpc>
            </a:pPr>
            <a:r>
              <a:rPr dirty="0" sz="1850" spc="-10" b="1">
                <a:solidFill>
                  <a:srgbClr val="134F46"/>
                </a:solidFill>
                <a:latin typeface="Calibri"/>
                <a:cs typeface="Calibri"/>
              </a:rPr>
              <a:t>Solution:</a:t>
            </a:r>
            <a:r>
              <a:rPr dirty="0" sz="1850" spc="500" b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Rigid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 thermoformed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packaging</a:t>
            </a:r>
            <a:r>
              <a:rPr dirty="0" sz="1850" spc="-30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25" i="1">
                <a:solidFill>
                  <a:srgbClr val="134F46"/>
                </a:solidFill>
                <a:latin typeface="Calibri"/>
                <a:cs typeface="Calibri"/>
              </a:rPr>
              <a:t>for </a:t>
            </a:r>
            <a:r>
              <a:rPr dirty="0" sz="1850" i="1">
                <a:solidFill>
                  <a:srgbClr val="134F46"/>
                </a:solidFill>
                <a:latin typeface="Calibri"/>
                <a:cs typeface="Calibri"/>
              </a:rPr>
              <a:t>fishing</a:t>
            </a:r>
            <a:r>
              <a:rPr dirty="0" sz="1850" spc="5" i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1850" spc="-10" i="1">
                <a:solidFill>
                  <a:srgbClr val="134F46"/>
                </a:solidFill>
                <a:latin typeface="Calibri"/>
                <a:cs typeface="Calibri"/>
              </a:rPr>
              <a:t>lures.</a:t>
            </a:r>
            <a:endParaRPr sz="18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37945" y="692277"/>
            <a:ext cx="4919980" cy="7607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75"/>
              </a:spcBef>
            </a:pPr>
            <a:r>
              <a:rPr dirty="0" sz="2400" b="1">
                <a:solidFill>
                  <a:srgbClr val="134F46"/>
                </a:solidFill>
                <a:latin typeface="Calibri"/>
                <a:cs typeface="Calibri"/>
              </a:rPr>
              <a:t>A</a:t>
            </a:r>
            <a:r>
              <a:rPr dirty="0" sz="2400" spc="-35" b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134F46"/>
                </a:solidFill>
                <a:latin typeface="Calibri"/>
                <a:cs typeface="Calibri"/>
              </a:rPr>
              <a:t>thermoformed</a:t>
            </a:r>
            <a:r>
              <a:rPr dirty="0" sz="2400" spc="-35" b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134F46"/>
                </a:solidFill>
                <a:latin typeface="Calibri"/>
                <a:cs typeface="Calibri"/>
              </a:rPr>
              <a:t>facemask</a:t>
            </a:r>
            <a:r>
              <a:rPr dirty="0" sz="2400" spc="-35" b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134F46"/>
                </a:solidFill>
                <a:latin typeface="Calibri"/>
                <a:cs typeface="Calibri"/>
              </a:rPr>
              <a:t>with</a:t>
            </a:r>
            <a:r>
              <a:rPr dirty="0" sz="2400" spc="-35" b="1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134F46"/>
                </a:solidFill>
                <a:latin typeface="Calibri"/>
                <a:cs typeface="Calibri"/>
              </a:rPr>
              <a:t>83mm </a:t>
            </a:r>
            <a:r>
              <a:rPr dirty="0" sz="2400" b="1">
                <a:solidFill>
                  <a:srgbClr val="134F46"/>
                </a:solidFill>
                <a:latin typeface="Calibri"/>
                <a:cs typeface="Calibri"/>
              </a:rPr>
              <a:t>depth</a:t>
            </a:r>
            <a:r>
              <a:rPr dirty="0" sz="2400" spc="-20" b="1">
                <a:solidFill>
                  <a:srgbClr val="134F46"/>
                </a:solidFill>
                <a:latin typeface="Calibri"/>
                <a:cs typeface="Calibri"/>
              </a:rPr>
              <a:t> from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050036" y="1726692"/>
            <a:ext cx="10650220" cy="4255135"/>
            <a:chOff x="1050036" y="1726692"/>
            <a:chExt cx="10650220" cy="42551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8147" y="1726692"/>
              <a:ext cx="5181600" cy="42550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036" y="1726692"/>
              <a:ext cx="5181600" cy="425500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98157" y="680465"/>
            <a:ext cx="195262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Woodly</a:t>
            </a:r>
            <a:r>
              <a:rPr dirty="0" sz="2400" spc="-114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bottles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5286" y="2742946"/>
            <a:ext cx="10292080" cy="1248410"/>
          </a:xfrm>
          <a:prstGeom prst="rect"/>
        </p:spPr>
        <p:txBody>
          <a:bodyPr wrap="square" lIns="0" tIns="97790" rIns="0" bIns="0" rtlCol="0" vert="horz">
            <a:spAutoFit/>
          </a:bodyPr>
          <a:lstStyle/>
          <a:p>
            <a:pPr marL="2698115" marR="5080" indent="-2686050">
              <a:lnSpc>
                <a:spcPts val="4500"/>
              </a:lnSpc>
              <a:spcBef>
                <a:spcPts val="770"/>
              </a:spcBef>
            </a:pPr>
            <a:r>
              <a:rPr dirty="0" sz="4250">
                <a:solidFill>
                  <a:srgbClr val="FFFFFF"/>
                </a:solidFill>
              </a:rPr>
              <a:t>Woodly®</a:t>
            </a:r>
            <a:r>
              <a:rPr dirty="0" sz="4250" spc="-80">
                <a:solidFill>
                  <a:srgbClr val="FFFFFF"/>
                </a:solidFill>
              </a:rPr>
              <a:t> </a:t>
            </a:r>
            <a:r>
              <a:rPr dirty="0" sz="4250">
                <a:solidFill>
                  <a:srgbClr val="FFFFFF"/>
                </a:solidFill>
              </a:rPr>
              <a:t>is</a:t>
            </a:r>
            <a:r>
              <a:rPr dirty="0" sz="4250" spc="-55">
                <a:solidFill>
                  <a:srgbClr val="FFFFFF"/>
                </a:solidFill>
              </a:rPr>
              <a:t> </a:t>
            </a:r>
            <a:r>
              <a:rPr dirty="0" sz="4250">
                <a:solidFill>
                  <a:srgbClr val="FFFFFF"/>
                </a:solidFill>
              </a:rPr>
              <a:t>entirely</a:t>
            </a:r>
            <a:r>
              <a:rPr dirty="0" sz="4250" spc="-70">
                <a:solidFill>
                  <a:srgbClr val="FFFFFF"/>
                </a:solidFill>
              </a:rPr>
              <a:t> </a:t>
            </a:r>
            <a:r>
              <a:rPr dirty="0" sz="4250">
                <a:solidFill>
                  <a:srgbClr val="FFFFFF"/>
                </a:solidFill>
              </a:rPr>
              <a:t>new</a:t>
            </a:r>
            <a:r>
              <a:rPr dirty="0" sz="4250" spc="-55">
                <a:solidFill>
                  <a:srgbClr val="FFFFFF"/>
                </a:solidFill>
              </a:rPr>
              <a:t> </a:t>
            </a:r>
            <a:r>
              <a:rPr dirty="0" sz="4250">
                <a:solidFill>
                  <a:srgbClr val="FFFFFF"/>
                </a:solidFill>
              </a:rPr>
              <a:t>kind</a:t>
            </a:r>
            <a:r>
              <a:rPr dirty="0" sz="4250" spc="-75">
                <a:solidFill>
                  <a:srgbClr val="FFFFFF"/>
                </a:solidFill>
              </a:rPr>
              <a:t> </a:t>
            </a:r>
            <a:r>
              <a:rPr dirty="0" sz="4250">
                <a:solidFill>
                  <a:srgbClr val="FFFFFF"/>
                </a:solidFill>
              </a:rPr>
              <a:t>of</a:t>
            </a:r>
            <a:r>
              <a:rPr dirty="0" sz="4250" spc="-60">
                <a:solidFill>
                  <a:srgbClr val="FFFFFF"/>
                </a:solidFill>
              </a:rPr>
              <a:t> </a:t>
            </a:r>
            <a:r>
              <a:rPr dirty="0" sz="4250">
                <a:solidFill>
                  <a:srgbClr val="FFFFFF"/>
                </a:solidFill>
              </a:rPr>
              <a:t>carbon</a:t>
            </a:r>
            <a:r>
              <a:rPr dirty="0" sz="4250" spc="-90">
                <a:solidFill>
                  <a:srgbClr val="FFFFFF"/>
                </a:solidFill>
              </a:rPr>
              <a:t> </a:t>
            </a:r>
            <a:r>
              <a:rPr dirty="0" sz="4250" spc="-10">
                <a:solidFill>
                  <a:srgbClr val="FFFFFF"/>
                </a:solidFill>
              </a:rPr>
              <a:t>neutral </a:t>
            </a:r>
            <a:r>
              <a:rPr dirty="0" sz="4250">
                <a:solidFill>
                  <a:srgbClr val="FFFFFF"/>
                </a:solidFill>
              </a:rPr>
              <a:t>plastic</a:t>
            </a:r>
            <a:r>
              <a:rPr dirty="0" sz="4250" spc="-70">
                <a:solidFill>
                  <a:srgbClr val="FFFFFF"/>
                </a:solidFill>
              </a:rPr>
              <a:t> </a:t>
            </a:r>
            <a:r>
              <a:rPr dirty="0" sz="4250">
                <a:solidFill>
                  <a:srgbClr val="FFFFFF"/>
                </a:solidFill>
              </a:rPr>
              <a:t>based</a:t>
            </a:r>
            <a:r>
              <a:rPr dirty="0" sz="4250" spc="-30">
                <a:solidFill>
                  <a:srgbClr val="FFFFFF"/>
                </a:solidFill>
              </a:rPr>
              <a:t> </a:t>
            </a:r>
            <a:r>
              <a:rPr dirty="0" sz="4250">
                <a:solidFill>
                  <a:srgbClr val="FFFFFF"/>
                </a:solidFill>
              </a:rPr>
              <a:t>on</a:t>
            </a:r>
            <a:r>
              <a:rPr dirty="0" sz="4250" spc="-40">
                <a:solidFill>
                  <a:srgbClr val="FFFFFF"/>
                </a:solidFill>
              </a:rPr>
              <a:t> </a:t>
            </a:r>
            <a:r>
              <a:rPr dirty="0" sz="4250" spc="-20">
                <a:solidFill>
                  <a:srgbClr val="FFFFFF"/>
                </a:solidFill>
              </a:rPr>
              <a:t>wood</a:t>
            </a:r>
            <a:endParaRPr sz="425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7945" y="641985"/>
            <a:ext cx="8721090" cy="821055"/>
          </a:xfrm>
          <a:prstGeom prst="rect"/>
        </p:spPr>
        <p:txBody>
          <a:bodyPr wrap="square" lIns="0" tIns="71755" rIns="0" bIns="0" rtlCol="0" vert="horz">
            <a:spAutoFit/>
          </a:bodyPr>
          <a:lstStyle/>
          <a:p>
            <a:pPr marL="12700" marR="5080">
              <a:lnSpc>
                <a:spcPts val="2910"/>
              </a:lnSpc>
              <a:spcBef>
                <a:spcPts val="565"/>
              </a:spcBef>
            </a:pPr>
            <a:r>
              <a:rPr dirty="0" sz="2800" spc="-10" b="1">
                <a:solidFill>
                  <a:srgbClr val="164F46"/>
                </a:solidFill>
                <a:latin typeface="Calibri"/>
                <a:cs typeface="Calibri"/>
              </a:rPr>
              <a:t>Woodly</a:t>
            </a:r>
            <a:r>
              <a:rPr dirty="0" sz="2800" spc="-8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4F46"/>
                </a:solidFill>
                <a:latin typeface="Calibri"/>
                <a:cs typeface="Calibri"/>
              </a:rPr>
              <a:t>products</a:t>
            </a:r>
            <a:r>
              <a:rPr dirty="0" sz="2800" spc="-6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4F46"/>
                </a:solidFill>
                <a:latin typeface="Calibri"/>
                <a:cs typeface="Calibri"/>
              </a:rPr>
              <a:t>for</a:t>
            </a:r>
            <a:r>
              <a:rPr dirty="0" sz="2800" spc="-70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4F46"/>
                </a:solidFill>
                <a:latin typeface="Calibri"/>
                <a:cs typeface="Calibri"/>
              </a:rPr>
              <a:t>cups</a:t>
            </a:r>
            <a:r>
              <a:rPr dirty="0" sz="2800" spc="-8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4F46"/>
                </a:solidFill>
                <a:latin typeface="Calibri"/>
                <a:cs typeface="Calibri"/>
              </a:rPr>
              <a:t>and</a:t>
            </a:r>
            <a:r>
              <a:rPr dirty="0" sz="2800" spc="-7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2800" spc="-50" b="1">
                <a:solidFill>
                  <a:srgbClr val="164F46"/>
                </a:solidFill>
                <a:latin typeface="Calibri"/>
                <a:cs typeface="Calibri"/>
              </a:rPr>
              <a:t>make-</a:t>
            </a:r>
            <a:r>
              <a:rPr dirty="0" sz="2800" b="1">
                <a:solidFill>
                  <a:srgbClr val="164F46"/>
                </a:solidFill>
                <a:latin typeface="Calibri"/>
                <a:cs typeface="Calibri"/>
              </a:rPr>
              <a:t>up</a:t>
            </a:r>
            <a:r>
              <a:rPr dirty="0" sz="2800" spc="-6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4F46"/>
                </a:solidFill>
                <a:latin typeface="Calibri"/>
                <a:cs typeface="Calibri"/>
              </a:rPr>
              <a:t>packaging</a:t>
            </a:r>
            <a:r>
              <a:rPr dirty="0" sz="2800" spc="-60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164F46"/>
                </a:solidFill>
                <a:latin typeface="Calibri"/>
                <a:cs typeface="Calibri"/>
              </a:rPr>
              <a:t>made</a:t>
            </a:r>
            <a:r>
              <a:rPr dirty="0" sz="2800" spc="-7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2800" spc="-25" b="1">
                <a:solidFill>
                  <a:srgbClr val="164F46"/>
                </a:solidFill>
                <a:latin typeface="Calibri"/>
                <a:cs typeface="Calibri"/>
              </a:rPr>
              <a:t>by </a:t>
            </a:r>
            <a:r>
              <a:rPr dirty="0" sz="2800" b="1">
                <a:solidFill>
                  <a:srgbClr val="164F46"/>
                </a:solidFill>
                <a:latin typeface="Calibri"/>
                <a:cs typeface="Calibri"/>
              </a:rPr>
              <a:t>injection</a:t>
            </a:r>
            <a:r>
              <a:rPr dirty="0" sz="2800" spc="-100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164F46"/>
                </a:solidFill>
                <a:latin typeface="Calibri"/>
                <a:cs typeface="Calibri"/>
              </a:rPr>
              <a:t>molding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050036" y="1726692"/>
            <a:ext cx="9970135" cy="4593590"/>
            <a:chOff x="1050036" y="1726692"/>
            <a:chExt cx="9970135" cy="45935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6964" y="1726692"/>
              <a:ext cx="5593079" cy="45933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036" y="1726692"/>
              <a:ext cx="3445764" cy="45933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37945" y="742569"/>
            <a:ext cx="360807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164F46"/>
                </a:solidFill>
                <a:latin typeface="Calibri"/>
                <a:cs typeface="Calibri"/>
              </a:rPr>
              <a:t>Woodly</a:t>
            </a:r>
            <a:r>
              <a:rPr dirty="0" sz="2000" spc="-70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164F46"/>
                </a:solidFill>
                <a:latin typeface="Calibri"/>
                <a:cs typeface="Calibri"/>
              </a:rPr>
              <a:t>textile</a:t>
            </a:r>
            <a:r>
              <a:rPr dirty="0" sz="2000" spc="-5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164F46"/>
                </a:solidFill>
                <a:latin typeface="Calibri"/>
                <a:cs typeface="Calibri"/>
              </a:rPr>
              <a:t>bags</a:t>
            </a:r>
            <a:r>
              <a:rPr dirty="0" sz="2000" spc="-4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164F46"/>
                </a:solidFill>
                <a:latin typeface="Calibri"/>
                <a:cs typeface="Calibri"/>
              </a:rPr>
              <a:t>with</a:t>
            </a:r>
            <a:r>
              <a:rPr dirty="0" sz="2000" spc="-60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164F46"/>
                </a:solidFill>
                <a:latin typeface="Calibri"/>
                <a:cs typeface="Calibri"/>
              </a:rPr>
              <a:t>a</a:t>
            </a:r>
            <a:r>
              <a:rPr dirty="0" sz="2000" spc="-3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164F46"/>
                </a:solidFill>
                <a:latin typeface="Calibri"/>
                <a:cs typeface="Calibri"/>
              </a:rPr>
              <a:t>hanger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" y="1194816"/>
            <a:ext cx="4875276" cy="54726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66941" y="742569"/>
            <a:ext cx="328422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164F46"/>
                </a:solidFill>
                <a:latin typeface="Calibri"/>
                <a:cs typeface="Calibri"/>
              </a:rPr>
              <a:t>Woodly</a:t>
            </a:r>
            <a:r>
              <a:rPr dirty="0" sz="2000" spc="-50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164F46"/>
                </a:solidFill>
                <a:latin typeface="Calibri"/>
                <a:cs typeface="Calibri"/>
              </a:rPr>
              <a:t>tube</a:t>
            </a:r>
            <a:r>
              <a:rPr dirty="0" sz="2000" spc="-4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164F46"/>
                </a:solidFill>
                <a:latin typeface="Calibri"/>
                <a:cs typeface="Calibri"/>
              </a:rPr>
              <a:t>and</a:t>
            </a:r>
            <a:r>
              <a:rPr dirty="0" sz="2000" spc="-30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164F46"/>
                </a:solidFill>
                <a:latin typeface="Calibri"/>
                <a:cs typeface="Calibri"/>
              </a:rPr>
              <a:t>cable</a:t>
            </a:r>
            <a:r>
              <a:rPr dirty="0" sz="2000" spc="-30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164F46"/>
                </a:solidFill>
                <a:latin typeface="Calibri"/>
                <a:cs typeface="Calibri"/>
              </a:rPr>
              <a:t>coating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699504" y="1086611"/>
            <a:ext cx="3708400" cy="5581015"/>
            <a:chOff x="6699504" y="1086611"/>
            <a:chExt cx="3708400" cy="55810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4203" y="3578351"/>
              <a:ext cx="3703193" cy="30891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9504" y="1086611"/>
              <a:ext cx="3707892" cy="28834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34F4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654551" cy="685799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6016" y="0"/>
              <a:ext cx="9015984" cy="6857997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617344" y="987679"/>
            <a:ext cx="20942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64F46"/>
                </a:solidFill>
                <a:latin typeface="Calibri"/>
                <a:cs typeface="Calibri"/>
              </a:rPr>
              <a:t>Woodly</a:t>
            </a:r>
            <a:r>
              <a:rPr dirty="0" sz="1600" spc="-3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64F46"/>
                </a:solidFill>
                <a:latin typeface="Calibri"/>
                <a:cs typeface="Calibri"/>
              </a:rPr>
              <a:t>holographic</a:t>
            </a:r>
            <a:r>
              <a:rPr dirty="0" sz="1600" spc="-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164F46"/>
                </a:solidFill>
                <a:latin typeface="Calibri"/>
                <a:cs typeface="Calibri"/>
              </a:rPr>
              <a:t>film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2683" y="1434083"/>
            <a:ext cx="8238744" cy="39898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34F4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654551" cy="685799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9167" y="0"/>
              <a:ext cx="8942832" cy="685799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092" y="1708404"/>
              <a:ext cx="5379720" cy="413004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43001" y="968502"/>
            <a:ext cx="279273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64F46"/>
                </a:solidFill>
                <a:latin typeface="Calibri"/>
                <a:cs typeface="Calibri"/>
              </a:rPr>
              <a:t>Woodly</a:t>
            </a:r>
            <a:r>
              <a:rPr dirty="0" sz="1600" spc="-5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164F46"/>
                </a:solidFill>
                <a:latin typeface="Calibri"/>
                <a:cs typeface="Calibri"/>
              </a:rPr>
              <a:t>adhesive</a:t>
            </a:r>
            <a:r>
              <a:rPr dirty="0" sz="1600" spc="-5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64F46"/>
                </a:solidFill>
                <a:latin typeface="Calibri"/>
                <a:cs typeface="Calibri"/>
              </a:rPr>
              <a:t>laminate</a:t>
            </a:r>
            <a:r>
              <a:rPr dirty="0" sz="1600" spc="-70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64F46"/>
                </a:solidFill>
                <a:latin typeface="Calibri"/>
                <a:cs typeface="Calibri"/>
              </a:rPr>
              <a:t>labels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99809" y="968502"/>
            <a:ext cx="16903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" b="1">
                <a:solidFill>
                  <a:srgbClr val="164F46"/>
                </a:solidFill>
                <a:latin typeface="Calibri"/>
                <a:cs typeface="Calibri"/>
              </a:rPr>
              <a:t>Wrap-</a:t>
            </a:r>
            <a:r>
              <a:rPr dirty="0" sz="1600" b="1">
                <a:solidFill>
                  <a:srgbClr val="164F46"/>
                </a:solidFill>
                <a:latin typeface="Calibri"/>
                <a:cs typeface="Calibri"/>
              </a:rPr>
              <a:t>around</a:t>
            </a:r>
            <a:r>
              <a:rPr dirty="0" sz="1600" spc="10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64F46"/>
                </a:solidFill>
                <a:latin typeface="Calibri"/>
                <a:cs typeface="Calibri"/>
              </a:rPr>
              <a:t>labels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03235" y="85343"/>
            <a:ext cx="2456687" cy="67726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34F4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654551" cy="685799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6016" y="0"/>
              <a:ext cx="9015984" cy="685799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235" y="1566672"/>
              <a:ext cx="4983480" cy="37383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7316" y="1566672"/>
              <a:ext cx="4985003" cy="3738372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746251" y="968502"/>
            <a:ext cx="2935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164F46"/>
                </a:solidFill>
                <a:latin typeface="Calibri"/>
                <a:cs typeface="Calibri"/>
              </a:rPr>
              <a:t>Extrusion</a:t>
            </a:r>
            <a:r>
              <a:rPr dirty="0" sz="1600" spc="-4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164F46"/>
                </a:solidFill>
                <a:latin typeface="Calibri"/>
                <a:cs typeface="Calibri"/>
              </a:rPr>
              <a:t>coated</a:t>
            </a:r>
            <a:r>
              <a:rPr dirty="0" sz="1600" spc="-50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64F46"/>
                </a:solidFill>
                <a:latin typeface="Calibri"/>
                <a:cs typeface="Calibri"/>
              </a:rPr>
              <a:t>Woodly</a:t>
            </a:r>
            <a:r>
              <a:rPr dirty="0" sz="1600" spc="-5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164F46"/>
                </a:solidFill>
                <a:latin typeface="Calibri"/>
                <a:cs typeface="Calibri"/>
              </a:rPr>
              <a:t>on</a:t>
            </a:r>
            <a:r>
              <a:rPr dirty="0" sz="1600" spc="-5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64F46"/>
                </a:solidFill>
                <a:latin typeface="Calibri"/>
                <a:cs typeface="Calibri"/>
              </a:rPr>
              <a:t>paper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007100" y="968502"/>
            <a:ext cx="24155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64F46"/>
                </a:solidFill>
                <a:latin typeface="Calibri"/>
                <a:cs typeface="Calibri"/>
              </a:rPr>
              <a:t>Laminated</a:t>
            </a:r>
            <a:r>
              <a:rPr dirty="0" sz="1600" spc="-30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164F46"/>
                </a:solidFill>
                <a:latin typeface="Calibri"/>
                <a:cs typeface="Calibri"/>
              </a:rPr>
              <a:t>Woodly</a:t>
            </a:r>
            <a:r>
              <a:rPr dirty="0" sz="1600" spc="-2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164F46"/>
                </a:solidFill>
                <a:latin typeface="Calibri"/>
                <a:cs typeface="Calibri"/>
              </a:rPr>
              <a:t>on</a:t>
            </a:r>
            <a:r>
              <a:rPr dirty="0" sz="1600" spc="-30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164F46"/>
                </a:solidFill>
                <a:latin typeface="Calibri"/>
                <a:cs typeface="Calibri"/>
              </a:rPr>
              <a:t>board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8128" y="5558028"/>
              <a:ext cx="1429512" cy="7239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30707" y="1889760"/>
              <a:ext cx="2987040" cy="2914015"/>
            </a:xfrm>
            <a:custGeom>
              <a:avLst/>
              <a:gdLst/>
              <a:ahLst/>
              <a:cxnLst/>
              <a:rect l="l" t="t" r="r" b="b"/>
              <a:pathLst>
                <a:path w="2987040" h="2914015">
                  <a:moveTo>
                    <a:pt x="1493520" y="0"/>
                  </a:moveTo>
                  <a:lnTo>
                    <a:pt x="1444220" y="778"/>
                  </a:lnTo>
                  <a:lnTo>
                    <a:pt x="1395320" y="3098"/>
                  </a:lnTo>
                  <a:lnTo>
                    <a:pt x="1346844" y="6936"/>
                  </a:lnTo>
                  <a:lnTo>
                    <a:pt x="1298816" y="12267"/>
                  </a:lnTo>
                  <a:lnTo>
                    <a:pt x="1251262" y="19068"/>
                  </a:lnTo>
                  <a:lnTo>
                    <a:pt x="1204205" y="27314"/>
                  </a:lnTo>
                  <a:lnTo>
                    <a:pt x="1157671" y="36981"/>
                  </a:lnTo>
                  <a:lnTo>
                    <a:pt x="1111685" y="48047"/>
                  </a:lnTo>
                  <a:lnTo>
                    <a:pt x="1066269" y="60485"/>
                  </a:lnTo>
                  <a:lnTo>
                    <a:pt x="1021450" y="74273"/>
                  </a:lnTo>
                  <a:lnTo>
                    <a:pt x="977252" y="89387"/>
                  </a:lnTo>
                  <a:lnTo>
                    <a:pt x="933699" y="105802"/>
                  </a:lnTo>
                  <a:lnTo>
                    <a:pt x="890816" y="123495"/>
                  </a:lnTo>
                  <a:lnTo>
                    <a:pt x="848628" y="142441"/>
                  </a:lnTo>
                  <a:lnTo>
                    <a:pt x="807159" y="162616"/>
                  </a:lnTo>
                  <a:lnTo>
                    <a:pt x="766434" y="183998"/>
                  </a:lnTo>
                  <a:lnTo>
                    <a:pt x="726478" y="206560"/>
                  </a:lnTo>
                  <a:lnTo>
                    <a:pt x="687314" y="230281"/>
                  </a:lnTo>
                  <a:lnTo>
                    <a:pt x="648968" y="255135"/>
                  </a:lnTo>
                  <a:lnTo>
                    <a:pt x="611464" y="281098"/>
                  </a:lnTo>
                  <a:lnTo>
                    <a:pt x="574827" y="308147"/>
                  </a:lnTo>
                  <a:lnTo>
                    <a:pt x="539082" y="336258"/>
                  </a:lnTo>
                  <a:lnTo>
                    <a:pt x="504252" y="365406"/>
                  </a:lnTo>
                  <a:lnTo>
                    <a:pt x="470364" y="395568"/>
                  </a:lnTo>
                  <a:lnTo>
                    <a:pt x="437440" y="426720"/>
                  </a:lnTo>
                  <a:lnTo>
                    <a:pt x="405506" y="458837"/>
                  </a:lnTo>
                  <a:lnTo>
                    <a:pt x="374587" y="491895"/>
                  </a:lnTo>
                  <a:lnTo>
                    <a:pt x="344706" y="525871"/>
                  </a:lnTo>
                  <a:lnTo>
                    <a:pt x="315890" y="560741"/>
                  </a:lnTo>
                  <a:lnTo>
                    <a:pt x="288161" y="596481"/>
                  </a:lnTo>
                  <a:lnTo>
                    <a:pt x="261545" y="633066"/>
                  </a:lnTo>
                  <a:lnTo>
                    <a:pt x="236067" y="670473"/>
                  </a:lnTo>
                  <a:lnTo>
                    <a:pt x="211751" y="708677"/>
                  </a:lnTo>
                  <a:lnTo>
                    <a:pt x="188621" y="747655"/>
                  </a:lnTo>
                  <a:lnTo>
                    <a:pt x="166703" y="787383"/>
                  </a:lnTo>
                  <a:lnTo>
                    <a:pt x="146020" y="827837"/>
                  </a:lnTo>
                  <a:lnTo>
                    <a:pt x="126598" y="868992"/>
                  </a:lnTo>
                  <a:lnTo>
                    <a:pt x="108461" y="910825"/>
                  </a:lnTo>
                  <a:lnTo>
                    <a:pt x="91633" y="953311"/>
                  </a:lnTo>
                  <a:lnTo>
                    <a:pt x="76140" y="996427"/>
                  </a:lnTo>
                  <a:lnTo>
                    <a:pt x="62005" y="1040149"/>
                  </a:lnTo>
                  <a:lnTo>
                    <a:pt x="49254" y="1084453"/>
                  </a:lnTo>
                  <a:lnTo>
                    <a:pt x="37911" y="1129314"/>
                  </a:lnTo>
                  <a:lnTo>
                    <a:pt x="28000" y="1174709"/>
                  </a:lnTo>
                  <a:lnTo>
                    <a:pt x="19547" y="1220614"/>
                  </a:lnTo>
                  <a:lnTo>
                    <a:pt x="12576" y="1267004"/>
                  </a:lnTo>
                  <a:lnTo>
                    <a:pt x="7110" y="1313856"/>
                  </a:lnTo>
                  <a:lnTo>
                    <a:pt x="3176" y="1361146"/>
                  </a:lnTo>
                  <a:lnTo>
                    <a:pt x="798" y="1408850"/>
                  </a:lnTo>
                  <a:lnTo>
                    <a:pt x="0" y="1456943"/>
                  </a:lnTo>
                  <a:lnTo>
                    <a:pt x="798" y="1505037"/>
                  </a:lnTo>
                  <a:lnTo>
                    <a:pt x="3176" y="1552741"/>
                  </a:lnTo>
                  <a:lnTo>
                    <a:pt x="7110" y="1600031"/>
                  </a:lnTo>
                  <a:lnTo>
                    <a:pt x="12576" y="1646883"/>
                  </a:lnTo>
                  <a:lnTo>
                    <a:pt x="19547" y="1693273"/>
                  </a:lnTo>
                  <a:lnTo>
                    <a:pt x="28000" y="1739178"/>
                  </a:lnTo>
                  <a:lnTo>
                    <a:pt x="37911" y="1784573"/>
                  </a:lnTo>
                  <a:lnTo>
                    <a:pt x="49254" y="1829434"/>
                  </a:lnTo>
                  <a:lnTo>
                    <a:pt x="62005" y="1873738"/>
                  </a:lnTo>
                  <a:lnTo>
                    <a:pt x="76140" y="1917460"/>
                  </a:lnTo>
                  <a:lnTo>
                    <a:pt x="91633" y="1960576"/>
                  </a:lnTo>
                  <a:lnTo>
                    <a:pt x="108461" y="2003062"/>
                  </a:lnTo>
                  <a:lnTo>
                    <a:pt x="126598" y="2044895"/>
                  </a:lnTo>
                  <a:lnTo>
                    <a:pt x="146020" y="2086050"/>
                  </a:lnTo>
                  <a:lnTo>
                    <a:pt x="166703" y="2126504"/>
                  </a:lnTo>
                  <a:lnTo>
                    <a:pt x="188621" y="2166232"/>
                  </a:lnTo>
                  <a:lnTo>
                    <a:pt x="211751" y="2205210"/>
                  </a:lnTo>
                  <a:lnTo>
                    <a:pt x="236067" y="2243414"/>
                  </a:lnTo>
                  <a:lnTo>
                    <a:pt x="261545" y="2280821"/>
                  </a:lnTo>
                  <a:lnTo>
                    <a:pt x="288161" y="2317406"/>
                  </a:lnTo>
                  <a:lnTo>
                    <a:pt x="315890" y="2353146"/>
                  </a:lnTo>
                  <a:lnTo>
                    <a:pt x="344706" y="2388016"/>
                  </a:lnTo>
                  <a:lnTo>
                    <a:pt x="374587" y="2421992"/>
                  </a:lnTo>
                  <a:lnTo>
                    <a:pt x="405506" y="2455050"/>
                  </a:lnTo>
                  <a:lnTo>
                    <a:pt x="437440" y="2487167"/>
                  </a:lnTo>
                  <a:lnTo>
                    <a:pt x="470364" y="2518319"/>
                  </a:lnTo>
                  <a:lnTo>
                    <a:pt x="504252" y="2548481"/>
                  </a:lnTo>
                  <a:lnTo>
                    <a:pt x="539082" y="2577629"/>
                  </a:lnTo>
                  <a:lnTo>
                    <a:pt x="574827" y="2605740"/>
                  </a:lnTo>
                  <a:lnTo>
                    <a:pt x="611464" y="2632789"/>
                  </a:lnTo>
                  <a:lnTo>
                    <a:pt x="648968" y="2658752"/>
                  </a:lnTo>
                  <a:lnTo>
                    <a:pt x="687314" y="2683606"/>
                  </a:lnTo>
                  <a:lnTo>
                    <a:pt x="726478" y="2707327"/>
                  </a:lnTo>
                  <a:lnTo>
                    <a:pt x="766434" y="2729889"/>
                  </a:lnTo>
                  <a:lnTo>
                    <a:pt x="807159" y="2751271"/>
                  </a:lnTo>
                  <a:lnTo>
                    <a:pt x="848628" y="2771446"/>
                  </a:lnTo>
                  <a:lnTo>
                    <a:pt x="890816" y="2790392"/>
                  </a:lnTo>
                  <a:lnTo>
                    <a:pt x="933699" y="2808085"/>
                  </a:lnTo>
                  <a:lnTo>
                    <a:pt x="977252" y="2824500"/>
                  </a:lnTo>
                  <a:lnTo>
                    <a:pt x="1021450" y="2839614"/>
                  </a:lnTo>
                  <a:lnTo>
                    <a:pt x="1066269" y="2853402"/>
                  </a:lnTo>
                  <a:lnTo>
                    <a:pt x="1111685" y="2865840"/>
                  </a:lnTo>
                  <a:lnTo>
                    <a:pt x="1157671" y="2876906"/>
                  </a:lnTo>
                  <a:lnTo>
                    <a:pt x="1204205" y="2886573"/>
                  </a:lnTo>
                  <a:lnTo>
                    <a:pt x="1251262" y="2894819"/>
                  </a:lnTo>
                  <a:lnTo>
                    <a:pt x="1298816" y="2901620"/>
                  </a:lnTo>
                  <a:lnTo>
                    <a:pt x="1346844" y="2906951"/>
                  </a:lnTo>
                  <a:lnTo>
                    <a:pt x="1395320" y="2910789"/>
                  </a:lnTo>
                  <a:lnTo>
                    <a:pt x="1444220" y="2913109"/>
                  </a:lnTo>
                  <a:lnTo>
                    <a:pt x="1493520" y="2913888"/>
                  </a:lnTo>
                  <a:lnTo>
                    <a:pt x="1542820" y="2913109"/>
                  </a:lnTo>
                  <a:lnTo>
                    <a:pt x="1591721" y="2910789"/>
                  </a:lnTo>
                  <a:lnTo>
                    <a:pt x="1640197" y="2906951"/>
                  </a:lnTo>
                  <a:lnTo>
                    <a:pt x="1688225" y="2901620"/>
                  </a:lnTo>
                  <a:lnTo>
                    <a:pt x="1735780" y="2894819"/>
                  </a:lnTo>
                  <a:lnTo>
                    <a:pt x="1782837" y="2886573"/>
                  </a:lnTo>
                  <a:lnTo>
                    <a:pt x="1829372" y="2876906"/>
                  </a:lnTo>
                  <a:lnTo>
                    <a:pt x="1875359" y="2865840"/>
                  </a:lnTo>
                  <a:lnTo>
                    <a:pt x="1920774" y="2853402"/>
                  </a:lnTo>
                  <a:lnTo>
                    <a:pt x="1965594" y="2839614"/>
                  </a:lnTo>
                  <a:lnTo>
                    <a:pt x="2009792" y="2824500"/>
                  </a:lnTo>
                  <a:lnTo>
                    <a:pt x="2053345" y="2808085"/>
                  </a:lnTo>
                  <a:lnTo>
                    <a:pt x="2096228" y="2790392"/>
                  </a:lnTo>
                  <a:lnTo>
                    <a:pt x="2138416" y="2771446"/>
                  </a:lnTo>
                  <a:lnTo>
                    <a:pt x="2179885" y="2751271"/>
                  </a:lnTo>
                  <a:lnTo>
                    <a:pt x="2220610" y="2729889"/>
                  </a:lnTo>
                  <a:lnTo>
                    <a:pt x="2260567" y="2707327"/>
                  </a:lnTo>
                  <a:lnTo>
                    <a:pt x="2299731" y="2683606"/>
                  </a:lnTo>
                  <a:lnTo>
                    <a:pt x="2338077" y="2658752"/>
                  </a:lnTo>
                  <a:lnTo>
                    <a:pt x="2375580" y="2632789"/>
                  </a:lnTo>
                  <a:lnTo>
                    <a:pt x="2412217" y="2605740"/>
                  </a:lnTo>
                  <a:lnTo>
                    <a:pt x="2447962" y="2577629"/>
                  </a:lnTo>
                  <a:lnTo>
                    <a:pt x="2482792" y="2548481"/>
                  </a:lnTo>
                  <a:lnTo>
                    <a:pt x="2516680" y="2518319"/>
                  </a:lnTo>
                  <a:lnTo>
                    <a:pt x="2549604" y="2487167"/>
                  </a:lnTo>
                  <a:lnTo>
                    <a:pt x="2581537" y="2455050"/>
                  </a:lnTo>
                  <a:lnTo>
                    <a:pt x="2612457" y="2421992"/>
                  </a:lnTo>
                  <a:lnTo>
                    <a:pt x="2642337" y="2388016"/>
                  </a:lnTo>
                  <a:lnTo>
                    <a:pt x="2671153" y="2353146"/>
                  </a:lnTo>
                  <a:lnTo>
                    <a:pt x="2698882" y="2317406"/>
                  </a:lnTo>
                  <a:lnTo>
                    <a:pt x="2725497" y="2280821"/>
                  </a:lnTo>
                  <a:lnTo>
                    <a:pt x="2750975" y="2243414"/>
                  </a:lnTo>
                  <a:lnTo>
                    <a:pt x="2775291" y="2205210"/>
                  </a:lnTo>
                  <a:lnTo>
                    <a:pt x="2798420" y="2166232"/>
                  </a:lnTo>
                  <a:lnTo>
                    <a:pt x="2820339" y="2126504"/>
                  </a:lnTo>
                  <a:lnTo>
                    <a:pt x="2841021" y="2086050"/>
                  </a:lnTo>
                  <a:lnTo>
                    <a:pt x="2860443" y="2044895"/>
                  </a:lnTo>
                  <a:lnTo>
                    <a:pt x="2878580" y="2003062"/>
                  </a:lnTo>
                  <a:lnTo>
                    <a:pt x="2895407" y="1960576"/>
                  </a:lnTo>
                  <a:lnTo>
                    <a:pt x="2910900" y="1917460"/>
                  </a:lnTo>
                  <a:lnTo>
                    <a:pt x="2925035" y="1873738"/>
                  </a:lnTo>
                  <a:lnTo>
                    <a:pt x="2937786" y="1829434"/>
                  </a:lnTo>
                  <a:lnTo>
                    <a:pt x="2949129" y="1784573"/>
                  </a:lnTo>
                  <a:lnTo>
                    <a:pt x="2959039" y="1739178"/>
                  </a:lnTo>
                  <a:lnTo>
                    <a:pt x="2967492" y="1693273"/>
                  </a:lnTo>
                  <a:lnTo>
                    <a:pt x="2974464" y="1646883"/>
                  </a:lnTo>
                  <a:lnTo>
                    <a:pt x="2979929" y="1600031"/>
                  </a:lnTo>
                  <a:lnTo>
                    <a:pt x="2983863" y="1552741"/>
                  </a:lnTo>
                  <a:lnTo>
                    <a:pt x="2986241" y="1505037"/>
                  </a:lnTo>
                  <a:lnTo>
                    <a:pt x="2987040" y="1456943"/>
                  </a:lnTo>
                  <a:lnTo>
                    <a:pt x="2986241" y="1408850"/>
                  </a:lnTo>
                  <a:lnTo>
                    <a:pt x="2983863" y="1361146"/>
                  </a:lnTo>
                  <a:lnTo>
                    <a:pt x="2979929" y="1313856"/>
                  </a:lnTo>
                  <a:lnTo>
                    <a:pt x="2974464" y="1267004"/>
                  </a:lnTo>
                  <a:lnTo>
                    <a:pt x="2967492" y="1220614"/>
                  </a:lnTo>
                  <a:lnTo>
                    <a:pt x="2959039" y="1174709"/>
                  </a:lnTo>
                  <a:lnTo>
                    <a:pt x="2949129" y="1129314"/>
                  </a:lnTo>
                  <a:lnTo>
                    <a:pt x="2937786" y="1084453"/>
                  </a:lnTo>
                  <a:lnTo>
                    <a:pt x="2925035" y="1040149"/>
                  </a:lnTo>
                  <a:lnTo>
                    <a:pt x="2910900" y="996427"/>
                  </a:lnTo>
                  <a:lnTo>
                    <a:pt x="2895407" y="953311"/>
                  </a:lnTo>
                  <a:lnTo>
                    <a:pt x="2878580" y="910825"/>
                  </a:lnTo>
                  <a:lnTo>
                    <a:pt x="2860443" y="868992"/>
                  </a:lnTo>
                  <a:lnTo>
                    <a:pt x="2841021" y="827837"/>
                  </a:lnTo>
                  <a:lnTo>
                    <a:pt x="2820339" y="787383"/>
                  </a:lnTo>
                  <a:lnTo>
                    <a:pt x="2798420" y="747655"/>
                  </a:lnTo>
                  <a:lnTo>
                    <a:pt x="2775291" y="708677"/>
                  </a:lnTo>
                  <a:lnTo>
                    <a:pt x="2750975" y="670473"/>
                  </a:lnTo>
                  <a:lnTo>
                    <a:pt x="2725497" y="633066"/>
                  </a:lnTo>
                  <a:lnTo>
                    <a:pt x="2698882" y="596481"/>
                  </a:lnTo>
                  <a:lnTo>
                    <a:pt x="2671153" y="560741"/>
                  </a:lnTo>
                  <a:lnTo>
                    <a:pt x="2642337" y="525871"/>
                  </a:lnTo>
                  <a:lnTo>
                    <a:pt x="2612457" y="491895"/>
                  </a:lnTo>
                  <a:lnTo>
                    <a:pt x="2581537" y="458837"/>
                  </a:lnTo>
                  <a:lnTo>
                    <a:pt x="2549604" y="426720"/>
                  </a:lnTo>
                  <a:lnTo>
                    <a:pt x="2516680" y="395568"/>
                  </a:lnTo>
                  <a:lnTo>
                    <a:pt x="2482792" y="365406"/>
                  </a:lnTo>
                  <a:lnTo>
                    <a:pt x="2447962" y="336258"/>
                  </a:lnTo>
                  <a:lnTo>
                    <a:pt x="2412217" y="308147"/>
                  </a:lnTo>
                  <a:lnTo>
                    <a:pt x="2375580" y="281098"/>
                  </a:lnTo>
                  <a:lnTo>
                    <a:pt x="2338077" y="255135"/>
                  </a:lnTo>
                  <a:lnTo>
                    <a:pt x="2299731" y="230281"/>
                  </a:lnTo>
                  <a:lnTo>
                    <a:pt x="2260567" y="206560"/>
                  </a:lnTo>
                  <a:lnTo>
                    <a:pt x="2220610" y="183998"/>
                  </a:lnTo>
                  <a:lnTo>
                    <a:pt x="2179885" y="162616"/>
                  </a:lnTo>
                  <a:lnTo>
                    <a:pt x="2138416" y="142441"/>
                  </a:lnTo>
                  <a:lnTo>
                    <a:pt x="2096228" y="123495"/>
                  </a:lnTo>
                  <a:lnTo>
                    <a:pt x="2053345" y="105802"/>
                  </a:lnTo>
                  <a:lnTo>
                    <a:pt x="2009792" y="89387"/>
                  </a:lnTo>
                  <a:lnTo>
                    <a:pt x="1965594" y="74273"/>
                  </a:lnTo>
                  <a:lnTo>
                    <a:pt x="1920774" y="60485"/>
                  </a:lnTo>
                  <a:lnTo>
                    <a:pt x="1875359" y="48047"/>
                  </a:lnTo>
                  <a:lnTo>
                    <a:pt x="1829372" y="36981"/>
                  </a:lnTo>
                  <a:lnTo>
                    <a:pt x="1782837" y="27314"/>
                  </a:lnTo>
                  <a:lnTo>
                    <a:pt x="1735780" y="19068"/>
                  </a:lnTo>
                  <a:lnTo>
                    <a:pt x="1688225" y="12267"/>
                  </a:lnTo>
                  <a:lnTo>
                    <a:pt x="1640197" y="6936"/>
                  </a:lnTo>
                  <a:lnTo>
                    <a:pt x="1591721" y="3098"/>
                  </a:lnTo>
                  <a:lnTo>
                    <a:pt x="1542820" y="778"/>
                  </a:lnTo>
                  <a:lnTo>
                    <a:pt x="1493520" y="0"/>
                  </a:lnTo>
                  <a:close/>
                </a:path>
              </a:pathLst>
            </a:custGeom>
            <a:solidFill>
              <a:srgbClr val="EFE7D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947724" y="2704337"/>
            <a:ext cx="1753235" cy="1243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600"/>
              </a:lnSpc>
              <a:spcBef>
                <a:spcPts val="95"/>
              </a:spcBef>
            </a:pPr>
            <a:r>
              <a:rPr dirty="0" sz="2650">
                <a:solidFill>
                  <a:srgbClr val="134F46"/>
                </a:solidFill>
                <a:latin typeface="Calibri"/>
                <a:cs typeface="Calibri"/>
              </a:rPr>
              <a:t>10</a:t>
            </a:r>
            <a:r>
              <a:rPr dirty="0" sz="2650" spc="-5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134F46"/>
                </a:solidFill>
                <a:latin typeface="Calibri"/>
                <a:cs typeface="Calibri"/>
              </a:rPr>
              <a:t>million </a:t>
            </a:r>
            <a:r>
              <a:rPr dirty="0" sz="2650">
                <a:solidFill>
                  <a:srgbClr val="134F46"/>
                </a:solidFill>
                <a:latin typeface="Calibri"/>
                <a:cs typeface="Calibri"/>
              </a:rPr>
              <a:t>tons</a:t>
            </a:r>
            <a:r>
              <a:rPr dirty="0" sz="2650" spc="-35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134F46"/>
                </a:solidFill>
                <a:latin typeface="Calibri"/>
                <a:cs typeface="Calibri"/>
              </a:rPr>
              <a:t>Woodly </a:t>
            </a:r>
            <a:r>
              <a:rPr dirty="0" sz="2650">
                <a:solidFill>
                  <a:srgbClr val="134F46"/>
                </a:solidFill>
                <a:latin typeface="Calibri"/>
                <a:cs typeface="Calibri"/>
              </a:rPr>
              <a:t>in</a:t>
            </a:r>
            <a:r>
              <a:rPr dirty="0" sz="2650" spc="-5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134F46"/>
                </a:solidFill>
                <a:latin typeface="Calibri"/>
                <a:cs typeface="Calibri"/>
              </a:rPr>
              <a:t>2035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3133344" y="1889760"/>
            <a:ext cx="2987040" cy="2914015"/>
          </a:xfrm>
          <a:custGeom>
            <a:avLst/>
            <a:gdLst/>
            <a:ahLst/>
            <a:cxnLst/>
            <a:rect l="l" t="t" r="r" b="b"/>
            <a:pathLst>
              <a:path w="2987040" h="2914015">
                <a:moveTo>
                  <a:pt x="1493520" y="0"/>
                </a:moveTo>
                <a:lnTo>
                  <a:pt x="1444219" y="778"/>
                </a:lnTo>
                <a:lnTo>
                  <a:pt x="1395318" y="3098"/>
                </a:lnTo>
                <a:lnTo>
                  <a:pt x="1346842" y="6936"/>
                </a:lnTo>
                <a:lnTo>
                  <a:pt x="1298814" y="12267"/>
                </a:lnTo>
                <a:lnTo>
                  <a:pt x="1251259" y="19068"/>
                </a:lnTo>
                <a:lnTo>
                  <a:pt x="1204202" y="27314"/>
                </a:lnTo>
                <a:lnTo>
                  <a:pt x="1157667" y="36981"/>
                </a:lnTo>
                <a:lnTo>
                  <a:pt x="1111680" y="48047"/>
                </a:lnTo>
                <a:lnTo>
                  <a:pt x="1066265" y="60485"/>
                </a:lnTo>
                <a:lnTo>
                  <a:pt x="1021445" y="74273"/>
                </a:lnTo>
                <a:lnTo>
                  <a:pt x="977247" y="89387"/>
                </a:lnTo>
                <a:lnTo>
                  <a:pt x="933694" y="105802"/>
                </a:lnTo>
                <a:lnTo>
                  <a:pt x="890811" y="123495"/>
                </a:lnTo>
                <a:lnTo>
                  <a:pt x="848623" y="142441"/>
                </a:lnTo>
                <a:lnTo>
                  <a:pt x="807154" y="162616"/>
                </a:lnTo>
                <a:lnTo>
                  <a:pt x="766429" y="183998"/>
                </a:lnTo>
                <a:lnTo>
                  <a:pt x="726472" y="206560"/>
                </a:lnTo>
                <a:lnTo>
                  <a:pt x="687308" y="230281"/>
                </a:lnTo>
                <a:lnTo>
                  <a:pt x="648962" y="255135"/>
                </a:lnTo>
                <a:lnTo>
                  <a:pt x="611459" y="281098"/>
                </a:lnTo>
                <a:lnTo>
                  <a:pt x="574822" y="308147"/>
                </a:lnTo>
                <a:lnTo>
                  <a:pt x="539077" y="336258"/>
                </a:lnTo>
                <a:lnTo>
                  <a:pt x="504247" y="365406"/>
                </a:lnTo>
                <a:lnTo>
                  <a:pt x="470359" y="395568"/>
                </a:lnTo>
                <a:lnTo>
                  <a:pt x="437435" y="426720"/>
                </a:lnTo>
                <a:lnTo>
                  <a:pt x="405502" y="458837"/>
                </a:lnTo>
                <a:lnTo>
                  <a:pt x="374582" y="491895"/>
                </a:lnTo>
                <a:lnTo>
                  <a:pt x="344702" y="525871"/>
                </a:lnTo>
                <a:lnTo>
                  <a:pt x="315886" y="560741"/>
                </a:lnTo>
                <a:lnTo>
                  <a:pt x="288157" y="596481"/>
                </a:lnTo>
                <a:lnTo>
                  <a:pt x="261542" y="633066"/>
                </a:lnTo>
                <a:lnTo>
                  <a:pt x="236064" y="670473"/>
                </a:lnTo>
                <a:lnTo>
                  <a:pt x="211748" y="708677"/>
                </a:lnTo>
                <a:lnTo>
                  <a:pt x="188619" y="747655"/>
                </a:lnTo>
                <a:lnTo>
                  <a:pt x="166700" y="787383"/>
                </a:lnTo>
                <a:lnTo>
                  <a:pt x="146018" y="827837"/>
                </a:lnTo>
                <a:lnTo>
                  <a:pt x="126596" y="868992"/>
                </a:lnTo>
                <a:lnTo>
                  <a:pt x="108459" y="910825"/>
                </a:lnTo>
                <a:lnTo>
                  <a:pt x="91632" y="953311"/>
                </a:lnTo>
                <a:lnTo>
                  <a:pt x="76139" y="996427"/>
                </a:lnTo>
                <a:lnTo>
                  <a:pt x="62004" y="1040149"/>
                </a:lnTo>
                <a:lnTo>
                  <a:pt x="49253" y="1084453"/>
                </a:lnTo>
                <a:lnTo>
                  <a:pt x="37910" y="1129314"/>
                </a:lnTo>
                <a:lnTo>
                  <a:pt x="28000" y="1174709"/>
                </a:lnTo>
                <a:lnTo>
                  <a:pt x="19547" y="1220614"/>
                </a:lnTo>
                <a:lnTo>
                  <a:pt x="12575" y="1267004"/>
                </a:lnTo>
                <a:lnTo>
                  <a:pt x="7110" y="1313856"/>
                </a:lnTo>
                <a:lnTo>
                  <a:pt x="3176" y="1361146"/>
                </a:lnTo>
                <a:lnTo>
                  <a:pt x="798" y="1408850"/>
                </a:lnTo>
                <a:lnTo>
                  <a:pt x="0" y="1456943"/>
                </a:lnTo>
                <a:lnTo>
                  <a:pt x="798" y="1505037"/>
                </a:lnTo>
                <a:lnTo>
                  <a:pt x="3176" y="1552741"/>
                </a:lnTo>
                <a:lnTo>
                  <a:pt x="7110" y="1600031"/>
                </a:lnTo>
                <a:lnTo>
                  <a:pt x="12575" y="1646883"/>
                </a:lnTo>
                <a:lnTo>
                  <a:pt x="19547" y="1693273"/>
                </a:lnTo>
                <a:lnTo>
                  <a:pt x="28000" y="1739178"/>
                </a:lnTo>
                <a:lnTo>
                  <a:pt x="37910" y="1784573"/>
                </a:lnTo>
                <a:lnTo>
                  <a:pt x="49253" y="1829434"/>
                </a:lnTo>
                <a:lnTo>
                  <a:pt x="62004" y="1873738"/>
                </a:lnTo>
                <a:lnTo>
                  <a:pt x="76139" y="1917460"/>
                </a:lnTo>
                <a:lnTo>
                  <a:pt x="91632" y="1960576"/>
                </a:lnTo>
                <a:lnTo>
                  <a:pt x="108459" y="2003062"/>
                </a:lnTo>
                <a:lnTo>
                  <a:pt x="126596" y="2044895"/>
                </a:lnTo>
                <a:lnTo>
                  <a:pt x="146018" y="2086050"/>
                </a:lnTo>
                <a:lnTo>
                  <a:pt x="166700" y="2126504"/>
                </a:lnTo>
                <a:lnTo>
                  <a:pt x="188619" y="2166232"/>
                </a:lnTo>
                <a:lnTo>
                  <a:pt x="211748" y="2205210"/>
                </a:lnTo>
                <a:lnTo>
                  <a:pt x="236064" y="2243414"/>
                </a:lnTo>
                <a:lnTo>
                  <a:pt x="261542" y="2280821"/>
                </a:lnTo>
                <a:lnTo>
                  <a:pt x="288157" y="2317406"/>
                </a:lnTo>
                <a:lnTo>
                  <a:pt x="315886" y="2353146"/>
                </a:lnTo>
                <a:lnTo>
                  <a:pt x="344702" y="2388016"/>
                </a:lnTo>
                <a:lnTo>
                  <a:pt x="374582" y="2421992"/>
                </a:lnTo>
                <a:lnTo>
                  <a:pt x="405502" y="2455050"/>
                </a:lnTo>
                <a:lnTo>
                  <a:pt x="437435" y="2487167"/>
                </a:lnTo>
                <a:lnTo>
                  <a:pt x="470359" y="2518319"/>
                </a:lnTo>
                <a:lnTo>
                  <a:pt x="504247" y="2548481"/>
                </a:lnTo>
                <a:lnTo>
                  <a:pt x="539077" y="2577629"/>
                </a:lnTo>
                <a:lnTo>
                  <a:pt x="574822" y="2605740"/>
                </a:lnTo>
                <a:lnTo>
                  <a:pt x="611459" y="2632789"/>
                </a:lnTo>
                <a:lnTo>
                  <a:pt x="648962" y="2658752"/>
                </a:lnTo>
                <a:lnTo>
                  <a:pt x="687308" y="2683606"/>
                </a:lnTo>
                <a:lnTo>
                  <a:pt x="726472" y="2707327"/>
                </a:lnTo>
                <a:lnTo>
                  <a:pt x="766429" y="2729889"/>
                </a:lnTo>
                <a:lnTo>
                  <a:pt x="807154" y="2751271"/>
                </a:lnTo>
                <a:lnTo>
                  <a:pt x="848623" y="2771446"/>
                </a:lnTo>
                <a:lnTo>
                  <a:pt x="890811" y="2790392"/>
                </a:lnTo>
                <a:lnTo>
                  <a:pt x="933694" y="2808085"/>
                </a:lnTo>
                <a:lnTo>
                  <a:pt x="977247" y="2824500"/>
                </a:lnTo>
                <a:lnTo>
                  <a:pt x="1021445" y="2839614"/>
                </a:lnTo>
                <a:lnTo>
                  <a:pt x="1066265" y="2853402"/>
                </a:lnTo>
                <a:lnTo>
                  <a:pt x="1111680" y="2865840"/>
                </a:lnTo>
                <a:lnTo>
                  <a:pt x="1157667" y="2876906"/>
                </a:lnTo>
                <a:lnTo>
                  <a:pt x="1204202" y="2886573"/>
                </a:lnTo>
                <a:lnTo>
                  <a:pt x="1251259" y="2894819"/>
                </a:lnTo>
                <a:lnTo>
                  <a:pt x="1298814" y="2901620"/>
                </a:lnTo>
                <a:lnTo>
                  <a:pt x="1346842" y="2906951"/>
                </a:lnTo>
                <a:lnTo>
                  <a:pt x="1395318" y="2910789"/>
                </a:lnTo>
                <a:lnTo>
                  <a:pt x="1444219" y="2913109"/>
                </a:lnTo>
                <a:lnTo>
                  <a:pt x="1493520" y="2913888"/>
                </a:lnTo>
                <a:lnTo>
                  <a:pt x="1542820" y="2913109"/>
                </a:lnTo>
                <a:lnTo>
                  <a:pt x="1591721" y="2910789"/>
                </a:lnTo>
                <a:lnTo>
                  <a:pt x="1640197" y="2906951"/>
                </a:lnTo>
                <a:lnTo>
                  <a:pt x="1688225" y="2901620"/>
                </a:lnTo>
                <a:lnTo>
                  <a:pt x="1735780" y="2894819"/>
                </a:lnTo>
                <a:lnTo>
                  <a:pt x="1782837" y="2886573"/>
                </a:lnTo>
                <a:lnTo>
                  <a:pt x="1829372" y="2876906"/>
                </a:lnTo>
                <a:lnTo>
                  <a:pt x="1875359" y="2865840"/>
                </a:lnTo>
                <a:lnTo>
                  <a:pt x="1920774" y="2853402"/>
                </a:lnTo>
                <a:lnTo>
                  <a:pt x="1965594" y="2839614"/>
                </a:lnTo>
                <a:lnTo>
                  <a:pt x="2009792" y="2824500"/>
                </a:lnTo>
                <a:lnTo>
                  <a:pt x="2053345" y="2808085"/>
                </a:lnTo>
                <a:lnTo>
                  <a:pt x="2096228" y="2790392"/>
                </a:lnTo>
                <a:lnTo>
                  <a:pt x="2138416" y="2771446"/>
                </a:lnTo>
                <a:lnTo>
                  <a:pt x="2179885" y="2751271"/>
                </a:lnTo>
                <a:lnTo>
                  <a:pt x="2220610" y="2729889"/>
                </a:lnTo>
                <a:lnTo>
                  <a:pt x="2260567" y="2707327"/>
                </a:lnTo>
                <a:lnTo>
                  <a:pt x="2299731" y="2683606"/>
                </a:lnTo>
                <a:lnTo>
                  <a:pt x="2338077" y="2658752"/>
                </a:lnTo>
                <a:lnTo>
                  <a:pt x="2375580" y="2632789"/>
                </a:lnTo>
                <a:lnTo>
                  <a:pt x="2412217" y="2605740"/>
                </a:lnTo>
                <a:lnTo>
                  <a:pt x="2447962" y="2577629"/>
                </a:lnTo>
                <a:lnTo>
                  <a:pt x="2482792" y="2548481"/>
                </a:lnTo>
                <a:lnTo>
                  <a:pt x="2516680" y="2518319"/>
                </a:lnTo>
                <a:lnTo>
                  <a:pt x="2549604" y="2487167"/>
                </a:lnTo>
                <a:lnTo>
                  <a:pt x="2581537" y="2455050"/>
                </a:lnTo>
                <a:lnTo>
                  <a:pt x="2612457" y="2421992"/>
                </a:lnTo>
                <a:lnTo>
                  <a:pt x="2642337" y="2388016"/>
                </a:lnTo>
                <a:lnTo>
                  <a:pt x="2671153" y="2353146"/>
                </a:lnTo>
                <a:lnTo>
                  <a:pt x="2698882" y="2317406"/>
                </a:lnTo>
                <a:lnTo>
                  <a:pt x="2725497" y="2280821"/>
                </a:lnTo>
                <a:lnTo>
                  <a:pt x="2750975" y="2243414"/>
                </a:lnTo>
                <a:lnTo>
                  <a:pt x="2775291" y="2205210"/>
                </a:lnTo>
                <a:lnTo>
                  <a:pt x="2798420" y="2166232"/>
                </a:lnTo>
                <a:lnTo>
                  <a:pt x="2820339" y="2126504"/>
                </a:lnTo>
                <a:lnTo>
                  <a:pt x="2841021" y="2086050"/>
                </a:lnTo>
                <a:lnTo>
                  <a:pt x="2860443" y="2044895"/>
                </a:lnTo>
                <a:lnTo>
                  <a:pt x="2878580" y="2003062"/>
                </a:lnTo>
                <a:lnTo>
                  <a:pt x="2895407" y="1960576"/>
                </a:lnTo>
                <a:lnTo>
                  <a:pt x="2910900" y="1917460"/>
                </a:lnTo>
                <a:lnTo>
                  <a:pt x="2925035" y="1873738"/>
                </a:lnTo>
                <a:lnTo>
                  <a:pt x="2937786" y="1829434"/>
                </a:lnTo>
                <a:lnTo>
                  <a:pt x="2949129" y="1784573"/>
                </a:lnTo>
                <a:lnTo>
                  <a:pt x="2959039" y="1739178"/>
                </a:lnTo>
                <a:lnTo>
                  <a:pt x="2967492" y="1693273"/>
                </a:lnTo>
                <a:lnTo>
                  <a:pt x="2974464" y="1646883"/>
                </a:lnTo>
                <a:lnTo>
                  <a:pt x="2979929" y="1600031"/>
                </a:lnTo>
                <a:lnTo>
                  <a:pt x="2983863" y="1552741"/>
                </a:lnTo>
                <a:lnTo>
                  <a:pt x="2986241" y="1505037"/>
                </a:lnTo>
                <a:lnTo>
                  <a:pt x="2987040" y="1456943"/>
                </a:lnTo>
                <a:lnTo>
                  <a:pt x="2986241" y="1408850"/>
                </a:lnTo>
                <a:lnTo>
                  <a:pt x="2983863" y="1361146"/>
                </a:lnTo>
                <a:lnTo>
                  <a:pt x="2979929" y="1313856"/>
                </a:lnTo>
                <a:lnTo>
                  <a:pt x="2974464" y="1267004"/>
                </a:lnTo>
                <a:lnTo>
                  <a:pt x="2967492" y="1220614"/>
                </a:lnTo>
                <a:lnTo>
                  <a:pt x="2959039" y="1174709"/>
                </a:lnTo>
                <a:lnTo>
                  <a:pt x="2949129" y="1129314"/>
                </a:lnTo>
                <a:lnTo>
                  <a:pt x="2937786" y="1084453"/>
                </a:lnTo>
                <a:lnTo>
                  <a:pt x="2925035" y="1040149"/>
                </a:lnTo>
                <a:lnTo>
                  <a:pt x="2910900" y="996427"/>
                </a:lnTo>
                <a:lnTo>
                  <a:pt x="2895407" y="953311"/>
                </a:lnTo>
                <a:lnTo>
                  <a:pt x="2878580" y="910825"/>
                </a:lnTo>
                <a:lnTo>
                  <a:pt x="2860443" y="868992"/>
                </a:lnTo>
                <a:lnTo>
                  <a:pt x="2841021" y="827837"/>
                </a:lnTo>
                <a:lnTo>
                  <a:pt x="2820339" y="787383"/>
                </a:lnTo>
                <a:lnTo>
                  <a:pt x="2798420" y="747655"/>
                </a:lnTo>
                <a:lnTo>
                  <a:pt x="2775291" y="708677"/>
                </a:lnTo>
                <a:lnTo>
                  <a:pt x="2750975" y="670473"/>
                </a:lnTo>
                <a:lnTo>
                  <a:pt x="2725497" y="633066"/>
                </a:lnTo>
                <a:lnTo>
                  <a:pt x="2698882" y="596481"/>
                </a:lnTo>
                <a:lnTo>
                  <a:pt x="2671153" y="560741"/>
                </a:lnTo>
                <a:lnTo>
                  <a:pt x="2642337" y="525871"/>
                </a:lnTo>
                <a:lnTo>
                  <a:pt x="2612457" y="491895"/>
                </a:lnTo>
                <a:lnTo>
                  <a:pt x="2581537" y="458837"/>
                </a:lnTo>
                <a:lnTo>
                  <a:pt x="2549604" y="426720"/>
                </a:lnTo>
                <a:lnTo>
                  <a:pt x="2516680" y="395568"/>
                </a:lnTo>
                <a:lnTo>
                  <a:pt x="2482792" y="365406"/>
                </a:lnTo>
                <a:lnTo>
                  <a:pt x="2447962" y="336258"/>
                </a:lnTo>
                <a:lnTo>
                  <a:pt x="2412217" y="308147"/>
                </a:lnTo>
                <a:lnTo>
                  <a:pt x="2375580" y="281098"/>
                </a:lnTo>
                <a:lnTo>
                  <a:pt x="2338077" y="255135"/>
                </a:lnTo>
                <a:lnTo>
                  <a:pt x="2299731" y="230281"/>
                </a:lnTo>
                <a:lnTo>
                  <a:pt x="2260567" y="206560"/>
                </a:lnTo>
                <a:lnTo>
                  <a:pt x="2220610" y="183998"/>
                </a:lnTo>
                <a:lnTo>
                  <a:pt x="2179885" y="162616"/>
                </a:lnTo>
                <a:lnTo>
                  <a:pt x="2138416" y="142441"/>
                </a:lnTo>
                <a:lnTo>
                  <a:pt x="2096228" y="123495"/>
                </a:lnTo>
                <a:lnTo>
                  <a:pt x="2053345" y="105802"/>
                </a:lnTo>
                <a:lnTo>
                  <a:pt x="2009792" y="89387"/>
                </a:lnTo>
                <a:lnTo>
                  <a:pt x="1965594" y="74273"/>
                </a:lnTo>
                <a:lnTo>
                  <a:pt x="1920774" y="60485"/>
                </a:lnTo>
                <a:lnTo>
                  <a:pt x="1875359" y="48047"/>
                </a:lnTo>
                <a:lnTo>
                  <a:pt x="1829372" y="36981"/>
                </a:lnTo>
                <a:lnTo>
                  <a:pt x="1782837" y="27314"/>
                </a:lnTo>
                <a:lnTo>
                  <a:pt x="1735780" y="19068"/>
                </a:lnTo>
                <a:lnTo>
                  <a:pt x="1688225" y="12267"/>
                </a:lnTo>
                <a:lnTo>
                  <a:pt x="1640197" y="6936"/>
                </a:lnTo>
                <a:lnTo>
                  <a:pt x="1591721" y="3098"/>
                </a:lnTo>
                <a:lnTo>
                  <a:pt x="1542820" y="778"/>
                </a:lnTo>
                <a:lnTo>
                  <a:pt x="1493520" y="0"/>
                </a:lnTo>
                <a:close/>
              </a:path>
            </a:pathLst>
          </a:custGeom>
          <a:solidFill>
            <a:srgbClr val="EFE7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799078" y="2704337"/>
            <a:ext cx="1655445" cy="12439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600"/>
              </a:lnSpc>
              <a:spcBef>
                <a:spcPts val="95"/>
              </a:spcBef>
            </a:pPr>
            <a:r>
              <a:rPr dirty="0" sz="2650">
                <a:solidFill>
                  <a:srgbClr val="134F46"/>
                </a:solidFill>
                <a:latin typeface="Calibri"/>
                <a:cs typeface="Calibri"/>
              </a:rPr>
              <a:t>~5%</a:t>
            </a:r>
            <a:r>
              <a:rPr dirty="0" sz="2650" spc="-25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134F46"/>
                </a:solidFill>
                <a:latin typeface="Calibri"/>
                <a:cs typeface="Calibri"/>
              </a:rPr>
              <a:t>of</a:t>
            </a:r>
            <a:r>
              <a:rPr dirty="0" sz="2650" spc="15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134F46"/>
                </a:solidFill>
                <a:latin typeface="Calibri"/>
                <a:cs typeface="Calibri"/>
              </a:rPr>
              <a:t>pulp </a:t>
            </a:r>
            <a:r>
              <a:rPr dirty="0" sz="2650" spc="-10">
                <a:solidFill>
                  <a:srgbClr val="134F46"/>
                </a:solidFill>
                <a:latin typeface="Calibri"/>
                <a:cs typeface="Calibri"/>
              </a:rPr>
              <a:t>production capacity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5935979" y="1889760"/>
            <a:ext cx="2985770" cy="2914015"/>
          </a:xfrm>
          <a:custGeom>
            <a:avLst/>
            <a:gdLst/>
            <a:ahLst/>
            <a:cxnLst/>
            <a:rect l="l" t="t" r="r" b="b"/>
            <a:pathLst>
              <a:path w="2985770" h="2914015">
                <a:moveTo>
                  <a:pt x="1492758" y="0"/>
                </a:moveTo>
                <a:lnTo>
                  <a:pt x="1443480" y="778"/>
                </a:lnTo>
                <a:lnTo>
                  <a:pt x="1394602" y="3098"/>
                </a:lnTo>
                <a:lnTo>
                  <a:pt x="1346148" y="6936"/>
                </a:lnTo>
                <a:lnTo>
                  <a:pt x="1298143" y="12267"/>
                </a:lnTo>
                <a:lnTo>
                  <a:pt x="1250611" y="19068"/>
                </a:lnTo>
                <a:lnTo>
                  <a:pt x="1203576" y="27314"/>
                </a:lnTo>
                <a:lnTo>
                  <a:pt x="1157064" y="36981"/>
                </a:lnTo>
                <a:lnTo>
                  <a:pt x="1111100" y="48047"/>
                </a:lnTo>
                <a:lnTo>
                  <a:pt x="1065706" y="60485"/>
                </a:lnTo>
                <a:lnTo>
                  <a:pt x="1020909" y="74273"/>
                </a:lnTo>
                <a:lnTo>
                  <a:pt x="976732" y="89387"/>
                </a:lnTo>
                <a:lnTo>
                  <a:pt x="933201" y="105802"/>
                </a:lnTo>
                <a:lnTo>
                  <a:pt x="890339" y="123495"/>
                </a:lnTo>
                <a:lnTo>
                  <a:pt x="848172" y="142441"/>
                </a:lnTo>
                <a:lnTo>
                  <a:pt x="806724" y="162616"/>
                </a:lnTo>
                <a:lnTo>
                  <a:pt x="766020" y="183998"/>
                </a:lnTo>
                <a:lnTo>
                  <a:pt x="726084" y="206560"/>
                </a:lnTo>
                <a:lnTo>
                  <a:pt x="686940" y="230281"/>
                </a:lnTo>
                <a:lnTo>
                  <a:pt x="648614" y="255135"/>
                </a:lnTo>
                <a:lnTo>
                  <a:pt x="611130" y="281098"/>
                </a:lnTo>
                <a:lnTo>
                  <a:pt x="574512" y="308147"/>
                </a:lnTo>
                <a:lnTo>
                  <a:pt x="538785" y="336258"/>
                </a:lnTo>
                <a:lnTo>
                  <a:pt x="503974" y="365406"/>
                </a:lnTo>
                <a:lnTo>
                  <a:pt x="470103" y="395568"/>
                </a:lnTo>
                <a:lnTo>
                  <a:pt x="437197" y="426720"/>
                </a:lnTo>
                <a:lnTo>
                  <a:pt x="405280" y="458837"/>
                </a:lnTo>
                <a:lnTo>
                  <a:pt x="374378" y="491895"/>
                </a:lnTo>
                <a:lnTo>
                  <a:pt x="344513" y="525871"/>
                </a:lnTo>
                <a:lnTo>
                  <a:pt x="315712" y="560741"/>
                </a:lnTo>
                <a:lnTo>
                  <a:pt x="287999" y="596481"/>
                </a:lnTo>
                <a:lnTo>
                  <a:pt x="261398" y="633066"/>
                </a:lnTo>
                <a:lnTo>
                  <a:pt x="235934" y="670473"/>
                </a:lnTo>
                <a:lnTo>
                  <a:pt x="211631" y="708677"/>
                </a:lnTo>
                <a:lnTo>
                  <a:pt x="188514" y="747655"/>
                </a:lnTo>
                <a:lnTo>
                  <a:pt x="166608" y="787383"/>
                </a:lnTo>
                <a:lnTo>
                  <a:pt x="145937" y="827837"/>
                </a:lnTo>
                <a:lnTo>
                  <a:pt x="126525" y="868992"/>
                </a:lnTo>
                <a:lnTo>
                  <a:pt x="108398" y="910825"/>
                </a:lnTo>
                <a:lnTo>
                  <a:pt x="91580" y="953311"/>
                </a:lnTo>
                <a:lnTo>
                  <a:pt x="76096" y="996427"/>
                </a:lnTo>
                <a:lnTo>
                  <a:pt x="61969" y="1040149"/>
                </a:lnTo>
                <a:lnTo>
                  <a:pt x="49226" y="1084453"/>
                </a:lnTo>
                <a:lnTo>
                  <a:pt x="37889" y="1129314"/>
                </a:lnTo>
                <a:lnTo>
                  <a:pt x="27984" y="1174709"/>
                </a:lnTo>
                <a:lnTo>
                  <a:pt x="19536" y="1220614"/>
                </a:lnTo>
                <a:lnTo>
                  <a:pt x="12568" y="1267004"/>
                </a:lnTo>
                <a:lnTo>
                  <a:pt x="7106" y="1313856"/>
                </a:lnTo>
                <a:lnTo>
                  <a:pt x="3174" y="1361146"/>
                </a:lnTo>
                <a:lnTo>
                  <a:pt x="797" y="1408850"/>
                </a:lnTo>
                <a:lnTo>
                  <a:pt x="0" y="1456943"/>
                </a:lnTo>
                <a:lnTo>
                  <a:pt x="797" y="1505037"/>
                </a:lnTo>
                <a:lnTo>
                  <a:pt x="3174" y="1552741"/>
                </a:lnTo>
                <a:lnTo>
                  <a:pt x="7106" y="1600031"/>
                </a:lnTo>
                <a:lnTo>
                  <a:pt x="12568" y="1646883"/>
                </a:lnTo>
                <a:lnTo>
                  <a:pt x="19536" y="1693273"/>
                </a:lnTo>
                <a:lnTo>
                  <a:pt x="27984" y="1739178"/>
                </a:lnTo>
                <a:lnTo>
                  <a:pt x="37889" y="1784573"/>
                </a:lnTo>
                <a:lnTo>
                  <a:pt x="49226" y="1829434"/>
                </a:lnTo>
                <a:lnTo>
                  <a:pt x="61969" y="1873738"/>
                </a:lnTo>
                <a:lnTo>
                  <a:pt x="76096" y="1917460"/>
                </a:lnTo>
                <a:lnTo>
                  <a:pt x="91580" y="1960576"/>
                </a:lnTo>
                <a:lnTo>
                  <a:pt x="108398" y="2003062"/>
                </a:lnTo>
                <a:lnTo>
                  <a:pt x="126525" y="2044895"/>
                </a:lnTo>
                <a:lnTo>
                  <a:pt x="145937" y="2086050"/>
                </a:lnTo>
                <a:lnTo>
                  <a:pt x="166608" y="2126504"/>
                </a:lnTo>
                <a:lnTo>
                  <a:pt x="188514" y="2166232"/>
                </a:lnTo>
                <a:lnTo>
                  <a:pt x="211631" y="2205210"/>
                </a:lnTo>
                <a:lnTo>
                  <a:pt x="235934" y="2243414"/>
                </a:lnTo>
                <a:lnTo>
                  <a:pt x="261398" y="2280821"/>
                </a:lnTo>
                <a:lnTo>
                  <a:pt x="287999" y="2317406"/>
                </a:lnTo>
                <a:lnTo>
                  <a:pt x="315712" y="2353146"/>
                </a:lnTo>
                <a:lnTo>
                  <a:pt x="344513" y="2388016"/>
                </a:lnTo>
                <a:lnTo>
                  <a:pt x="374378" y="2421992"/>
                </a:lnTo>
                <a:lnTo>
                  <a:pt x="405280" y="2455050"/>
                </a:lnTo>
                <a:lnTo>
                  <a:pt x="437197" y="2487167"/>
                </a:lnTo>
                <a:lnTo>
                  <a:pt x="470103" y="2518319"/>
                </a:lnTo>
                <a:lnTo>
                  <a:pt x="503974" y="2548481"/>
                </a:lnTo>
                <a:lnTo>
                  <a:pt x="538785" y="2577629"/>
                </a:lnTo>
                <a:lnTo>
                  <a:pt x="574512" y="2605740"/>
                </a:lnTo>
                <a:lnTo>
                  <a:pt x="611130" y="2632789"/>
                </a:lnTo>
                <a:lnTo>
                  <a:pt x="648614" y="2658752"/>
                </a:lnTo>
                <a:lnTo>
                  <a:pt x="686940" y="2683606"/>
                </a:lnTo>
                <a:lnTo>
                  <a:pt x="726084" y="2707327"/>
                </a:lnTo>
                <a:lnTo>
                  <a:pt x="766020" y="2729889"/>
                </a:lnTo>
                <a:lnTo>
                  <a:pt x="806724" y="2751271"/>
                </a:lnTo>
                <a:lnTo>
                  <a:pt x="848172" y="2771446"/>
                </a:lnTo>
                <a:lnTo>
                  <a:pt x="890339" y="2790392"/>
                </a:lnTo>
                <a:lnTo>
                  <a:pt x="933201" y="2808085"/>
                </a:lnTo>
                <a:lnTo>
                  <a:pt x="976732" y="2824500"/>
                </a:lnTo>
                <a:lnTo>
                  <a:pt x="1020909" y="2839614"/>
                </a:lnTo>
                <a:lnTo>
                  <a:pt x="1065706" y="2853402"/>
                </a:lnTo>
                <a:lnTo>
                  <a:pt x="1111100" y="2865840"/>
                </a:lnTo>
                <a:lnTo>
                  <a:pt x="1157064" y="2876906"/>
                </a:lnTo>
                <a:lnTo>
                  <a:pt x="1203576" y="2886573"/>
                </a:lnTo>
                <a:lnTo>
                  <a:pt x="1250611" y="2894819"/>
                </a:lnTo>
                <a:lnTo>
                  <a:pt x="1298143" y="2901620"/>
                </a:lnTo>
                <a:lnTo>
                  <a:pt x="1346148" y="2906951"/>
                </a:lnTo>
                <a:lnTo>
                  <a:pt x="1394602" y="2910789"/>
                </a:lnTo>
                <a:lnTo>
                  <a:pt x="1443480" y="2913109"/>
                </a:lnTo>
                <a:lnTo>
                  <a:pt x="1492758" y="2913888"/>
                </a:lnTo>
                <a:lnTo>
                  <a:pt x="1542035" y="2913109"/>
                </a:lnTo>
                <a:lnTo>
                  <a:pt x="1590913" y="2910789"/>
                </a:lnTo>
                <a:lnTo>
                  <a:pt x="1639367" y="2906951"/>
                </a:lnTo>
                <a:lnTo>
                  <a:pt x="1687372" y="2901620"/>
                </a:lnTo>
                <a:lnTo>
                  <a:pt x="1734904" y="2894819"/>
                </a:lnTo>
                <a:lnTo>
                  <a:pt x="1781939" y="2886573"/>
                </a:lnTo>
                <a:lnTo>
                  <a:pt x="1828451" y="2876906"/>
                </a:lnTo>
                <a:lnTo>
                  <a:pt x="1874415" y="2865840"/>
                </a:lnTo>
                <a:lnTo>
                  <a:pt x="1919809" y="2853402"/>
                </a:lnTo>
                <a:lnTo>
                  <a:pt x="1964606" y="2839614"/>
                </a:lnTo>
                <a:lnTo>
                  <a:pt x="2008783" y="2824500"/>
                </a:lnTo>
                <a:lnTo>
                  <a:pt x="2052314" y="2808085"/>
                </a:lnTo>
                <a:lnTo>
                  <a:pt x="2095176" y="2790392"/>
                </a:lnTo>
                <a:lnTo>
                  <a:pt x="2137343" y="2771446"/>
                </a:lnTo>
                <a:lnTo>
                  <a:pt x="2178791" y="2751271"/>
                </a:lnTo>
                <a:lnTo>
                  <a:pt x="2219495" y="2729889"/>
                </a:lnTo>
                <a:lnTo>
                  <a:pt x="2259431" y="2707327"/>
                </a:lnTo>
                <a:lnTo>
                  <a:pt x="2298575" y="2683606"/>
                </a:lnTo>
                <a:lnTo>
                  <a:pt x="2336901" y="2658752"/>
                </a:lnTo>
                <a:lnTo>
                  <a:pt x="2374385" y="2632789"/>
                </a:lnTo>
                <a:lnTo>
                  <a:pt x="2411003" y="2605740"/>
                </a:lnTo>
                <a:lnTo>
                  <a:pt x="2446730" y="2577629"/>
                </a:lnTo>
                <a:lnTo>
                  <a:pt x="2481541" y="2548481"/>
                </a:lnTo>
                <a:lnTo>
                  <a:pt x="2515412" y="2518319"/>
                </a:lnTo>
                <a:lnTo>
                  <a:pt x="2548318" y="2487167"/>
                </a:lnTo>
                <a:lnTo>
                  <a:pt x="2580235" y="2455050"/>
                </a:lnTo>
                <a:lnTo>
                  <a:pt x="2611137" y="2421992"/>
                </a:lnTo>
                <a:lnTo>
                  <a:pt x="2641002" y="2388016"/>
                </a:lnTo>
                <a:lnTo>
                  <a:pt x="2669803" y="2353146"/>
                </a:lnTo>
                <a:lnTo>
                  <a:pt x="2697516" y="2317406"/>
                </a:lnTo>
                <a:lnTo>
                  <a:pt x="2724117" y="2280821"/>
                </a:lnTo>
                <a:lnTo>
                  <a:pt x="2749581" y="2243414"/>
                </a:lnTo>
                <a:lnTo>
                  <a:pt x="2773884" y="2205210"/>
                </a:lnTo>
                <a:lnTo>
                  <a:pt x="2797001" y="2166232"/>
                </a:lnTo>
                <a:lnTo>
                  <a:pt x="2818907" y="2126504"/>
                </a:lnTo>
                <a:lnTo>
                  <a:pt x="2839578" y="2086050"/>
                </a:lnTo>
                <a:lnTo>
                  <a:pt x="2858990" y="2044895"/>
                </a:lnTo>
                <a:lnTo>
                  <a:pt x="2877117" y="2003062"/>
                </a:lnTo>
                <a:lnTo>
                  <a:pt x="2893935" y="1960576"/>
                </a:lnTo>
                <a:lnTo>
                  <a:pt x="2909419" y="1917460"/>
                </a:lnTo>
                <a:lnTo>
                  <a:pt x="2923546" y="1873738"/>
                </a:lnTo>
                <a:lnTo>
                  <a:pt x="2936289" y="1829434"/>
                </a:lnTo>
                <a:lnTo>
                  <a:pt x="2947626" y="1784573"/>
                </a:lnTo>
                <a:lnTo>
                  <a:pt x="2957531" y="1739178"/>
                </a:lnTo>
                <a:lnTo>
                  <a:pt x="2965979" y="1693273"/>
                </a:lnTo>
                <a:lnTo>
                  <a:pt x="2972947" y="1646883"/>
                </a:lnTo>
                <a:lnTo>
                  <a:pt x="2978409" y="1600031"/>
                </a:lnTo>
                <a:lnTo>
                  <a:pt x="2982341" y="1552741"/>
                </a:lnTo>
                <a:lnTo>
                  <a:pt x="2984718" y="1505037"/>
                </a:lnTo>
                <a:lnTo>
                  <a:pt x="2985516" y="1456943"/>
                </a:lnTo>
                <a:lnTo>
                  <a:pt x="2984718" y="1408850"/>
                </a:lnTo>
                <a:lnTo>
                  <a:pt x="2982341" y="1361146"/>
                </a:lnTo>
                <a:lnTo>
                  <a:pt x="2978409" y="1313856"/>
                </a:lnTo>
                <a:lnTo>
                  <a:pt x="2972947" y="1267004"/>
                </a:lnTo>
                <a:lnTo>
                  <a:pt x="2965979" y="1220614"/>
                </a:lnTo>
                <a:lnTo>
                  <a:pt x="2957531" y="1174709"/>
                </a:lnTo>
                <a:lnTo>
                  <a:pt x="2947626" y="1129314"/>
                </a:lnTo>
                <a:lnTo>
                  <a:pt x="2936289" y="1084453"/>
                </a:lnTo>
                <a:lnTo>
                  <a:pt x="2923546" y="1040149"/>
                </a:lnTo>
                <a:lnTo>
                  <a:pt x="2909419" y="996427"/>
                </a:lnTo>
                <a:lnTo>
                  <a:pt x="2893935" y="953311"/>
                </a:lnTo>
                <a:lnTo>
                  <a:pt x="2877117" y="910825"/>
                </a:lnTo>
                <a:lnTo>
                  <a:pt x="2858990" y="868992"/>
                </a:lnTo>
                <a:lnTo>
                  <a:pt x="2839578" y="827837"/>
                </a:lnTo>
                <a:lnTo>
                  <a:pt x="2818907" y="787383"/>
                </a:lnTo>
                <a:lnTo>
                  <a:pt x="2797001" y="747655"/>
                </a:lnTo>
                <a:lnTo>
                  <a:pt x="2773884" y="708677"/>
                </a:lnTo>
                <a:lnTo>
                  <a:pt x="2749581" y="670473"/>
                </a:lnTo>
                <a:lnTo>
                  <a:pt x="2724117" y="633066"/>
                </a:lnTo>
                <a:lnTo>
                  <a:pt x="2697516" y="596481"/>
                </a:lnTo>
                <a:lnTo>
                  <a:pt x="2669803" y="560741"/>
                </a:lnTo>
                <a:lnTo>
                  <a:pt x="2641002" y="525871"/>
                </a:lnTo>
                <a:lnTo>
                  <a:pt x="2611137" y="491895"/>
                </a:lnTo>
                <a:lnTo>
                  <a:pt x="2580235" y="458837"/>
                </a:lnTo>
                <a:lnTo>
                  <a:pt x="2548318" y="426720"/>
                </a:lnTo>
                <a:lnTo>
                  <a:pt x="2515412" y="395568"/>
                </a:lnTo>
                <a:lnTo>
                  <a:pt x="2481541" y="365406"/>
                </a:lnTo>
                <a:lnTo>
                  <a:pt x="2446730" y="336258"/>
                </a:lnTo>
                <a:lnTo>
                  <a:pt x="2411003" y="308147"/>
                </a:lnTo>
                <a:lnTo>
                  <a:pt x="2374385" y="281098"/>
                </a:lnTo>
                <a:lnTo>
                  <a:pt x="2336901" y="255135"/>
                </a:lnTo>
                <a:lnTo>
                  <a:pt x="2298575" y="230281"/>
                </a:lnTo>
                <a:lnTo>
                  <a:pt x="2259431" y="206560"/>
                </a:lnTo>
                <a:lnTo>
                  <a:pt x="2219495" y="183998"/>
                </a:lnTo>
                <a:lnTo>
                  <a:pt x="2178791" y="162616"/>
                </a:lnTo>
                <a:lnTo>
                  <a:pt x="2137343" y="142441"/>
                </a:lnTo>
                <a:lnTo>
                  <a:pt x="2095176" y="123495"/>
                </a:lnTo>
                <a:lnTo>
                  <a:pt x="2052314" y="105802"/>
                </a:lnTo>
                <a:lnTo>
                  <a:pt x="2008783" y="89387"/>
                </a:lnTo>
                <a:lnTo>
                  <a:pt x="1964606" y="74273"/>
                </a:lnTo>
                <a:lnTo>
                  <a:pt x="1919809" y="60485"/>
                </a:lnTo>
                <a:lnTo>
                  <a:pt x="1874415" y="48047"/>
                </a:lnTo>
                <a:lnTo>
                  <a:pt x="1828451" y="36981"/>
                </a:lnTo>
                <a:lnTo>
                  <a:pt x="1781939" y="27314"/>
                </a:lnTo>
                <a:lnTo>
                  <a:pt x="1734904" y="19068"/>
                </a:lnTo>
                <a:lnTo>
                  <a:pt x="1687372" y="12267"/>
                </a:lnTo>
                <a:lnTo>
                  <a:pt x="1639367" y="6936"/>
                </a:lnTo>
                <a:lnTo>
                  <a:pt x="1590913" y="3098"/>
                </a:lnTo>
                <a:lnTo>
                  <a:pt x="1542035" y="778"/>
                </a:lnTo>
                <a:lnTo>
                  <a:pt x="1492758" y="0"/>
                </a:lnTo>
                <a:close/>
              </a:path>
            </a:pathLst>
          </a:custGeom>
          <a:solidFill>
            <a:srgbClr val="EFE7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456934" y="2297683"/>
            <a:ext cx="1945005" cy="20580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635">
              <a:lnSpc>
                <a:spcPct val="100600"/>
              </a:lnSpc>
              <a:spcBef>
                <a:spcPts val="95"/>
              </a:spcBef>
            </a:pPr>
            <a:r>
              <a:rPr dirty="0" sz="2650" spc="-10">
                <a:solidFill>
                  <a:srgbClr val="134F46"/>
                </a:solidFill>
                <a:latin typeface="Calibri"/>
                <a:cs typeface="Calibri"/>
              </a:rPr>
              <a:t>Enables </a:t>
            </a:r>
            <a:r>
              <a:rPr dirty="0" sz="2650">
                <a:solidFill>
                  <a:srgbClr val="134F46"/>
                </a:solidFill>
                <a:latin typeface="Calibri"/>
                <a:cs typeface="Calibri"/>
              </a:rPr>
              <a:t>replacing</a:t>
            </a:r>
            <a:r>
              <a:rPr dirty="0" sz="2650" spc="-70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134F46"/>
                </a:solidFill>
                <a:latin typeface="Calibri"/>
                <a:cs typeface="Calibri"/>
              </a:rPr>
              <a:t>15% </a:t>
            </a:r>
            <a:r>
              <a:rPr dirty="0" sz="2650">
                <a:solidFill>
                  <a:srgbClr val="134F46"/>
                </a:solidFill>
                <a:latin typeface="Calibri"/>
                <a:cs typeface="Calibri"/>
              </a:rPr>
              <a:t>of</a:t>
            </a:r>
            <a:r>
              <a:rPr dirty="0" sz="2650" spc="-5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134F46"/>
                </a:solidFill>
                <a:latin typeface="Calibri"/>
                <a:cs typeface="Calibri"/>
              </a:rPr>
              <a:t>fossil plastics</a:t>
            </a:r>
            <a:endParaRPr sz="265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  <a:spcBef>
                <a:spcPts val="20"/>
              </a:spcBef>
            </a:pPr>
            <a:r>
              <a:rPr dirty="0" sz="2650">
                <a:solidFill>
                  <a:srgbClr val="134F46"/>
                </a:solidFill>
                <a:latin typeface="Calibri"/>
                <a:cs typeface="Calibri"/>
              </a:rPr>
              <a:t>(5x</a:t>
            </a:r>
            <a:r>
              <a:rPr dirty="0" sz="2650" spc="-10">
                <a:solidFill>
                  <a:srgbClr val="134F46"/>
                </a:solidFill>
                <a:latin typeface="Calibri"/>
                <a:cs typeface="Calibri"/>
              </a:rPr>
              <a:t> recycling)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8737092" y="1889760"/>
            <a:ext cx="2987040" cy="2914015"/>
          </a:xfrm>
          <a:custGeom>
            <a:avLst/>
            <a:gdLst/>
            <a:ahLst/>
            <a:cxnLst/>
            <a:rect l="l" t="t" r="r" b="b"/>
            <a:pathLst>
              <a:path w="2987040" h="2914015">
                <a:moveTo>
                  <a:pt x="1493519" y="0"/>
                </a:moveTo>
                <a:lnTo>
                  <a:pt x="1444219" y="778"/>
                </a:lnTo>
                <a:lnTo>
                  <a:pt x="1395318" y="3098"/>
                </a:lnTo>
                <a:lnTo>
                  <a:pt x="1346842" y="6936"/>
                </a:lnTo>
                <a:lnTo>
                  <a:pt x="1298814" y="12267"/>
                </a:lnTo>
                <a:lnTo>
                  <a:pt x="1251259" y="19068"/>
                </a:lnTo>
                <a:lnTo>
                  <a:pt x="1204202" y="27314"/>
                </a:lnTo>
                <a:lnTo>
                  <a:pt x="1157667" y="36981"/>
                </a:lnTo>
                <a:lnTo>
                  <a:pt x="1111680" y="48047"/>
                </a:lnTo>
                <a:lnTo>
                  <a:pt x="1066265" y="60485"/>
                </a:lnTo>
                <a:lnTo>
                  <a:pt x="1021445" y="74273"/>
                </a:lnTo>
                <a:lnTo>
                  <a:pt x="977247" y="89387"/>
                </a:lnTo>
                <a:lnTo>
                  <a:pt x="933694" y="105802"/>
                </a:lnTo>
                <a:lnTo>
                  <a:pt x="890811" y="123495"/>
                </a:lnTo>
                <a:lnTo>
                  <a:pt x="848623" y="142441"/>
                </a:lnTo>
                <a:lnTo>
                  <a:pt x="807154" y="162616"/>
                </a:lnTo>
                <a:lnTo>
                  <a:pt x="766429" y="183998"/>
                </a:lnTo>
                <a:lnTo>
                  <a:pt x="726472" y="206560"/>
                </a:lnTo>
                <a:lnTo>
                  <a:pt x="687308" y="230281"/>
                </a:lnTo>
                <a:lnTo>
                  <a:pt x="648962" y="255135"/>
                </a:lnTo>
                <a:lnTo>
                  <a:pt x="611459" y="281098"/>
                </a:lnTo>
                <a:lnTo>
                  <a:pt x="574822" y="308147"/>
                </a:lnTo>
                <a:lnTo>
                  <a:pt x="539077" y="336258"/>
                </a:lnTo>
                <a:lnTo>
                  <a:pt x="504247" y="365406"/>
                </a:lnTo>
                <a:lnTo>
                  <a:pt x="470359" y="395568"/>
                </a:lnTo>
                <a:lnTo>
                  <a:pt x="437435" y="426720"/>
                </a:lnTo>
                <a:lnTo>
                  <a:pt x="405502" y="458837"/>
                </a:lnTo>
                <a:lnTo>
                  <a:pt x="374582" y="491895"/>
                </a:lnTo>
                <a:lnTo>
                  <a:pt x="344702" y="525871"/>
                </a:lnTo>
                <a:lnTo>
                  <a:pt x="315886" y="560741"/>
                </a:lnTo>
                <a:lnTo>
                  <a:pt x="288157" y="596481"/>
                </a:lnTo>
                <a:lnTo>
                  <a:pt x="261542" y="633066"/>
                </a:lnTo>
                <a:lnTo>
                  <a:pt x="236064" y="670473"/>
                </a:lnTo>
                <a:lnTo>
                  <a:pt x="211748" y="708677"/>
                </a:lnTo>
                <a:lnTo>
                  <a:pt x="188619" y="747655"/>
                </a:lnTo>
                <a:lnTo>
                  <a:pt x="166700" y="787383"/>
                </a:lnTo>
                <a:lnTo>
                  <a:pt x="146018" y="827837"/>
                </a:lnTo>
                <a:lnTo>
                  <a:pt x="126596" y="868992"/>
                </a:lnTo>
                <a:lnTo>
                  <a:pt x="108459" y="910825"/>
                </a:lnTo>
                <a:lnTo>
                  <a:pt x="91632" y="953311"/>
                </a:lnTo>
                <a:lnTo>
                  <a:pt x="76139" y="996427"/>
                </a:lnTo>
                <a:lnTo>
                  <a:pt x="62004" y="1040149"/>
                </a:lnTo>
                <a:lnTo>
                  <a:pt x="49253" y="1084453"/>
                </a:lnTo>
                <a:lnTo>
                  <a:pt x="37910" y="1129314"/>
                </a:lnTo>
                <a:lnTo>
                  <a:pt x="28000" y="1174709"/>
                </a:lnTo>
                <a:lnTo>
                  <a:pt x="19547" y="1220614"/>
                </a:lnTo>
                <a:lnTo>
                  <a:pt x="12575" y="1267004"/>
                </a:lnTo>
                <a:lnTo>
                  <a:pt x="7110" y="1313856"/>
                </a:lnTo>
                <a:lnTo>
                  <a:pt x="3176" y="1361146"/>
                </a:lnTo>
                <a:lnTo>
                  <a:pt x="798" y="1408850"/>
                </a:lnTo>
                <a:lnTo>
                  <a:pt x="0" y="1456943"/>
                </a:lnTo>
                <a:lnTo>
                  <a:pt x="798" y="1505037"/>
                </a:lnTo>
                <a:lnTo>
                  <a:pt x="3176" y="1552741"/>
                </a:lnTo>
                <a:lnTo>
                  <a:pt x="7110" y="1600031"/>
                </a:lnTo>
                <a:lnTo>
                  <a:pt x="12575" y="1646883"/>
                </a:lnTo>
                <a:lnTo>
                  <a:pt x="19547" y="1693273"/>
                </a:lnTo>
                <a:lnTo>
                  <a:pt x="28000" y="1739178"/>
                </a:lnTo>
                <a:lnTo>
                  <a:pt x="37910" y="1784573"/>
                </a:lnTo>
                <a:lnTo>
                  <a:pt x="49253" y="1829434"/>
                </a:lnTo>
                <a:lnTo>
                  <a:pt x="62004" y="1873738"/>
                </a:lnTo>
                <a:lnTo>
                  <a:pt x="76139" y="1917460"/>
                </a:lnTo>
                <a:lnTo>
                  <a:pt x="91632" y="1960576"/>
                </a:lnTo>
                <a:lnTo>
                  <a:pt x="108459" y="2003062"/>
                </a:lnTo>
                <a:lnTo>
                  <a:pt x="126596" y="2044895"/>
                </a:lnTo>
                <a:lnTo>
                  <a:pt x="146018" y="2086050"/>
                </a:lnTo>
                <a:lnTo>
                  <a:pt x="166700" y="2126504"/>
                </a:lnTo>
                <a:lnTo>
                  <a:pt x="188619" y="2166232"/>
                </a:lnTo>
                <a:lnTo>
                  <a:pt x="211748" y="2205210"/>
                </a:lnTo>
                <a:lnTo>
                  <a:pt x="236064" y="2243414"/>
                </a:lnTo>
                <a:lnTo>
                  <a:pt x="261542" y="2280821"/>
                </a:lnTo>
                <a:lnTo>
                  <a:pt x="288157" y="2317406"/>
                </a:lnTo>
                <a:lnTo>
                  <a:pt x="315886" y="2353146"/>
                </a:lnTo>
                <a:lnTo>
                  <a:pt x="344702" y="2388016"/>
                </a:lnTo>
                <a:lnTo>
                  <a:pt x="374582" y="2421992"/>
                </a:lnTo>
                <a:lnTo>
                  <a:pt x="405502" y="2455050"/>
                </a:lnTo>
                <a:lnTo>
                  <a:pt x="437435" y="2487167"/>
                </a:lnTo>
                <a:lnTo>
                  <a:pt x="470359" y="2518319"/>
                </a:lnTo>
                <a:lnTo>
                  <a:pt x="504247" y="2548481"/>
                </a:lnTo>
                <a:lnTo>
                  <a:pt x="539077" y="2577629"/>
                </a:lnTo>
                <a:lnTo>
                  <a:pt x="574822" y="2605740"/>
                </a:lnTo>
                <a:lnTo>
                  <a:pt x="611459" y="2632789"/>
                </a:lnTo>
                <a:lnTo>
                  <a:pt x="648962" y="2658752"/>
                </a:lnTo>
                <a:lnTo>
                  <a:pt x="687308" y="2683606"/>
                </a:lnTo>
                <a:lnTo>
                  <a:pt x="726472" y="2707327"/>
                </a:lnTo>
                <a:lnTo>
                  <a:pt x="766429" y="2729889"/>
                </a:lnTo>
                <a:lnTo>
                  <a:pt x="807154" y="2751271"/>
                </a:lnTo>
                <a:lnTo>
                  <a:pt x="848623" y="2771446"/>
                </a:lnTo>
                <a:lnTo>
                  <a:pt x="890811" y="2790392"/>
                </a:lnTo>
                <a:lnTo>
                  <a:pt x="933694" y="2808085"/>
                </a:lnTo>
                <a:lnTo>
                  <a:pt x="977247" y="2824500"/>
                </a:lnTo>
                <a:lnTo>
                  <a:pt x="1021445" y="2839614"/>
                </a:lnTo>
                <a:lnTo>
                  <a:pt x="1066265" y="2853402"/>
                </a:lnTo>
                <a:lnTo>
                  <a:pt x="1111680" y="2865840"/>
                </a:lnTo>
                <a:lnTo>
                  <a:pt x="1157667" y="2876906"/>
                </a:lnTo>
                <a:lnTo>
                  <a:pt x="1204202" y="2886573"/>
                </a:lnTo>
                <a:lnTo>
                  <a:pt x="1251259" y="2894819"/>
                </a:lnTo>
                <a:lnTo>
                  <a:pt x="1298814" y="2901620"/>
                </a:lnTo>
                <a:lnTo>
                  <a:pt x="1346842" y="2906951"/>
                </a:lnTo>
                <a:lnTo>
                  <a:pt x="1395318" y="2910789"/>
                </a:lnTo>
                <a:lnTo>
                  <a:pt x="1444219" y="2913109"/>
                </a:lnTo>
                <a:lnTo>
                  <a:pt x="1493519" y="2913888"/>
                </a:lnTo>
                <a:lnTo>
                  <a:pt x="1542820" y="2913109"/>
                </a:lnTo>
                <a:lnTo>
                  <a:pt x="1591721" y="2910789"/>
                </a:lnTo>
                <a:lnTo>
                  <a:pt x="1640197" y="2906951"/>
                </a:lnTo>
                <a:lnTo>
                  <a:pt x="1688225" y="2901620"/>
                </a:lnTo>
                <a:lnTo>
                  <a:pt x="1735780" y="2894819"/>
                </a:lnTo>
                <a:lnTo>
                  <a:pt x="1782837" y="2886573"/>
                </a:lnTo>
                <a:lnTo>
                  <a:pt x="1829372" y="2876906"/>
                </a:lnTo>
                <a:lnTo>
                  <a:pt x="1875359" y="2865840"/>
                </a:lnTo>
                <a:lnTo>
                  <a:pt x="1920774" y="2853402"/>
                </a:lnTo>
                <a:lnTo>
                  <a:pt x="1965594" y="2839614"/>
                </a:lnTo>
                <a:lnTo>
                  <a:pt x="2009792" y="2824500"/>
                </a:lnTo>
                <a:lnTo>
                  <a:pt x="2053345" y="2808085"/>
                </a:lnTo>
                <a:lnTo>
                  <a:pt x="2096228" y="2790392"/>
                </a:lnTo>
                <a:lnTo>
                  <a:pt x="2138416" y="2771446"/>
                </a:lnTo>
                <a:lnTo>
                  <a:pt x="2179885" y="2751271"/>
                </a:lnTo>
                <a:lnTo>
                  <a:pt x="2220610" y="2729889"/>
                </a:lnTo>
                <a:lnTo>
                  <a:pt x="2260567" y="2707327"/>
                </a:lnTo>
                <a:lnTo>
                  <a:pt x="2299731" y="2683606"/>
                </a:lnTo>
                <a:lnTo>
                  <a:pt x="2338077" y="2658752"/>
                </a:lnTo>
                <a:lnTo>
                  <a:pt x="2375580" y="2632789"/>
                </a:lnTo>
                <a:lnTo>
                  <a:pt x="2412217" y="2605740"/>
                </a:lnTo>
                <a:lnTo>
                  <a:pt x="2447962" y="2577629"/>
                </a:lnTo>
                <a:lnTo>
                  <a:pt x="2482792" y="2548481"/>
                </a:lnTo>
                <a:lnTo>
                  <a:pt x="2516680" y="2518319"/>
                </a:lnTo>
                <a:lnTo>
                  <a:pt x="2549604" y="2487167"/>
                </a:lnTo>
                <a:lnTo>
                  <a:pt x="2581537" y="2455050"/>
                </a:lnTo>
                <a:lnTo>
                  <a:pt x="2612457" y="2421992"/>
                </a:lnTo>
                <a:lnTo>
                  <a:pt x="2642337" y="2388016"/>
                </a:lnTo>
                <a:lnTo>
                  <a:pt x="2671153" y="2353146"/>
                </a:lnTo>
                <a:lnTo>
                  <a:pt x="2698882" y="2317406"/>
                </a:lnTo>
                <a:lnTo>
                  <a:pt x="2725497" y="2280821"/>
                </a:lnTo>
                <a:lnTo>
                  <a:pt x="2750975" y="2243414"/>
                </a:lnTo>
                <a:lnTo>
                  <a:pt x="2775291" y="2205210"/>
                </a:lnTo>
                <a:lnTo>
                  <a:pt x="2798420" y="2166232"/>
                </a:lnTo>
                <a:lnTo>
                  <a:pt x="2820339" y="2126504"/>
                </a:lnTo>
                <a:lnTo>
                  <a:pt x="2841021" y="2086050"/>
                </a:lnTo>
                <a:lnTo>
                  <a:pt x="2860443" y="2044895"/>
                </a:lnTo>
                <a:lnTo>
                  <a:pt x="2878580" y="2003062"/>
                </a:lnTo>
                <a:lnTo>
                  <a:pt x="2895407" y="1960576"/>
                </a:lnTo>
                <a:lnTo>
                  <a:pt x="2910900" y="1917460"/>
                </a:lnTo>
                <a:lnTo>
                  <a:pt x="2925035" y="1873738"/>
                </a:lnTo>
                <a:lnTo>
                  <a:pt x="2937786" y="1829434"/>
                </a:lnTo>
                <a:lnTo>
                  <a:pt x="2949129" y="1784573"/>
                </a:lnTo>
                <a:lnTo>
                  <a:pt x="2959039" y="1739178"/>
                </a:lnTo>
                <a:lnTo>
                  <a:pt x="2967492" y="1693273"/>
                </a:lnTo>
                <a:lnTo>
                  <a:pt x="2974464" y="1646883"/>
                </a:lnTo>
                <a:lnTo>
                  <a:pt x="2979929" y="1600031"/>
                </a:lnTo>
                <a:lnTo>
                  <a:pt x="2983863" y="1552741"/>
                </a:lnTo>
                <a:lnTo>
                  <a:pt x="2986241" y="1505037"/>
                </a:lnTo>
                <a:lnTo>
                  <a:pt x="2987039" y="1456943"/>
                </a:lnTo>
                <a:lnTo>
                  <a:pt x="2986241" y="1408850"/>
                </a:lnTo>
                <a:lnTo>
                  <a:pt x="2983863" y="1361146"/>
                </a:lnTo>
                <a:lnTo>
                  <a:pt x="2979929" y="1313856"/>
                </a:lnTo>
                <a:lnTo>
                  <a:pt x="2974464" y="1267004"/>
                </a:lnTo>
                <a:lnTo>
                  <a:pt x="2967492" y="1220614"/>
                </a:lnTo>
                <a:lnTo>
                  <a:pt x="2959039" y="1174709"/>
                </a:lnTo>
                <a:lnTo>
                  <a:pt x="2949129" y="1129314"/>
                </a:lnTo>
                <a:lnTo>
                  <a:pt x="2937786" y="1084453"/>
                </a:lnTo>
                <a:lnTo>
                  <a:pt x="2925035" y="1040149"/>
                </a:lnTo>
                <a:lnTo>
                  <a:pt x="2910900" y="996427"/>
                </a:lnTo>
                <a:lnTo>
                  <a:pt x="2895407" y="953311"/>
                </a:lnTo>
                <a:lnTo>
                  <a:pt x="2878580" y="910825"/>
                </a:lnTo>
                <a:lnTo>
                  <a:pt x="2860443" y="868992"/>
                </a:lnTo>
                <a:lnTo>
                  <a:pt x="2841021" y="827837"/>
                </a:lnTo>
                <a:lnTo>
                  <a:pt x="2820339" y="787383"/>
                </a:lnTo>
                <a:lnTo>
                  <a:pt x="2798420" y="747655"/>
                </a:lnTo>
                <a:lnTo>
                  <a:pt x="2775291" y="708677"/>
                </a:lnTo>
                <a:lnTo>
                  <a:pt x="2750975" y="670473"/>
                </a:lnTo>
                <a:lnTo>
                  <a:pt x="2725497" y="633066"/>
                </a:lnTo>
                <a:lnTo>
                  <a:pt x="2698882" y="596481"/>
                </a:lnTo>
                <a:lnTo>
                  <a:pt x="2671153" y="560741"/>
                </a:lnTo>
                <a:lnTo>
                  <a:pt x="2642337" y="525871"/>
                </a:lnTo>
                <a:lnTo>
                  <a:pt x="2612457" y="491895"/>
                </a:lnTo>
                <a:lnTo>
                  <a:pt x="2581537" y="458837"/>
                </a:lnTo>
                <a:lnTo>
                  <a:pt x="2549604" y="426720"/>
                </a:lnTo>
                <a:lnTo>
                  <a:pt x="2516680" y="395568"/>
                </a:lnTo>
                <a:lnTo>
                  <a:pt x="2482792" y="365406"/>
                </a:lnTo>
                <a:lnTo>
                  <a:pt x="2447962" y="336258"/>
                </a:lnTo>
                <a:lnTo>
                  <a:pt x="2412217" y="308147"/>
                </a:lnTo>
                <a:lnTo>
                  <a:pt x="2375580" y="281098"/>
                </a:lnTo>
                <a:lnTo>
                  <a:pt x="2338077" y="255135"/>
                </a:lnTo>
                <a:lnTo>
                  <a:pt x="2299731" y="230281"/>
                </a:lnTo>
                <a:lnTo>
                  <a:pt x="2260567" y="206560"/>
                </a:lnTo>
                <a:lnTo>
                  <a:pt x="2220610" y="183998"/>
                </a:lnTo>
                <a:lnTo>
                  <a:pt x="2179885" y="162616"/>
                </a:lnTo>
                <a:lnTo>
                  <a:pt x="2138416" y="142441"/>
                </a:lnTo>
                <a:lnTo>
                  <a:pt x="2096228" y="123495"/>
                </a:lnTo>
                <a:lnTo>
                  <a:pt x="2053345" y="105802"/>
                </a:lnTo>
                <a:lnTo>
                  <a:pt x="2009792" y="89387"/>
                </a:lnTo>
                <a:lnTo>
                  <a:pt x="1965594" y="74273"/>
                </a:lnTo>
                <a:lnTo>
                  <a:pt x="1920774" y="60485"/>
                </a:lnTo>
                <a:lnTo>
                  <a:pt x="1875359" y="48047"/>
                </a:lnTo>
                <a:lnTo>
                  <a:pt x="1829372" y="36981"/>
                </a:lnTo>
                <a:lnTo>
                  <a:pt x="1782837" y="27314"/>
                </a:lnTo>
                <a:lnTo>
                  <a:pt x="1735780" y="19068"/>
                </a:lnTo>
                <a:lnTo>
                  <a:pt x="1688225" y="12267"/>
                </a:lnTo>
                <a:lnTo>
                  <a:pt x="1640197" y="6936"/>
                </a:lnTo>
                <a:lnTo>
                  <a:pt x="1591721" y="3098"/>
                </a:lnTo>
                <a:lnTo>
                  <a:pt x="1542820" y="778"/>
                </a:lnTo>
                <a:lnTo>
                  <a:pt x="1493519" y="0"/>
                </a:lnTo>
                <a:close/>
              </a:path>
            </a:pathLst>
          </a:custGeom>
          <a:solidFill>
            <a:srgbClr val="EFE7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9259569" y="2906979"/>
            <a:ext cx="1945005" cy="83946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375920">
              <a:lnSpc>
                <a:spcPct val="100800"/>
              </a:lnSpc>
              <a:spcBef>
                <a:spcPts val="90"/>
              </a:spcBef>
            </a:pPr>
            <a:r>
              <a:rPr dirty="0" sz="2650" spc="-10">
                <a:solidFill>
                  <a:srgbClr val="134F46"/>
                </a:solidFill>
                <a:latin typeface="Calibri"/>
                <a:cs typeface="Calibri"/>
              </a:rPr>
              <a:t>Attained </a:t>
            </a:r>
            <a:r>
              <a:rPr dirty="0" sz="2650">
                <a:solidFill>
                  <a:srgbClr val="134F46"/>
                </a:solidFill>
                <a:latin typeface="Calibri"/>
                <a:cs typeface="Calibri"/>
              </a:rPr>
              <a:t>market</a:t>
            </a:r>
            <a:r>
              <a:rPr dirty="0" sz="2650" spc="-120">
                <a:solidFill>
                  <a:srgbClr val="134F46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134F46"/>
                </a:solidFill>
                <a:latin typeface="Calibri"/>
                <a:cs typeface="Calibri"/>
              </a:rPr>
              <a:t>$100B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68128" y="5558028"/>
              <a:ext cx="1429512" cy="7239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901439" y="1321308"/>
              <a:ext cx="4389120" cy="4215765"/>
            </a:xfrm>
            <a:custGeom>
              <a:avLst/>
              <a:gdLst/>
              <a:ahLst/>
              <a:cxnLst/>
              <a:rect l="l" t="t" r="r" b="b"/>
              <a:pathLst>
                <a:path w="4389120" h="4215765">
                  <a:moveTo>
                    <a:pt x="2194560" y="0"/>
                  </a:moveTo>
                  <a:lnTo>
                    <a:pt x="2145553" y="515"/>
                  </a:lnTo>
                  <a:lnTo>
                    <a:pt x="2096810" y="2053"/>
                  </a:lnTo>
                  <a:lnTo>
                    <a:pt x="2048340" y="4604"/>
                  </a:lnTo>
                  <a:lnTo>
                    <a:pt x="2000155" y="8157"/>
                  </a:lnTo>
                  <a:lnTo>
                    <a:pt x="1952265" y="12700"/>
                  </a:lnTo>
                  <a:lnTo>
                    <a:pt x="1904683" y="18224"/>
                  </a:lnTo>
                  <a:lnTo>
                    <a:pt x="1857419" y="24718"/>
                  </a:lnTo>
                  <a:lnTo>
                    <a:pt x="1810485" y="32171"/>
                  </a:lnTo>
                  <a:lnTo>
                    <a:pt x="1763891" y="40572"/>
                  </a:lnTo>
                  <a:lnTo>
                    <a:pt x="1717648" y="49910"/>
                  </a:lnTo>
                  <a:lnTo>
                    <a:pt x="1671769" y="60175"/>
                  </a:lnTo>
                  <a:lnTo>
                    <a:pt x="1626263" y="71357"/>
                  </a:lnTo>
                  <a:lnTo>
                    <a:pt x="1581143" y="83444"/>
                  </a:lnTo>
                  <a:lnTo>
                    <a:pt x="1536419" y="96425"/>
                  </a:lnTo>
                  <a:lnTo>
                    <a:pt x="1492102" y="110291"/>
                  </a:lnTo>
                  <a:lnTo>
                    <a:pt x="1448204" y="125030"/>
                  </a:lnTo>
                  <a:lnTo>
                    <a:pt x="1404736" y="140631"/>
                  </a:lnTo>
                  <a:lnTo>
                    <a:pt x="1361708" y="157085"/>
                  </a:lnTo>
                  <a:lnTo>
                    <a:pt x="1319133" y="174379"/>
                  </a:lnTo>
                  <a:lnTo>
                    <a:pt x="1277021" y="192504"/>
                  </a:lnTo>
                  <a:lnTo>
                    <a:pt x="1235383" y="211449"/>
                  </a:lnTo>
                  <a:lnTo>
                    <a:pt x="1194231" y="231203"/>
                  </a:lnTo>
                  <a:lnTo>
                    <a:pt x="1153575" y="251755"/>
                  </a:lnTo>
                  <a:lnTo>
                    <a:pt x="1113428" y="273094"/>
                  </a:lnTo>
                  <a:lnTo>
                    <a:pt x="1073799" y="295211"/>
                  </a:lnTo>
                  <a:lnTo>
                    <a:pt x="1034700" y="318094"/>
                  </a:lnTo>
                  <a:lnTo>
                    <a:pt x="996143" y="341733"/>
                  </a:lnTo>
                  <a:lnTo>
                    <a:pt x="958138" y="366116"/>
                  </a:lnTo>
                  <a:lnTo>
                    <a:pt x="920697" y="391233"/>
                  </a:lnTo>
                  <a:lnTo>
                    <a:pt x="883830" y="417074"/>
                  </a:lnTo>
                  <a:lnTo>
                    <a:pt x="847550" y="443627"/>
                  </a:lnTo>
                  <a:lnTo>
                    <a:pt x="811866" y="470883"/>
                  </a:lnTo>
                  <a:lnTo>
                    <a:pt x="776791" y="498829"/>
                  </a:lnTo>
                  <a:lnTo>
                    <a:pt x="742335" y="527457"/>
                  </a:lnTo>
                  <a:lnTo>
                    <a:pt x="708509" y="556754"/>
                  </a:lnTo>
                  <a:lnTo>
                    <a:pt x="675325" y="586710"/>
                  </a:lnTo>
                  <a:lnTo>
                    <a:pt x="642794" y="617315"/>
                  </a:lnTo>
                  <a:lnTo>
                    <a:pt x="610927" y="648557"/>
                  </a:lnTo>
                  <a:lnTo>
                    <a:pt x="579735" y="680427"/>
                  </a:lnTo>
                  <a:lnTo>
                    <a:pt x="549229" y="712912"/>
                  </a:lnTo>
                  <a:lnTo>
                    <a:pt x="519421" y="746004"/>
                  </a:lnTo>
                  <a:lnTo>
                    <a:pt x="490321" y="779690"/>
                  </a:lnTo>
                  <a:lnTo>
                    <a:pt x="461941" y="813961"/>
                  </a:lnTo>
                  <a:lnTo>
                    <a:pt x="434292" y="848805"/>
                  </a:lnTo>
                  <a:lnTo>
                    <a:pt x="407385" y="884212"/>
                  </a:lnTo>
                  <a:lnTo>
                    <a:pt x="381231" y="920170"/>
                  </a:lnTo>
                  <a:lnTo>
                    <a:pt x="355842" y="956671"/>
                  </a:lnTo>
                  <a:lnTo>
                    <a:pt x="331228" y="993702"/>
                  </a:lnTo>
                  <a:lnTo>
                    <a:pt x="307401" y="1031252"/>
                  </a:lnTo>
                  <a:lnTo>
                    <a:pt x="284371" y="1069313"/>
                  </a:lnTo>
                  <a:lnTo>
                    <a:pt x="262150" y="1107871"/>
                  </a:lnTo>
                  <a:lnTo>
                    <a:pt x="240750" y="1146918"/>
                  </a:lnTo>
                  <a:lnTo>
                    <a:pt x="220181" y="1186441"/>
                  </a:lnTo>
                  <a:lnTo>
                    <a:pt x="200454" y="1226431"/>
                  </a:lnTo>
                  <a:lnTo>
                    <a:pt x="181581" y="1266877"/>
                  </a:lnTo>
                  <a:lnTo>
                    <a:pt x="163572" y="1307768"/>
                  </a:lnTo>
                  <a:lnTo>
                    <a:pt x="146439" y="1349093"/>
                  </a:lnTo>
                  <a:lnTo>
                    <a:pt x="130194" y="1390842"/>
                  </a:lnTo>
                  <a:lnTo>
                    <a:pt x="114846" y="1433003"/>
                  </a:lnTo>
                  <a:lnTo>
                    <a:pt x="100408" y="1475567"/>
                  </a:lnTo>
                  <a:lnTo>
                    <a:pt x="86890" y="1518522"/>
                  </a:lnTo>
                  <a:lnTo>
                    <a:pt x="74304" y="1561858"/>
                  </a:lnTo>
                  <a:lnTo>
                    <a:pt x="62661" y="1605564"/>
                  </a:lnTo>
                  <a:lnTo>
                    <a:pt x="51972" y="1649629"/>
                  </a:lnTo>
                  <a:lnTo>
                    <a:pt x="42248" y="1694043"/>
                  </a:lnTo>
                  <a:lnTo>
                    <a:pt x="33500" y="1738795"/>
                  </a:lnTo>
                  <a:lnTo>
                    <a:pt x="25739" y="1783874"/>
                  </a:lnTo>
                  <a:lnTo>
                    <a:pt x="18977" y="1829270"/>
                  </a:lnTo>
                  <a:lnTo>
                    <a:pt x="13225" y="1874972"/>
                  </a:lnTo>
                  <a:lnTo>
                    <a:pt x="8494" y="1920968"/>
                  </a:lnTo>
                  <a:lnTo>
                    <a:pt x="4794" y="1967249"/>
                  </a:lnTo>
                  <a:lnTo>
                    <a:pt x="2138" y="2013804"/>
                  </a:lnTo>
                  <a:lnTo>
                    <a:pt x="536" y="2060622"/>
                  </a:lnTo>
                  <a:lnTo>
                    <a:pt x="0" y="2107691"/>
                  </a:lnTo>
                  <a:lnTo>
                    <a:pt x="536" y="2154761"/>
                  </a:lnTo>
                  <a:lnTo>
                    <a:pt x="2138" y="2201579"/>
                  </a:lnTo>
                  <a:lnTo>
                    <a:pt x="4794" y="2248134"/>
                  </a:lnTo>
                  <a:lnTo>
                    <a:pt x="8494" y="2294415"/>
                  </a:lnTo>
                  <a:lnTo>
                    <a:pt x="13225" y="2340411"/>
                  </a:lnTo>
                  <a:lnTo>
                    <a:pt x="18977" y="2386113"/>
                  </a:lnTo>
                  <a:lnTo>
                    <a:pt x="25739" y="2431509"/>
                  </a:lnTo>
                  <a:lnTo>
                    <a:pt x="33500" y="2476588"/>
                  </a:lnTo>
                  <a:lnTo>
                    <a:pt x="42248" y="2521340"/>
                  </a:lnTo>
                  <a:lnTo>
                    <a:pt x="51972" y="2565754"/>
                  </a:lnTo>
                  <a:lnTo>
                    <a:pt x="62661" y="2609819"/>
                  </a:lnTo>
                  <a:lnTo>
                    <a:pt x="74304" y="2653525"/>
                  </a:lnTo>
                  <a:lnTo>
                    <a:pt x="86890" y="2696861"/>
                  </a:lnTo>
                  <a:lnTo>
                    <a:pt x="100408" y="2739816"/>
                  </a:lnTo>
                  <a:lnTo>
                    <a:pt x="114846" y="2782380"/>
                  </a:lnTo>
                  <a:lnTo>
                    <a:pt x="130194" y="2824541"/>
                  </a:lnTo>
                  <a:lnTo>
                    <a:pt x="146439" y="2866290"/>
                  </a:lnTo>
                  <a:lnTo>
                    <a:pt x="163572" y="2907615"/>
                  </a:lnTo>
                  <a:lnTo>
                    <a:pt x="181581" y="2948506"/>
                  </a:lnTo>
                  <a:lnTo>
                    <a:pt x="200454" y="2988952"/>
                  </a:lnTo>
                  <a:lnTo>
                    <a:pt x="220181" y="3028942"/>
                  </a:lnTo>
                  <a:lnTo>
                    <a:pt x="240750" y="3068465"/>
                  </a:lnTo>
                  <a:lnTo>
                    <a:pt x="262150" y="3107512"/>
                  </a:lnTo>
                  <a:lnTo>
                    <a:pt x="284371" y="3146070"/>
                  </a:lnTo>
                  <a:lnTo>
                    <a:pt x="307401" y="3184131"/>
                  </a:lnTo>
                  <a:lnTo>
                    <a:pt x="331228" y="3221681"/>
                  </a:lnTo>
                  <a:lnTo>
                    <a:pt x="355842" y="3258712"/>
                  </a:lnTo>
                  <a:lnTo>
                    <a:pt x="381231" y="3295213"/>
                  </a:lnTo>
                  <a:lnTo>
                    <a:pt x="407385" y="3331171"/>
                  </a:lnTo>
                  <a:lnTo>
                    <a:pt x="434292" y="3366578"/>
                  </a:lnTo>
                  <a:lnTo>
                    <a:pt x="461941" y="3401422"/>
                  </a:lnTo>
                  <a:lnTo>
                    <a:pt x="490321" y="3435693"/>
                  </a:lnTo>
                  <a:lnTo>
                    <a:pt x="519421" y="3469379"/>
                  </a:lnTo>
                  <a:lnTo>
                    <a:pt x="549229" y="3502471"/>
                  </a:lnTo>
                  <a:lnTo>
                    <a:pt x="579735" y="3534956"/>
                  </a:lnTo>
                  <a:lnTo>
                    <a:pt x="610927" y="3566826"/>
                  </a:lnTo>
                  <a:lnTo>
                    <a:pt x="642794" y="3598068"/>
                  </a:lnTo>
                  <a:lnTo>
                    <a:pt x="675325" y="3628673"/>
                  </a:lnTo>
                  <a:lnTo>
                    <a:pt x="708509" y="3658629"/>
                  </a:lnTo>
                  <a:lnTo>
                    <a:pt x="742335" y="3687926"/>
                  </a:lnTo>
                  <a:lnTo>
                    <a:pt x="776791" y="3716554"/>
                  </a:lnTo>
                  <a:lnTo>
                    <a:pt x="811866" y="3744500"/>
                  </a:lnTo>
                  <a:lnTo>
                    <a:pt x="847550" y="3771756"/>
                  </a:lnTo>
                  <a:lnTo>
                    <a:pt x="883830" y="3798309"/>
                  </a:lnTo>
                  <a:lnTo>
                    <a:pt x="920697" y="3824150"/>
                  </a:lnTo>
                  <a:lnTo>
                    <a:pt x="958138" y="3849267"/>
                  </a:lnTo>
                  <a:lnTo>
                    <a:pt x="996143" y="3873650"/>
                  </a:lnTo>
                  <a:lnTo>
                    <a:pt x="1034700" y="3897289"/>
                  </a:lnTo>
                  <a:lnTo>
                    <a:pt x="1073799" y="3920172"/>
                  </a:lnTo>
                  <a:lnTo>
                    <a:pt x="1113428" y="3942289"/>
                  </a:lnTo>
                  <a:lnTo>
                    <a:pt x="1153575" y="3963628"/>
                  </a:lnTo>
                  <a:lnTo>
                    <a:pt x="1194231" y="3984180"/>
                  </a:lnTo>
                  <a:lnTo>
                    <a:pt x="1235383" y="4003934"/>
                  </a:lnTo>
                  <a:lnTo>
                    <a:pt x="1277021" y="4022879"/>
                  </a:lnTo>
                  <a:lnTo>
                    <a:pt x="1319133" y="4041004"/>
                  </a:lnTo>
                  <a:lnTo>
                    <a:pt x="1361708" y="4058298"/>
                  </a:lnTo>
                  <a:lnTo>
                    <a:pt x="1404736" y="4074752"/>
                  </a:lnTo>
                  <a:lnTo>
                    <a:pt x="1448204" y="4090353"/>
                  </a:lnTo>
                  <a:lnTo>
                    <a:pt x="1492102" y="4105092"/>
                  </a:lnTo>
                  <a:lnTo>
                    <a:pt x="1536419" y="4118958"/>
                  </a:lnTo>
                  <a:lnTo>
                    <a:pt x="1581143" y="4131939"/>
                  </a:lnTo>
                  <a:lnTo>
                    <a:pt x="1626263" y="4144026"/>
                  </a:lnTo>
                  <a:lnTo>
                    <a:pt x="1671769" y="4155208"/>
                  </a:lnTo>
                  <a:lnTo>
                    <a:pt x="1717648" y="4165473"/>
                  </a:lnTo>
                  <a:lnTo>
                    <a:pt x="1763891" y="4174811"/>
                  </a:lnTo>
                  <a:lnTo>
                    <a:pt x="1810485" y="4183212"/>
                  </a:lnTo>
                  <a:lnTo>
                    <a:pt x="1857419" y="4190665"/>
                  </a:lnTo>
                  <a:lnTo>
                    <a:pt x="1904683" y="4197159"/>
                  </a:lnTo>
                  <a:lnTo>
                    <a:pt x="1952265" y="4202683"/>
                  </a:lnTo>
                  <a:lnTo>
                    <a:pt x="2000155" y="4207226"/>
                  </a:lnTo>
                  <a:lnTo>
                    <a:pt x="2048340" y="4210779"/>
                  </a:lnTo>
                  <a:lnTo>
                    <a:pt x="2096810" y="4213330"/>
                  </a:lnTo>
                  <a:lnTo>
                    <a:pt x="2145553" y="4214868"/>
                  </a:lnTo>
                  <a:lnTo>
                    <a:pt x="2194560" y="4215383"/>
                  </a:lnTo>
                  <a:lnTo>
                    <a:pt x="2243566" y="4214868"/>
                  </a:lnTo>
                  <a:lnTo>
                    <a:pt x="2292309" y="4213330"/>
                  </a:lnTo>
                  <a:lnTo>
                    <a:pt x="2340779" y="4210779"/>
                  </a:lnTo>
                  <a:lnTo>
                    <a:pt x="2388964" y="4207226"/>
                  </a:lnTo>
                  <a:lnTo>
                    <a:pt x="2436854" y="4202683"/>
                  </a:lnTo>
                  <a:lnTo>
                    <a:pt x="2484436" y="4197159"/>
                  </a:lnTo>
                  <a:lnTo>
                    <a:pt x="2531700" y="4190665"/>
                  </a:lnTo>
                  <a:lnTo>
                    <a:pt x="2578634" y="4183212"/>
                  </a:lnTo>
                  <a:lnTo>
                    <a:pt x="2625228" y="4174811"/>
                  </a:lnTo>
                  <a:lnTo>
                    <a:pt x="2671471" y="4165473"/>
                  </a:lnTo>
                  <a:lnTo>
                    <a:pt x="2717350" y="4155208"/>
                  </a:lnTo>
                  <a:lnTo>
                    <a:pt x="2762856" y="4144026"/>
                  </a:lnTo>
                  <a:lnTo>
                    <a:pt x="2807976" y="4131939"/>
                  </a:lnTo>
                  <a:lnTo>
                    <a:pt x="2852700" y="4118958"/>
                  </a:lnTo>
                  <a:lnTo>
                    <a:pt x="2897017" y="4105092"/>
                  </a:lnTo>
                  <a:lnTo>
                    <a:pt x="2940915" y="4090353"/>
                  </a:lnTo>
                  <a:lnTo>
                    <a:pt x="2984383" y="4074752"/>
                  </a:lnTo>
                  <a:lnTo>
                    <a:pt x="3027411" y="4058298"/>
                  </a:lnTo>
                  <a:lnTo>
                    <a:pt x="3069986" y="4041004"/>
                  </a:lnTo>
                  <a:lnTo>
                    <a:pt x="3112098" y="4022879"/>
                  </a:lnTo>
                  <a:lnTo>
                    <a:pt x="3153736" y="4003934"/>
                  </a:lnTo>
                  <a:lnTo>
                    <a:pt x="3194888" y="3984180"/>
                  </a:lnTo>
                  <a:lnTo>
                    <a:pt x="3235544" y="3963628"/>
                  </a:lnTo>
                  <a:lnTo>
                    <a:pt x="3275691" y="3942289"/>
                  </a:lnTo>
                  <a:lnTo>
                    <a:pt x="3315320" y="3920172"/>
                  </a:lnTo>
                  <a:lnTo>
                    <a:pt x="3354419" y="3897289"/>
                  </a:lnTo>
                  <a:lnTo>
                    <a:pt x="3392976" y="3873650"/>
                  </a:lnTo>
                  <a:lnTo>
                    <a:pt x="3430981" y="3849267"/>
                  </a:lnTo>
                  <a:lnTo>
                    <a:pt x="3468422" y="3824150"/>
                  </a:lnTo>
                  <a:lnTo>
                    <a:pt x="3505289" y="3798309"/>
                  </a:lnTo>
                  <a:lnTo>
                    <a:pt x="3541569" y="3771756"/>
                  </a:lnTo>
                  <a:lnTo>
                    <a:pt x="3577253" y="3744500"/>
                  </a:lnTo>
                  <a:lnTo>
                    <a:pt x="3612328" y="3716554"/>
                  </a:lnTo>
                  <a:lnTo>
                    <a:pt x="3646784" y="3687926"/>
                  </a:lnTo>
                  <a:lnTo>
                    <a:pt x="3680610" y="3658629"/>
                  </a:lnTo>
                  <a:lnTo>
                    <a:pt x="3713794" y="3628673"/>
                  </a:lnTo>
                  <a:lnTo>
                    <a:pt x="3746325" y="3598068"/>
                  </a:lnTo>
                  <a:lnTo>
                    <a:pt x="3778192" y="3566826"/>
                  </a:lnTo>
                  <a:lnTo>
                    <a:pt x="3809384" y="3534956"/>
                  </a:lnTo>
                  <a:lnTo>
                    <a:pt x="3839890" y="3502471"/>
                  </a:lnTo>
                  <a:lnTo>
                    <a:pt x="3869698" y="3469379"/>
                  </a:lnTo>
                  <a:lnTo>
                    <a:pt x="3898798" y="3435693"/>
                  </a:lnTo>
                  <a:lnTo>
                    <a:pt x="3927178" y="3401422"/>
                  </a:lnTo>
                  <a:lnTo>
                    <a:pt x="3954827" y="3366578"/>
                  </a:lnTo>
                  <a:lnTo>
                    <a:pt x="3981734" y="3331171"/>
                  </a:lnTo>
                  <a:lnTo>
                    <a:pt x="4007888" y="3295213"/>
                  </a:lnTo>
                  <a:lnTo>
                    <a:pt x="4033277" y="3258712"/>
                  </a:lnTo>
                  <a:lnTo>
                    <a:pt x="4057891" y="3221681"/>
                  </a:lnTo>
                  <a:lnTo>
                    <a:pt x="4081718" y="3184131"/>
                  </a:lnTo>
                  <a:lnTo>
                    <a:pt x="4104748" y="3146070"/>
                  </a:lnTo>
                  <a:lnTo>
                    <a:pt x="4126969" y="3107512"/>
                  </a:lnTo>
                  <a:lnTo>
                    <a:pt x="4148369" y="3068465"/>
                  </a:lnTo>
                  <a:lnTo>
                    <a:pt x="4168938" y="3028942"/>
                  </a:lnTo>
                  <a:lnTo>
                    <a:pt x="4188665" y="2988952"/>
                  </a:lnTo>
                  <a:lnTo>
                    <a:pt x="4207538" y="2948506"/>
                  </a:lnTo>
                  <a:lnTo>
                    <a:pt x="4225547" y="2907615"/>
                  </a:lnTo>
                  <a:lnTo>
                    <a:pt x="4242680" y="2866290"/>
                  </a:lnTo>
                  <a:lnTo>
                    <a:pt x="4258925" y="2824541"/>
                  </a:lnTo>
                  <a:lnTo>
                    <a:pt x="4274273" y="2782380"/>
                  </a:lnTo>
                  <a:lnTo>
                    <a:pt x="4288711" y="2739816"/>
                  </a:lnTo>
                  <a:lnTo>
                    <a:pt x="4302229" y="2696861"/>
                  </a:lnTo>
                  <a:lnTo>
                    <a:pt x="4314815" y="2653525"/>
                  </a:lnTo>
                  <a:lnTo>
                    <a:pt x="4326458" y="2609819"/>
                  </a:lnTo>
                  <a:lnTo>
                    <a:pt x="4337147" y="2565754"/>
                  </a:lnTo>
                  <a:lnTo>
                    <a:pt x="4346871" y="2521340"/>
                  </a:lnTo>
                  <a:lnTo>
                    <a:pt x="4355619" y="2476588"/>
                  </a:lnTo>
                  <a:lnTo>
                    <a:pt x="4363380" y="2431509"/>
                  </a:lnTo>
                  <a:lnTo>
                    <a:pt x="4370142" y="2386113"/>
                  </a:lnTo>
                  <a:lnTo>
                    <a:pt x="4375894" y="2340411"/>
                  </a:lnTo>
                  <a:lnTo>
                    <a:pt x="4380625" y="2294415"/>
                  </a:lnTo>
                  <a:lnTo>
                    <a:pt x="4384325" y="2248134"/>
                  </a:lnTo>
                  <a:lnTo>
                    <a:pt x="4386981" y="2201579"/>
                  </a:lnTo>
                  <a:lnTo>
                    <a:pt x="4388583" y="2154761"/>
                  </a:lnTo>
                  <a:lnTo>
                    <a:pt x="4389120" y="2107691"/>
                  </a:lnTo>
                  <a:lnTo>
                    <a:pt x="4388583" y="2060622"/>
                  </a:lnTo>
                  <a:lnTo>
                    <a:pt x="4386981" y="2013804"/>
                  </a:lnTo>
                  <a:lnTo>
                    <a:pt x="4384325" y="1967249"/>
                  </a:lnTo>
                  <a:lnTo>
                    <a:pt x="4380625" y="1920968"/>
                  </a:lnTo>
                  <a:lnTo>
                    <a:pt x="4375894" y="1874972"/>
                  </a:lnTo>
                  <a:lnTo>
                    <a:pt x="4370142" y="1829270"/>
                  </a:lnTo>
                  <a:lnTo>
                    <a:pt x="4363380" y="1783874"/>
                  </a:lnTo>
                  <a:lnTo>
                    <a:pt x="4355619" y="1738795"/>
                  </a:lnTo>
                  <a:lnTo>
                    <a:pt x="4346871" y="1694043"/>
                  </a:lnTo>
                  <a:lnTo>
                    <a:pt x="4337147" y="1649629"/>
                  </a:lnTo>
                  <a:lnTo>
                    <a:pt x="4326458" y="1605564"/>
                  </a:lnTo>
                  <a:lnTo>
                    <a:pt x="4314815" y="1561858"/>
                  </a:lnTo>
                  <a:lnTo>
                    <a:pt x="4302229" y="1518522"/>
                  </a:lnTo>
                  <a:lnTo>
                    <a:pt x="4288711" y="1475567"/>
                  </a:lnTo>
                  <a:lnTo>
                    <a:pt x="4274273" y="1433003"/>
                  </a:lnTo>
                  <a:lnTo>
                    <a:pt x="4258925" y="1390842"/>
                  </a:lnTo>
                  <a:lnTo>
                    <a:pt x="4242680" y="1349093"/>
                  </a:lnTo>
                  <a:lnTo>
                    <a:pt x="4225547" y="1307768"/>
                  </a:lnTo>
                  <a:lnTo>
                    <a:pt x="4207538" y="1266877"/>
                  </a:lnTo>
                  <a:lnTo>
                    <a:pt x="4188665" y="1226431"/>
                  </a:lnTo>
                  <a:lnTo>
                    <a:pt x="4168938" y="1186441"/>
                  </a:lnTo>
                  <a:lnTo>
                    <a:pt x="4148369" y="1146918"/>
                  </a:lnTo>
                  <a:lnTo>
                    <a:pt x="4126969" y="1107871"/>
                  </a:lnTo>
                  <a:lnTo>
                    <a:pt x="4104748" y="1069313"/>
                  </a:lnTo>
                  <a:lnTo>
                    <a:pt x="4081718" y="1031252"/>
                  </a:lnTo>
                  <a:lnTo>
                    <a:pt x="4057891" y="993702"/>
                  </a:lnTo>
                  <a:lnTo>
                    <a:pt x="4033277" y="956671"/>
                  </a:lnTo>
                  <a:lnTo>
                    <a:pt x="4007888" y="920170"/>
                  </a:lnTo>
                  <a:lnTo>
                    <a:pt x="3981734" y="884212"/>
                  </a:lnTo>
                  <a:lnTo>
                    <a:pt x="3954827" y="848805"/>
                  </a:lnTo>
                  <a:lnTo>
                    <a:pt x="3927178" y="813961"/>
                  </a:lnTo>
                  <a:lnTo>
                    <a:pt x="3898798" y="779690"/>
                  </a:lnTo>
                  <a:lnTo>
                    <a:pt x="3869698" y="746004"/>
                  </a:lnTo>
                  <a:lnTo>
                    <a:pt x="3839890" y="712912"/>
                  </a:lnTo>
                  <a:lnTo>
                    <a:pt x="3809384" y="680427"/>
                  </a:lnTo>
                  <a:lnTo>
                    <a:pt x="3778192" y="648557"/>
                  </a:lnTo>
                  <a:lnTo>
                    <a:pt x="3746325" y="617315"/>
                  </a:lnTo>
                  <a:lnTo>
                    <a:pt x="3713794" y="586710"/>
                  </a:lnTo>
                  <a:lnTo>
                    <a:pt x="3680610" y="556754"/>
                  </a:lnTo>
                  <a:lnTo>
                    <a:pt x="3646784" y="527457"/>
                  </a:lnTo>
                  <a:lnTo>
                    <a:pt x="3612328" y="498829"/>
                  </a:lnTo>
                  <a:lnTo>
                    <a:pt x="3577253" y="470883"/>
                  </a:lnTo>
                  <a:lnTo>
                    <a:pt x="3541569" y="443627"/>
                  </a:lnTo>
                  <a:lnTo>
                    <a:pt x="3505289" y="417074"/>
                  </a:lnTo>
                  <a:lnTo>
                    <a:pt x="3468422" y="391233"/>
                  </a:lnTo>
                  <a:lnTo>
                    <a:pt x="3430981" y="366116"/>
                  </a:lnTo>
                  <a:lnTo>
                    <a:pt x="3392976" y="341733"/>
                  </a:lnTo>
                  <a:lnTo>
                    <a:pt x="3354419" y="318094"/>
                  </a:lnTo>
                  <a:lnTo>
                    <a:pt x="3315320" y="295211"/>
                  </a:lnTo>
                  <a:lnTo>
                    <a:pt x="3275691" y="273094"/>
                  </a:lnTo>
                  <a:lnTo>
                    <a:pt x="3235544" y="251755"/>
                  </a:lnTo>
                  <a:lnTo>
                    <a:pt x="3194888" y="231203"/>
                  </a:lnTo>
                  <a:lnTo>
                    <a:pt x="3153736" y="211449"/>
                  </a:lnTo>
                  <a:lnTo>
                    <a:pt x="3112098" y="192504"/>
                  </a:lnTo>
                  <a:lnTo>
                    <a:pt x="3069986" y="174379"/>
                  </a:lnTo>
                  <a:lnTo>
                    <a:pt x="3027411" y="157085"/>
                  </a:lnTo>
                  <a:lnTo>
                    <a:pt x="2984383" y="140631"/>
                  </a:lnTo>
                  <a:lnTo>
                    <a:pt x="2940915" y="125030"/>
                  </a:lnTo>
                  <a:lnTo>
                    <a:pt x="2897017" y="110291"/>
                  </a:lnTo>
                  <a:lnTo>
                    <a:pt x="2852700" y="96425"/>
                  </a:lnTo>
                  <a:lnTo>
                    <a:pt x="2807976" y="83444"/>
                  </a:lnTo>
                  <a:lnTo>
                    <a:pt x="2762856" y="71357"/>
                  </a:lnTo>
                  <a:lnTo>
                    <a:pt x="2717350" y="60175"/>
                  </a:lnTo>
                  <a:lnTo>
                    <a:pt x="2671471" y="49910"/>
                  </a:lnTo>
                  <a:lnTo>
                    <a:pt x="2625228" y="40572"/>
                  </a:lnTo>
                  <a:lnTo>
                    <a:pt x="2578634" y="32171"/>
                  </a:lnTo>
                  <a:lnTo>
                    <a:pt x="2531700" y="24718"/>
                  </a:lnTo>
                  <a:lnTo>
                    <a:pt x="2484436" y="18224"/>
                  </a:lnTo>
                  <a:lnTo>
                    <a:pt x="2436854" y="12700"/>
                  </a:lnTo>
                  <a:lnTo>
                    <a:pt x="2388964" y="8157"/>
                  </a:lnTo>
                  <a:lnTo>
                    <a:pt x="2340779" y="4604"/>
                  </a:lnTo>
                  <a:lnTo>
                    <a:pt x="2292309" y="2053"/>
                  </a:lnTo>
                  <a:lnTo>
                    <a:pt x="2243566" y="515"/>
                  </a:lnTo>
                  <a:lnTo>
                    <a:pt x="2194560" y="0"/>
                  </a:lnTo>
                  <a:close/>
                </a:path>
              </a:pathLst>
            </a:custGeom>
            <a:solidFill>
              <a:srgbClr val="EFE7D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79569" y="2279726"/>
            <a:ext cx="2833370" cy="2220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100</a:t>
            </a:r>
            <a:r>
              <a:rPr dirty="0" sz="4800" spc="10"/>
              <a:t> </a:t>
            </a:r>
            <a:r>
              <a:rPr dirty="0" sz="4800" spc="-10"/>
              <a:t>million </a:t>
            </a:r>
            <a:r>
              <a:rPr dirty="0" sz="4800"/>
              <a:t>tons</a:t>
            </a:r>
            <a:r>
              <a:rPr dirty="0" sz="4800" spc="-45"/>
              <a:t> </a:t>
            </a:r>
            <a:r>
              <a:rPr dirty="0" sz="4800" spc="-25"/>
              <a:t>CO</a:t>
            </a:r>
            <a:r>
              <a:rPr dirty="0" baseline="-20833" sz="4800" spc="-37"/>
              <a:t>2 </a:t>
            </a:r>
            <a:r>
              <a:rPr dirty="0" sz="4800" spc="-10"/>
              <a:t>reduction</a:t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0883" y="0"/>
              <a:ext cx="9691116" cy="68579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5669280" cy="6858000"/>
            </a:xfrm>
            <a:custGeom>
              <a:avLst/>
              <a:gdLst/>
              <a:ahLst/>
              <a:cxnLst/>
              <a:rect l="l" t="t" r="r" b="b"/>
              <a:pathLst>
                <a:path w="5669280" h="6858000">
                  <a:moveTo>
                    <a:pt x="56692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669280" y="6858000"/>
                  </a:lnTo>
                  <a:lnTo>
                    <a:pt x="5669280" y="0"/>
                  </a:lnTo>
                  <a:close/>
                </a:path>
              </a:pathLst>
            </a:custGeom>
            <a:solidFill>
              <a:srgbClr val="134F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9818" y="427482"/>
            <a:ext cx="212026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</a:rPr>
              <a:t>Woodly</a:t>
            </a:r>
            <a:r>
              <a:rPr dirty="0" sz="3600" spc="-180">
                <a:solidFill>
                  <a:srgbClr val="FFFFFF"/>
                </a:solidFill>
              </a:rPr>
              <a:t> </a:t>
            </a:r>
            <a:r>
              <a:rPr dirty="0" sz="3600" spc="-25">
                <a:solidFill>
                  <a:srgbClr val="FFFFFF"/>
                </a:solidFill>
              </a:rPr>
              <a:t>Ltd</a:t>
            </a:r>
            <a:endParaRPr sz="3600"/>
          </a:p>
        </p:txBody>
      </p:sp>
      <p:sp>
        <p:nvSpPr>
          <p:cNvPr id="6" name="object 6" descr=""/>
          <p:cNvSpPr txBox="1"/>
          <p:nvPr/>
        </p:nvSpPr>
        <p:spPr>
          <a:xfrm>
            <a:off x="629818" y="1231849"/>
            <a:ext cx="4845050" cy="4996180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355600" marR="970280" indent="-342900">
              <a:lnSpc>
                <a:spcPts val="2160"/>
              </a:lnSpc>
              <a:spcBef>
                <a:spcPts val="375"/>
              </a:spcBef>
              <a:buSzPct val="14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Finland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startup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developing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wood-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bioplastic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called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Woodly®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355600" indent="-342900">
              <a:lnSpc>
                <a:spcPts val="2280"/>
              </a:lnSpc>
              <a:buSzPct val="14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Team:</a:t>
            </a:r>
            <a:endParaRPr sz="2000">
              <a:latin typeface="Calibri"/>
              <a:cs typeface="Calibri"/>
            </a:endParaRPr>
          </a:p>
          <a:p>
            <a:pPr lvl="1" marL="812165" indent="-342900">
              <a:lnSpc>
                <a:spcPts val="2160"/>
              </a:lnSpc>
              <a:buSzPct val="75000"/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CEO</a:t>
            </a:r>
            <a:r>
              <a:rPr dirty="0" sz="20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Jaakko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Kaminen</a:t>
            </a:r>
            <a:endParaRPr sz="2000">
              <a:latin typeface="Calibri"/>
              <a:cs typeface="Calibri"/>
            </a:endParaRPr>
          </a:p>
          <a:p>
            <a:pPr lvl="1" marL="812165" indent="-342900">
              <a:lnSpc>
                <a:spcPts val="2160"/>
              </a:lnSpc>
              <a:buSzPct val="75000"/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CTO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Tommi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Vuorinen</a:t>
            </a:r>
            <a:endParaRPr sz="2000">
              <a:latin typeface="Calibri"/>
              <a:cs typeface="Calibri"/>
            </a:endParaRPr>
          </a:p>
          <a:p>
            <a:pPr lvl="1" marL="812165" indent="-342900">
              <a:lnSpc>
                <a:spcPts val="2160"/>
              </a:lnSpc>
              <a:buSzPct val="75000"/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CCO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Tomi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Nyman</a:t>
            </a:r>
            <a:endParaRPr sz="2000">
              <a:latin typeface="Calibri"/>
              <a:cs typeface="Calibri"/>
            </a:endParaRPr>
          </a:p>
          <a:p>
            <a:pPr lvl="1" marL="812165" indent="-342900">
              <a:lnSpc>
                <a:spcPts val="2160"/>
              </a:lnSpc>
              <a:buSzPct val="75000"/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Director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sustainability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Tiina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Tuominen</a:t>
            </a:r>
            <a:endParaRPr sz="2000">
              <a:latin typeface="Calibri"/>
              <a:cs typeface="Calibri"/>
            </a:endParaRPr>
          </a:p>
          <a:p>
            <a:pPr lvl="1" marL="812165" indent="-342900">
              <a:lnSpc>
                <a:spcPts val="2160"/>
              </a:lnSpc>
              <a:buSzPct val="75000"/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Lead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Circular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Economy</a:t>
            </a:r>
            <a:r>
              <a:rPr dirty="0" sz="20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Veera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Virtanen</a:t>
            </a:r>
            <a:endParaRPr sz="2000">
              <a:latin typeface="Calibri"/>
              <a:cs typeface="Calibri"/>
            </a:endParaRPr>
          </a:p>
          <a:p>
            <a:pPr lvl="1" marL="812165" indent="-342900">
              <a:lnSpc>
                <a:spcPts val="2160"/>
              </a:lnSpc>
              <a:buSzPct val="75000"/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specialist</a:t>
            </a:r>
            <a:r>
              <a:rPr dirty="0" sz="20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Upi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Anttila</a:t>
            </a:r>
            <a:endParaRPr sz="2000">
              <a:latin typeface="Calibri"/>
              <a:cs typeface="Calibri"/>
            </a:endParaRPr>
          </a:p>
          <a:p>
            <a:pPr lvl="1" marL="812165" indent="-342900">
              <a:lnSpc>
                <a:spcPts val="2280"/>
              </a:lnSpc>
              <a:buSzPct val="75000"/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specialist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Patrik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Kuitunen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355600" marR="5080" indent="-342900">
              <a:lnSpc>
                <a:spcPts val="2160"/>
              </a:lnSpc>
              <a:buSzPct val="14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commercial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Woodly</a:t>
            </a:r>
            <a:r>
              <a:rPr dirty="0" sz="20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material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launched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packaging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application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FFFF"/>
              </a:buClr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355600" marR="320040" indent="-342900">
              <a:lnSpc>
                <a:spcPts val="2160"/>
              </a:lnSpc>
              <a:buSzPct val="14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0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selling</a:t>
            </a:r>
            <a:r>
              <a:rPr dirty="0" sz="20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Woodly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granulate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licensing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IPR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9742920" y="5282183"/>
            <a:ext cx="2074545" cy="1045210"/>
          </a:xfrm>
          <a:custGeom>
            <a:avLst/>
            <a:gdLst/>
            <a:ahLst/>
            <a:cxnLst/>
            <a:rect l="l" t="t" r="r" b="b"/>
            <a:pathLst>
              <a:path w="2074545" h="1045210">
                <a:moveTo>
                  <a:pt x="468376" y="3200"/>
                </a:moveTo>
                <a:lnTo>
                  <a:pt x="467664" y="3200"/>
                </a:lnTo>
                <a:lnTo>
                  <a:pt x="466953" y="2819"/>
                </a:lnTo>
                <a:lnTo>
                  <a:pt x="390080" y="2819"/>
                </a:lnTo>
                <a:lnTo>
                  <a:pt x="389724" y="4305"/>
                </a:lnTo>
                <a:lnTo>
                  <a:pt x="389369" y="6438"/>
                </a:lnTo>
                <a:lnTo>
                  <a:pt x="365480" y="114604"/>
                </a:lnTo>
                <a:lnTo>
                  <a:pt x="349681" y="185991"/>
                </a:lnTo>
                <a:lnTo>
                  <a:pt x="348018" y="193954"/>
                </a:lnTo>
                <a:lnTo>
                  <a:pt x="345998" y="203314"/>
                </a:lnTo>
                <a:lnTo>
                  <a:pt x="344690" y="209499"/>
                </a:lnTo>
                <a:lnTo>
                  <a:pt x="343242" y="217068"/>
                </a:lnTo>
                <a:lnTo>
                  <a:pt x="329349" y="163715"/>
                </a:lnTo>
                <a:lnTo>
                  <a:pt x="316560" y="114223"/>
                </a:lnTo>
                <a:lnTo>
                  <a:pt x="301713" y="56769"/>
                </a:lnTo>
                <a:lnTo>
                  <a:pt x="287820" y="3200"/>
                </a:lnTo>
                <a:lnTo>
                  <a:pt x="287108" y="3200"/>
                </a:lnTo>
                <a:lnTo>
                  <a:pt x="286753" y="2819"/>
                </a:lnTo>
                <a:lnTo>
                  <a:pt x="210591" y="2819"/>
                </a:lnTo>
                <a:lnTo>
                  <a:pt x="210235" y="4305"/>
                </a:lnTo>
                <a:lnTo>
                  <a:pt x="209524" y="6438"/>
                </a:lnTo>
                <a:lnTo>
                  <a:pt x="203238" y="32727"/>
                </a:lnTo>
                <a:lnTo>
                  <a:pt x="196786" y="59093"/>
                </a:lnTo>
                <a:lnTo>
                  <a:pt x="183083" y="114604"/>
                </a:lnTo>
                <a:lnTo>
                  <a:pt x="173050" y="155968"/>
                </a:lnTo>
                <a:lnTo>
                  <a:pt x="162331" y="199936"/>
                </a:lnTo>
                <a:lnTo>
                  <a:pt x="160896" y="205981"/>
                </a:lnTo>
                <a:lnTo>
                  <a:pt x="158750" y="218160"/>
                </a:lnTo>
                <a:lnTo>
                  <a:pt x="158394" y="218160"/>
                </a:lnTo>
                <a:lnTo>
                  <a:pt x="158038" y="217779"/>
                </a:lnTo>
                <a:lnTo>
                  <a:pt x="107619" y="3200"/>
                </a:lnTo>
                <a:lnTo>
                  <a:pt x="22885" y="3200"/>
                </a:lnTo>
                <a:lnTo>
                  <a:pt x="54178" y="114604"/>
                </a:lnTo>
                <a:lnTo>
                  <a:pt x="116560" y="336321"/>
                </a:lnTo>
                <a:lnTo>
                  <a:pt x="189141" y="336321"/>
                </a:lnTo>
                <a:lnTo>
                  <a:pt x="201117" y="291795"/>
                </a:lnTo>
                <a:lnTo>
                  <a:pt x="213017" y="247332"/>
                </a:lnTo>
                <a:lnTo>
                  <a:pt x="220814" y="218160"/>
                </a:lnTo>
                <a:lnTo>
                  <a:pt x="248500" y="114223"/>
                </a:lnTo>
                <a:lnTo>
                  <a:pt x="249212" y="114223"/>
                </a:lnTo>
                <a:lnTo>
                  <a:pt x="271856" y="203314"/>
                </a:lnTo>
                <a:lnTo>
                  <a:pt x="282956" y="247700"/>
                </a:lnTo>
                <a:lnTo>
                  <a:pt x="294005" y="292150"/>
                </a:lnTo>
                <a:lnTo>
                  <a:pt x="304977" y="336651"/>
                </a:lnTo>
                <a:lnTo>
                  <a:pt x="375412" y="336321"/>
                </a:lnTo>
                <a:lnTo>
                  <a:pt x="377202" y="334886"/>
                </a:lnTo>
                <a:lnTo>
                  <a:pt x="379704" y="327037"/>
                </a:lnTo>
                <a:lnTo>
                  <a:pt x="381139" y="320611"/>
                </a:lnTo>
                <a:lnTo>
                  <a:pt x="382930" y="313804"/>
                </a:lnTo>
                <a:lnTo>
                  <a:pt x="395770" y="267741"/>
                </a:lnTo>
                <a:lnTo>
                  <a:pt x="409816" y="217068"/>
                </a:lnTo>
                <a:lnTo>
                  <a:pt x="421322" y="175425"/>
                </a:lnTo>
                <a:lnTo>
                  <a:pt x="438162" y="114223"/>
                </a:lnTo>
                <a:lnTo>
                  <a:pt x="459435" y="36753"/>
                </a:lnTo>
                <a:lnTo>
                  <a:pt x="461645" y="28460"/>
                </a:lnTo>
                <a:lnTo>
                  <a:pt x="466178" y="11709"/>
                </a:lnTo>
                <a:lnTo>
                  <a:pt x="468376" y="3200"/>
                </a:lnTo>
                <a:close/>
              </a:path>
              <a:path w="2074545" h="1045210">
                <a:moveTo>
                  <a:pt x="801243" y="179387"/>
                </a:moveTo>
                <a:lnTo>
                  <a:pt x="792302" y="107086"/>
                </a:lnTo>
                <a:lnTo>
                  <a:pt x="770978" y="61023"/>
                </a:lnTo>
                <a:lnTo>
                  <a:pt x="730440" y="21424"/>
                </a:lnTo>
                <a:lnTo>
                  <a:pt x="724217" y="18313"/>
                </a:lnTo>
                <a:lnTo>
                  <a:pt x="724217" y="163639"/>
                </a:lnTo>
                <a:lnTo>
                  <a:pt x="724001" y="181711"/>
                </a:lnTo>
                <a:lnTo>
                  <a:pt x="714921" y="227101"/>
                </a:lnTo>
                <a:lnTo>
                  <a:pt x="687070" y="266166"/>
                </a:lnTo>
                <a:lnTo>
                  <a:pt x="633666" y="279412"/>
                </a:lnTo>
                <a:lnTo>
                  <a:pt x="609244" y="271691"/>
                </a:lnTo>
                <a:lnTo>
                  <a:pt x="578561" y="240665"/>
                </a:lnTo>
                <a:lnTo>
                  <a:pt x="564337" y="193141"/>
                </a:lnTo>
                <a:lnTo>
                  <a:pt x="563130" y="175742"/>
                </a:lnTo>
                <a:lnTo>
                  <a:pt x="563486" y="158153"/>
                </a:lnTo>
                <a:lnTo>
                  <a:pt x="571614" y="114033"/>
                </a:lnTo>
                <a:lnTo>
                  <a:pt x="604647" y="71043"/>
                </a:lnTo>
                <a:lnTo>
                  <a:pt x="640359" y="61023"/>
                </a:lnTo>
                <a:lnTo>
                  <a:pt x="665137" y="64325"/>
                </a:lnTo>
                <a:lnTo>
                  <a:pt x="702094" y="89674"/>
                </a:lnTo>
                <a:lnTo>
                  <a:pt x="719632" y="128308"/>
                </a:lnTo>
                <a:lnTo>
                  <a:pt x="724217" y="163639"/>
                </a:lnTo>
                <a:lnTo>
                  <a:pt x="724217" y="18313"/>
                </a:lnTo>
                <a:lnTo>
                  <a:pt x="702246" y="7315"/>
                </a:lnTo>
                <a:lnTo>
                  <a:pt x="675906" y="0"/>
                </a:lnTo>
                <a:lnTo>
                  <a:pt x="610933" y="0"/>
                </a:lnTo>
                <a:lnTo>
                  <a:pt x="548462" y="26822"/>
                </a:lnTo>
                <a:lnTo>
                  <a:pt x="505206" y="79629"/>
                </a:lnTo>
                <a:lnTo>
                  <a:pt x="490359" y="123507"/>
                </a:lnTo>
                <a:lnTo>
                  <a:pt x="486232" y="169570"/>
                </a:lnTo>
                <a:lnTo>
                  <a:pt x="486384" y="183172"/>
                </a:lnTo>
                <a:lnTo>
                  <a:pt x="491947" y="223151"/>
                </a:lnTo>
                <a:lnTo>
                  <a:pt x="511746" y="271830"/>
                </a:lnTo>
                <a:lnTo>
                  <a:pt x="547052" y="310616"/>
                </a:lnTo>
                <a:lnTo>
                  <a:pt x="607060" y="339026"/>
                </a:lnTo>
                <a:lnTo>
                  <a:pt x="639508" y="342785"/>
                </a:lnTo>
                <a:lnTo>
                  <a:pt x="673252" y="339890"/>
                </a:lnTo>
                <a:lnTo>
                  <a:pt x="710349" y="328891"/>
                </a:lnTo>
                <a:lnTo>
                  <a:pt x="766699" y="284302"/>
                </a:lnTo>
                <a:lnTo>
                  <a:pt x="785495" y="250609"/>
                </a:lnTo>
                <a:lnTo>
                  <a:pt x="796721" y="215226"/>
                </a:lnTo>
                <a:lnTo>
                  <a:pt x="801243" y="179387"/>
                </a:lnTo>
                <a:close/>
              </a:path>
              <a:path w="2074545" h="1045210">
                <a:moveTo>
                  <a:pt x="802309" y="452335"/>
                </a:moveTo>
                <a:lnTo>
                  <a:pt x="685025" y="452335"/>
                </a:lnTo>
                <a:lnTo>
                  <a:pt x="676783" y="488696"/>
                </a:lnTo>
                <a:lnTo>
                  <a:pt x="657059" y="516966"/>
                </a:lnTo>
                <a:lnTo>
                  <a:pt x="629437" y="535584"/>
                </a:lnTo>
                <a:lnTo>
                  <a:pt x="597471" y="543039"/>
                </a:lnTo>
                <a:lnTo>
                  <a:pt x="581507" y="542353"/>
                </a:lnTo>
                <a:lnTo>
                  <a:pt x="538467" y="524814"/>
                </a:lnTo>
                <a:lnTo>
                  <a:pt x="511289" y="492836"/>
                </a:lnTo>
                <a:lnTo>
                  <a:pt x="501294" y="452005"/>
                </a:lnTo>
                <a:lnTo>
                  <a:pt x="383997" y="452005"/>
                </a:lnTo>
                <a:lnTo>
                  <a:pt x="392036" y="507098"/>
                </a:lnTo>
                <a:lnTo>
                  <a:pt x="411568" y="555485"/>
                </a:lnTo>
                <a:lnTo>
                  <a:pt x="442976" y="596836"/>
                </a:lnTo>
                <a:lnTo>
                  <a:pt x="486613" y="630859"/>
                </a:lnTo>
                <a:lnTo>
                  <a:pt x="530555" y="650887"/>
                </a:lnTo>
                <a:lnTo>
                  <a:pt x="577011" y="660031"/>
                </a:lnTo>
                <a:lnTo>
                  <a:pt x="624027" y="658368"/>
                </a:lnTo>
                <a:lnTo>
                  <a:pt x="669620" y="645998"/>
                </a:lnTo>
                <a:lnTo>
                  <a:pt x="711860" y="623011"/>
                </a:lnTo>
                <a:lnTo>
                  <a:pt x="750366" y="588962"/>
                </a:lnTo>
                <a:lnTo>
                  <a:pt x="778141" y="549059"/>
                </a:lnTo>
                <a:lnTo>
                  <a:pt x="795375" y="503453"/>
                </a:lnTo>
                <a:lnTo>
                  <a:pt x="802309" y="452335"/>
                </a:lnTo>
                <a:close/>
              </a:path>
              <a:path w="2074545" h="1045210">
                <a:moveTo>
                  <a:pt x="1160157" y="170599"/>
                </a:moveTo>
                <a:lnTo>
                  <a:pt x="1146987" y="95669"/>
                </a:lnTo>
                <a:lnTo>
                  <a:pt x="1129601" y="61760"/>
                </a:lnTo>
                <a:lnTo>
                  <a:pt x="1095159" y="25704"/>
                </a:lnTo>
                <a:lnTo>
                  <a:pt x="1082890" y="18770"/>
                </a:lnTo>
                <a:lnTo>
                  <a:pt x="1082890" y="163233"/>
                </a:lnTo>
                <a:lnTo>
                  <a:pt x="1082852" y="170599"/>
                </a:lnTo>
                <a:lnTo>
                  <a:pt x="1075969" y="219964"/>
                </a:lnTo>
                <a:lnTo>
                  <a:pt x="1047546" y="264706"/>
                </a:lnTo>
                <a:lnTo>
                  <a:pt x="990574" y="279120"/>
                </a:lnTo>
                <a:lnTo>
                  <a:pt x="965352" y="270268"/>
                </a:lnTo>
                <a:lnTo>
                  <a:pt x="935304" y="236931"/>
                </a:lnTo>
                <a:lnTo>
                  <a:pt x="922718" y="190347"/>
                </a:lnTo>
                <a:lnTo>
                  <a:pt x="921854" y="163233"/>
                </a:lnTo>
                <a:lnTo>
                  <a:pt x="922896" y="147408"/>
                </a:lnTo>
                <a:lnTo>
                  <a:pt x="934529" y="104292"/>
                </a:lnTo>
                <a:lnTo>
                  <a:pt x="958545" y="74637"/>
                </a:lnTo>
                <a:lnTo>
                  <a:pt x="1012723" y="61760"/>
                </a:lnTo>
                <a:lnTo>
                  <a:pt x="1041920" y="72186"/>
                </a:lnTo>
                <a:lnTo>
                  <a:pt x="1072553" y="110540"/>
                </a:lnTo>
                <a:lnTo>
                  <a:pt x="1082268" y="153873"/>
                </a:lnTo>
                <a:lnTo>
                  <a:pt x="1082598" y="159245"/>
                </a:lnTo>
                <a:lnTo>
                  <a:pt x="1082890" y="163233"/>
                </a:lnTo>
                <a:lnTo>
                  <a:pt x="1082890" y="18770"/>
                </a:lnTo>
                <a:lnTo>
                  <a:pt x="1068679" y="10718"/>
                </a:lnTo>
                <a:lnTo>
                  <a:pt x="1043698" y="1917"/>
                </a:lnTo>
                <a:lnTo>
                  <a:pt x="1032891" y="0"/>
                </a:lnTo>
                <a:lnTo>
                  <a:pt x="970927" y="0"/>
                </a:lnTo>
                <a:lnTo>
                  <a:pt x="932827" y="11760"/>
                </a:lnTo>
                <a:lnTo>
                  <a:pt x="881087" y="52362"/>
                </a:lnTo>
                <a:lnTo>
                  <a:pt x="854367" y="103162"/>
                </a:lnTo>
                <a:lnTo>
                  <a:pt x="845807" y="148628"/>
                </a:lnTo>
                <a:lnTo>
                  <a:pt x="844943" y="179235"/>
                </a:lnTo>
                <a:lnTo>
                  <a:pt x="845007" y="184619"/>
                </a:lnTo>
                <a:lnTo>
                  <a:pt x="850595" y="222770"/>
                </a:lnTo>
                <a:lnTo>
                  <a:pt x="869899" y="270840"/>
                </a:lnTo>
                <a:lnTo>
                  <a:pt x="904214" y="309524"/>
                </a:lnTo>
                <a:lnTo>
                  <a:pt x="962139" y="338175"/>
                </a:lnTo>
                <a:lnTo>
                  <a:pt x="993622" y="342569"/>
                </a:lnTo>
                <a:lnTo>
                  <a:pt x="1026502" y="340601"/>
                </a:lnTo>
                <a:lnTo>
                  <a:pt x="1066736" y="329819"/>
                </a:lnTo>
                <a:lnTo>
                  <a:pt x="1100328" y="310337"/>
                </a:lnTo>
                <a:lnTo>
                  <a:pt x="1126959" y="282155"/>
                </a:lnTo>
                <a:lnTo>
                  <a:pt x="1128547" y="279120"/>
                </a:lnTo>
                <a:lnTo>
                  <a:pt x="1146276" y="245287"/>
                </a:lnTo>
                <a:lnTo>
                  <a:pt x="1156690" y="208089"/>
                </a:lnTo>
                <a:lnTo>
                  <a:pt x="1160157" y="170599"/>
                </a:lnTo>
                <a:close/>
              </a:path>
              <a:path w="2074545" h="1045210">
                <a:moveTo>
                  <a:pt x="1504619" y="169913"/>
                </a:moveTo>
                <a:lnTo>
                  <a:pt x="1501940" y="130276"/>
                </a:lnTo>
                <a:lnTo>
                  <a:pt x="1486446" y="80822"/>
                </a:lnTo>
                <a:lnTo>
                  <a:pt x="1447558" y="35217"/>
                </a:lnTo>
                <a:lnTo>
                  <a:pt x="1428267" y="24384"/>
                </a:lnTo>
                <a:lnTo>
                  <a:pt x="1428267" y="170649"/>
                </a:lnTo>
                <a:lnTo>
                  <a:pt x="1426603" y="194462"/>
                </a:lnTo>
                <a:lnTo>
                  <a:pt x="1413675" y="238391"/>
                </a:lnTo>
                <a:lnTo>
                  <a:pt x="1383880" y="264426"/>
                </a:lnTo>
                <a:lnTo>
                  <a:pt x="1331556" y="273240"/>
                </a:lnTo>
                <a:lnTo>
                  <a:pt x="1315669" y="273265"/>
                </a:lnTo>
                <a:lnTo>
                  <a:pt x="1299641" y="273456"/>
                </a:lnTo>
                <a:lnTo>
                  <a:pt x="1299641" y="68160"/>
                </a:lnTo>
                <a:lnTo>
                  <a:pt x="1319466" y="67665"/>
                </a:lnTo>
                <a:lnTo>
                  <a:pt x="1358722" y="69888"/>
                </a:lnTo>
                <a:lnTo>
                  <a:pt x="1406423" y="93002"/>
                </a:lnTo>
                <a:lnTo>
                  <a:pt x="1426857" y="146837"/>
                </a:lnTo>
                <a:lnTo>
                  <a:pt x="1428267" y="170649"/>
                </a:lnTo>
                <a:lnTo>
                  <a:pt x="1428267" y="24384"/>
                </a:lnTo>
                <a:lnTo>
                  <a:pt x="1380947" y="7543"/>
                </a:lnTo>
                <a:lnTo>
                  <a:pt x="1340777" y="3200"/>
                </a:lnTo>
                <a:lnTo>
                  <a:pt x="1282890" y="2743"/>
                </a:lnTo>
                <a:lnTo>
                  <a:pt x="1224203" y="2819"/>
                </a:lnTo>
                <a:lnTo>
                  <a:pt x="1223149" y="3200"/>
                </a:lnTo>
                <a:lnTo>
                  <a:pt x="1223149" y="336321"/>
                </a:lnTo>
                <a:lnTo>
                  <a:pt x="1339672" y="335940"/>
                </a:lnTo>
                <a:lnTo>
                  <a:pt x="1390269" y="329260"/>
                </a:lnTo>
                <a:lnTo>
                  <a:pt x="1433588" y="312356"/>
                </a:lnTo>
                <a:lnTo>
                  <a:pt x="1475473" y="275031"/>
                </a:lnTo>
                <a:lnTo>
                  <a:pt x="1495310" y="234873"/>
                </a:lnTo>
                <a:lnTo>
                  <a:pt x="1503819" y="189941"/>
                </a:lnTo>
                <a:lnTo>
                  <a:pt x="1504619" y="169913"/>
                </a:lnTo>
                <a:close/>
              </a:path>
              <a:path w="2074545" h="1045210">
                <a:moveTo>
                  <a:pt x="1687601" y="452335"/>
                </a:moveTo>
                <a:lnTo>
                  <a:pt x="1570304" y="452335"/>
                </a:lnTo>
                <a:lnTo>
                  <a:pt x="1563166" y="486486"/>
                </a:lnTo>
                <a:lnTo>
                  <a:pt x="1545170" y="514235"/>
                </a:lnTo>
                <a:lnTo>
                  <a:pt x="1519021" y="533615"/>
                </a:lnTo>
                <a:lnTo>
                  <a:pt x="1487373" y="542658"/>
                </a:lnTo>
                <a:lnTo>
                  <a:pt x="1471345" y="542925"/>
                </a:lnTo>
                <a:lnTo>
                  <a:pt x="1455991" y="540473"/>
                </a:lnTo>
                <a:lnTo>
                  <a:pt x="1410119" y="512495"/>
                </a:lnTo>
                <a:lnTo>
                  <a:pt x="1389837" y="474662"/>
                </a:lnTo>
                <a:lnTo>
                  <a:pt x="1386522" y="452005"/>
                </a:lnTo>
                <a:lnTo>
                  <a:pt x="1268907" y="452005"/>
                </a:lnTo>
                <a:lnTo>
                  <a:pt x="1277277" y="507784"/>
                </a:lnTo>
                <a:lnTo>
                  <a:pt x="1297317" y="556564"/>
                </a:lnTo>
                <a:lnTo>
                  <a:pt x="1329423" y="598043"/>
                </a:lnTo>
                <a:lnTo>
                  <a:pt x="1373987" y="631939"/>
                </a:lnTo>
                <a:lnTo>
                  <a:pt x="1418196" y="651624"/>
                </a:lnTo>
                <a:lnTo>
                  <a:pt x="1464906" y="660247"/>
                </a:lnTo>
                <a:lnTo>
                  <a:pt x="1512074" y="657948"/>
                </a:lnTo>
                <a:lnTo>
                  <a:pt x="1557655" y="644893"/>
                </a:lnTo>
                <a:lnTo>
                  <a:pt x="1599615" y="621220"/>
                </a:lnTo>
                <a:lnTo>
                  <a:pt x="1637131" y="587248"/>
                </a:lnTo>
                <a:lnTo>
                  <a:pt x="1664106" y="547624"/>
                </a:lnTo>
                <a:lnTo>
                  <a:pt x="1680819" y="502577"/>
                </a:lnTo>
                <a:lnTo>
                  <a:pt x="1687601" y="452335"/>
                </a:lnTo>
                <a:close/>
              </a:path>
              <a:path w="2074545" h="1045210">
                <a:moveTo>
                  <a:pt x="1793405" y="273138"/>
                </a:moveTo>
                <a:lnTo>
                  <a:pt x="1648231" y="273138"/>
                </a:lnTo>
                <a:lnTo>
                  <a:pt x="1648231" y="2832"/>
                </a:lnTo>
                <a:lnTo>
                  <a:pt x="1571739" y="2832"/>
                </a:lnTo>
                <a:lnTo>
                  <a:pt x="1571739" y="273138"/>
                </a:lnTo>
                <a:lnTo>
                  <a:pt x="1571739" y="335318"/>
                </a:lnTo>
                <a:lnTo>
                  <a:pt x="1793405" y="335318"/>
                </a:lnTo>
                <a:lnTo>
                  <a:pt x="1793405" y="273138"/>
                </a:lnTo>
                <a:close/>
              </a:path>
              <a:path w="2074545" h="1045210">
                <a:moveTo>
                  <a:pt x="2074075" y="452335"/>
                </a:moveTo>
                <a:lnTo>
                  <a:pt x="1959635" y="452335"/>
                </a:lnTo>
                <a:lnTo>
                  <a:pt x="1958670" y="473189"/>
                </a:lnTo>
                <a:lnTo>
                  <a:pt x="1958047" y="483527"/>
                </a:lnTo>
                <a:lnTo>
                  <a:pt x="1953793" y="523024"/>
                </a:lnTo>
                <a:lnTo>
                  <a:pt x="1941461" y="580186"/>
                </a:lnTo>
                <a:lnTo>
                  <a:pt x="1913902" y="653173"/>
                </a:lnTo>
                <a:lnTo>
                  <a:pt x="1891398" y="695477"/>
                </a:lnTo>
                <a:lnTo>
                  <a:pt x="1865007" y="734898"/>
                </a:lnTo>
                <a:lnTo>
                  <a:pt x="1834743" y="771423"/>
                </a:lnTo>
                <a:lnTo>
                  <a:pt x="1800618" y="805065"/>
                </a:lnTo>
                <a:lnTo>
                  <a:pt x="1762658" y="835799"/>
                </a:lnTo>
                <a:lnTo>
                  <a:pt x="1721434" y="863092"/>
                </a:lnTo>
                <a:lnTo>
                  <a:pt x="1678559" y="885710"/>
                </a:lnTo>
                <a:lnTo>
                  <a:pt x="1634045" y="903681"/>
                </a:lnTo>
                <a:lnTo>
                  <a:pt x="1587919" y="917041"/>
                </a:lnTo>
                <a:lnTo>
                  <a:pt x="1540217" y="925830"/>
                </a:lnTo>
                <a:lnTo>
                  <a:pt x="1490954" y="930059"/>
                </a:lnTo>
                <a:lnTo>
                  <a:pt x="1463332" y="930059"/>
                </a:lnTo>
                <a:lnTo>
                  <a:pt x="1408366" y="925233"/>
                </a:lnTo>
                <a:lnTo>
                  <a:pt x="1328166" y="906373"/>
                </a:lnTo>
                <a:lnTo>
                  <a:pt x="1278280" y="887133"/>
                </a:lnTo>
                <a:lnTo>
                  <a:pt x="1231468" y="862711"/>
                </a:lnTo>
                <a:lnTo>
                  <a:pt x="1187729" y="833145"/>
                </a:lnTo>
                <a:lnTo>
                  <a:pt x="1147064" y="798449"/>
                </a:lnTo>
                <a:lnTo>
                  <a:pt x="1109433" y="758685"/>
                </a:lnTo>
                <a:lnTo>
                  <a:pt x="1107668" y="756539"/>
                </a:lnTo>
                <a:lnTo>
                  <a:pt x="1107668" y="755116"/>
                </a:lnTo>
                <a:lnTo>
                  <a:pt x="1108722" y="752614"/>
                </a:lnTo>
                <a:lnTo>
                  <a:pt x="1122997" y="725830"/>
                </a:lnTo>
                <a:lnTo>
                  <a:pt x="1136980" y="699058"/>
                </a:lnTo>
                <a:lnTo>
                  <a:pt x="1140167" y="692632"/>
                </a:lnTo>
                <a:lnTo>
                  <a:pt x="1143038" y="685850"/>
                </a:lnTo>
                <a:lnTo>
                  <a:pt x="1145895" y="678700"/>
                </a:lnTo>
                <a:lnTo>
                  <a:pt x="1175435" y="716419"/>
                </a:lnTo>
                <a:lnTo>
                  <a:pt x="1207947" y="749884"/>
                </a:lnTo>
                <a:lnTo>
                  <a:pt x="1243495" y="779030"/>
                </a:lnTo>
                <a:lnTo>
                  <a:pt x="1282153" y="803770"/>
                </a:lnTo>
                <a:lnTo>
                  <a:pt x="1323962" y="824026"/>
                </a:lnTo>
                <a:lnTo>
                  <a:pt x="1368983" y="839724"/>
                </a:lnTo>
                <a:lnTo>
                  <a:pt x="1415554" y="850252"/>
                </a:lnTo>
                <a:lnTo>
                  <a:pt x="1461858" y="855370"/>
                </a:lnTo>
                <a:lnTo>
                  <a:pt x="1507858" y="855040"/>
                </a:lnTo>
                <a:lnTo>
                  <a:pt x="1553464" y="849198"/>
                </a:lnTo>
                <a:lnTo>
                  <a:pt x="1598612" y="837806"/>
                </a:lnTo>
                <a:lnTo>
                  <a:pt x="1643227" y="820801"/>
                </a:lnTo>
                <a:lnTo>
                  <a:pt x="1688947" y="797153"/>
                </a:lnTo>
                <a:lnTo>
                  <a:pt x="1729968" y="769010"/>
                </a:lnTo>
                <a:lnTo>
                  <a:pt x="1766252" y="736968"/>
                </a:lnTo>
                <a:lnTo>
                  <a:pt x="1797773" y="701598"/>
                </a:lnTo>
                <a:lnTo>
                  <a:pt x="1824469" y="663486"/>
                </a:lnTo>
                <a:lnTo>
                  <a:pt x="1846300" y="623227"/>
                </a:lnTo>
                <a:lnTo>
                  <a:pt x="1863229" y="581393"/>
                </a:lnTo>
                <a:lnTo>
                  <a:pt x="1875231" y="538581"/>
                </a:lnTo>
                <a:lnTo>
                  <a:pt x="1882241" y="495363"/>
                </a:lnTo>
                <a:lnTo>
                  <a:pt x="1884235" y="452335"/>
                </a:lnTo>
                <a:lnTo>
                  <a:pt x="1769808" y="452335"/>
                </a:lnTo>
                <a:lnTo>
                  <a:pt x="1765795" y="498386"/>
                </a:lnTo>
                <a:lnTo>
                  <a:pt x="1755419" y="541769"/>
                </a:lnTo>
                <a:lnTo>
                  <a:pt x="1738579" y="582422"/>
                </a:lnTo>
                <a:lnTo>
                  <a:pt x="1715160" y="620242"/>
                </a:lnTo>
                <a:lnTo>
                  <a:pt x="1685074" y="655142"/>
                </a:lnTo>
                <a:lnTo>
                  <a:pt x="1650123" y="685469"/>
                </a:lnTo>
                <a:lnTo>
                  <a:pt x="1612252" y="709193"/>
                </a:lnTo>
                <a:lnTo>
                  <a:pt x="1571548" y="726274"/>
                </a:lnTo>
                <a:lnTo>
                  <a:pt x="1528102" y="736701"/>
                </a:lnTo>
                <a:lnTo>
                  <a:pt x="1481988" y="740473"/>
                </a:lnTo>
                <a:lnTo>
                  <a:pt x="1432763" y="736981"/>
                </a:lnTo>
                <a:lnTo>
                  <a:pt x="1386039" y="725436"/>
                </a:lnTo>
                <a:lnTo>
                  <a:pt x="1342072" y="705777"/>
                </a:lnTo>
                <a:lnTo>
                  <a:pt x="1301076" y="677989"/>
                </a:lnTo>
                <a:lnTo>
                  <a:pt x="1262227" y="641121"/>
                </a:lnTo>
                <a:lnTo>
                  <a:pt x="1231861" y="599973"/>
                </a:lnTo>
                <a:lnTo>
                  <a:pt x="1209878" y="554672"/>
                </a:lnTo>
                <a:lnTo>
                  <a:pt x="1196162" y="505320"/>
                </a:lnTo>
                <a:lnTo>
                  <a:pt x="1190599" y="452005"/>
                </a:lnTo>
                <a:lnTo>
                  <a:pt x="1076172" y="452005"/>
                </a:lnTo>
                <a:lnTo>
                  <a:pt x="1073746" y="500672"/>
                </a:lnTo>
                <a:lnTo>
                  <a:pt x="1066431" y="548259"/>
                </a:lnTo>
                <a:lnTo>
                  <a:pt x="1054150" y="594829"/>
                </a:lnTo>
                <a:lnTo>
                  <a:pt x="1036853" y="640499"/>
                </a:lnTo>
                <a:lnTo>
                  <a:pt x="1019543" y="594829"/>
                </a:lnTo>
                <a:lnTo>
                  <a:pt x="1007262" y="548297"/>
                </a:lnTo>
                <a:lnTo>
                  <a:pt x="999947" y="500824"/>
                </a:lnTo>
                <a:lnTo>
                  <a:pt x="997521" y="452335"/>
                </a:lnTo>
                <a:lnTo>
                  <a:pt x="882764" y="452335"/>
                </a:lnTo>
                <a:lnTo>
                  <a:pt x="878751" y="498424"/>
                </a:lnTo>
                <a:lnTo>
                  <a:pt x="868375" y="541896"/>
                </a:lnTo>
                <a:lnTo>
                  <a:pt x="851535" y="582650"/>
                </a:lnTo>
                <a:lnTo>
                  <a:pt x="828116" y="620560"/>
                </a:lnTo>
                <a:lnTo>
                  <a:pt x="798029" y="655497"/>
                </a:lnTo>
                <a:lnTo>
                  <a:pt x="762889" y="685825"/>
                </a:lnTo>
                <a:lnTo>
                  <a:pt x="724916" y="709523"/>
                </a:lnTo>
                <a:lnTo>
                  <a:pt x="684161" y="726554"/>
                </a:lnTo>
                <a:lnTo>
                  <a:pt x="640702" y="736879"/>
                </a:lnTo>
                <a:lnTo>
                  <a:pt x="594614" y="740473"/>
                </a:lnTo>
                <a:lnTo>
                  <a:pt x="544880" y="736866"/>
                </a:lnTo>
                <a:lnTo>
                  <a:pt x="497789" y="724979"/>
                </a:lnTo>
                <a:lnTo>
                  <a:pt x="453504" y="704875"/>
                </a:lnTo>
                <a:lnTo>
                  <a:pt x="412242" y="676567"/>
                </a:lnTo>
                <a:lnTo>
                  <a:pt x="374040" y="639775"/>
                </a:lnTo>
                <a:lnTo>
                  <a:pt x="344246" y="598843"/>
                </a:lnTo>
                <a:lnTo>
                  <a:pt x="322732" y="553859"/>
                </a:lnTo>
                <a:lnTo>
                  <a:pt x="309346" y="504888"/>
                </a:lnTo>
                <a:lnTo>
                  <a:pt x="303911" y="452005"/>
                </a:lnTo>
                <a:lnTo>
                  <a:pt x="189865" y="452005"/>
                </a:lnTo>
                <a:lnTo>
                  <a:pt x="191325" y="491642"/>
                </a:lnTo>
                <a:lnTo>
                  <a:pt x="197650" y="533527"/>
                </a:lnTo>
                <a:lnTo>
                  <a:pt x="209130" y="576694"/>
                </a:lnTo>
                <a:lnTo>
                  <a:pt x="226148" y="620179"/>
                </a:lnTo>
                <a:lnTo>
                  <a:pt x="249008" y="663041"/>
                </a:lnTo>
                <a:lnTo>
                  <a:pt x="278079" y="704316"/>
                </a:lnTo>
                <a:lnTo>
                  <a:pt x="313664" y="743051"/>
                </a:lnTo>
                <a:lnTo>
                  <a:pt x="356133" y="778268"/>
                </a:lnTo>
                <a:lnTo>
                  <a:pt x="405815" y="809028"/>
                </a:lnTo>
                <a:lnTo>
                  <a:pt x="452551" y="830262"/>
                </a:lnTo>
                <a:lnTo>
                  <a:pt x="500532" y="845134"/>
                </a:lnTo>
                <a:lnTo>
                  <a:pt x="549656" y="853592"/>
                </a:lnTo>
                <a:lnTo>
                  <a:pt x="599871" y="855611"/>
                </a:lnTo>
                <a:lnTo>
                  <a:pt x="651090" y="851154"/>
                </a:lnTo>
                <a:lnTo>
                  <a:pt x="699503" y="841133"/>
                </a:lnTo>
                <a:lnTo>
                  <a:pt x="744905" y="826122"/>
                </a:lnTo>
                <a:lnTo>
                  <a:pt x="787311" y="806208"/>
                </a:lnTo>
                <a:lnTo>
                  <a:pt x="826770" y="781456"/>
                </a:lnTo>
                <a:lnTo>
                  <a:pt x="863307" y="751967"/>
                </a:lnTo>
                <a:lnTo>
                  <a:pt x="896975" y="717804"/>
                </a:lnTo>
                <a:lnTo>
                  <a:pt x="927798" y="679056"/>
                </a:lnTo>
                <a:lnTo>
                  <a:pt x="928903" y="681202"/>
                </a:lnTo>
                <a:lnTo>
                  <a:pt x="945718" y="717626"/>
                </a:lnTo>
                <a:lnTo>
                  <a:pt x="964971" y="752970"/>
                </a:lnTo>
                <a:lnTo>
                  <a:pt x="966787" y="755472"/>
                </a:lnTo>
                <a:lnTo>
                  <a:pt x="965695" y="756894"/>
                </a:lnTo>
                <a:lnTo>
                  <a:pt x="929513" y="795896"/>
                </a:lnTo>
                <a:lnTo>
                  <a:pt x="891006" y="829017"/>
                </a:lnTo>
                <a:lnTo>
                  <a:pt x="848982" y="858291"/>
                </a:lnTo>
                <a:lnTo>
                  <a:pt x="805167" y="882586"/>
                </a:lnTo>
                <a:lnTo>
                  <a:pt x="759561" y="901890"/>
                </a:lnTo>
                <a:lnTo>
                  <a:pt x="712127" y="916241"/>
                </a:lnTo>
                <a:lnTo>
                  <a:pt x="662863" y="925614"/>
                </a:lnTo>
                <a:lnTo>
                  <a:pt x="611771" y="930059"/>
                </a:lnTo>
                <a:lnTo>
                  <a:pt x="584212" y="930059"/>
                </a:lnTo>
                <a:lnTo>
                  <a:pt x="529501" y="925233"/>
                </a:lnTo>
                <a:lnTo>
                  <a:pt x="456577" y="908939"/>
                </a:lnTo>
                <a:lnTo>
                  <a:pt x="412927" y="893445"/>
                </a:lnTo>
                <a:lnTo>
                  <a:pt x="371398" y="873950"/>
                </a:lnTo>
                <a:lnTo>
                  <a:pt x="331939" y="850519"/>
                </a:lnTo>
                <a:lnTo>
                  <a:pt x="294563" y="823150"/>
                </a:lnTo>
                <a:lnTo>
                  <a:pt x="259219" y="791883"/>
                </a:lnTo>
                <a:lnTo>
                  <a:pt x="229400" y="760425"/>
                </a:lnTo>
                <a:lnTo>
                  <a:pt x="202730" y="726554"/>
                </a:lnTo>
                <a:lnTo>
                  <a:pt x="179273" y="690257"/>
                </a:lnTo>
                <a:lnTo>
                  <a:pt x="159105" y="651573"/>
                </a:lnTo>
                <a:lnTo>
                  <a:pt x="140868" y="607326"/>
                </a:lnTo>
                <a:lnTo>
                  <a:pt x="127419" y="561911"/>
                </a:lnTo>
                <a:lnTo>
                  <a:pt x="118732" y="515353"/>
                </a:lnTo>
                <a:lnTo>
                  <a:pt x="114769" y="467702"/>
                </a:lnTo>
                <a:lnTo>
                  <a:pt x="114414" y="462711"/>
                </a:lnTo>
                <a:lnTo>
                  <a:pt x="114769" y="457339"/>
                </a:lnTo>
                <a:lnTo>
                  <a:pt x="114769" y="452335"/>
                </a:lnTo>
                <a:lnTo>
                  <a:pt x="0" y="452335"/>
                </a:lnTo>
                <a:lnTo>
                  <a:pt x="1219" y="493941"/>
                </a:lnTo>
                <a:lnTo>
                  <a:pt x="5880" y="537057"/>
                </a:lnTo>
                <a:lnTo>
                  <a:pt x="14147" y="581228"/>
                </a:lnTo>
                <a:lnTo>
                  <a:pt x="26212" y="626033"/>
                </a:lnTo>
                <a:lnTo>
                  <a:pt x="42252" y="671017"/>
                </a:lnTo>
                <a:lnTo>
                  <a:pt x="62445" y="715746"/>
                </a:lnTo>
                <a:lnTo>
                  <a:pt x="86956" y="759777"/>
                </a:lnTo>
                <a:lnTo>
                  <a:pt x="115976" y="802665"/>
                </a:lnTo>
                <a:lnTo>
                  <a:pt x="149682" y="843965"/>
                </a:lnTo>
                <a:lnTo>
                  <a:pt x="188252" y="883246"/>
                </a:lnTo>
                <a:lnTo>
                  <a:pt x="231851" y="920064"/>
                </a:lnTo>
                <a:lnTo>
                  <a:pt x="280670" y="953973"/>
                </a:lnTo>
                <a:lnTo>
                  <a:pt x="325107" y="979322"/>
                </a:lnTo>
                <a:lnTo>
                  <a:pt x="370725" y="1000582"/>
                </a:lnTo>
                <a:lnTo>
                  <a:pt x="417512" y="1017701"/>
                </a:lnTo>
                <a:lnTo>
                  <a:pt x="465442" y="1030668"/>
                </a:lnTo>
                <a:lnTo>
                  <a:pt x="514464" y="1039444"/>
                </a:lnTo>
                <a:lnTo>
                  <a:pt x="564553" y="1044003"/>
                </a:lnTo>
                <a:lnTo>
                  <a:pt x="615683" y="1044308"/>
                </a:lnTo>
                <a:lnTo>
                  <a:pt x="664959" y="1040765"/>
                </a:lnTo>
                <a:lnTo>
                  <a:pt x="712647" y="1033602"/>
                </a:lnTo>
                <a:lnTo>
                  <a:pt x="758736" y="1022858"/>
                </a:lnTo>
                <a:lnTo>
                  <a:pt x="803236" y="1008583"/>
                </a:lnTo>
                <a:lnTo>
                  <a:pt x="846150" y="990790"/>
                </a:lnTo>
                <a:lnTo>
                  <a:pt x="887488" y="969556"/>
                </a:lnTo>
                <a:lnTo>
                  <a:pt x="927265" y="944892"/>
                </a:lnTo>
                <a:lnTo>
                  <a:pt x="965479" y="916851"/>
                </a:lnTo>
                <a:lnTo>
                  <a:pt x="1002131" y="885469"/>
                </a:lnTo>
                <a:lnTo>
                  <a:pt x="1037234" y="850798"/>
                </a:lnTo>
                <a:lnTo>
                  <a:pt x="1073048" y="887031"/>
                </a:lnTo>
                <a:lnTo>
                  <a:pt x="1111059" y="919480"/>
                </a:lnTo>
                <a:lnTo>
                  <a:pt x="1151039" y="948182"/>
                </a:lnTo>
                <a:lnTo>
                  <a:pt x="1192733" y="973137"/>
                </a:lnTo>
                <a:lnTo>
                  <a:pt x="1235900" y="994359"/>
                </a:lnTo>
                <a:lnTo>
                  <a:pt x="1280299" y="1011847"/>
                </a:lnTo>
                <a:lnTo>
                  <a:pt x="1325689" y="1025626"/>
                </a:lnTo>
                <a:lnTo>
                  <a:pt x="1371841" y="1035697"/>
                </a:lnTo>
                <a:lnTo>
                  <a:pt x="1418488" y="1042085"/>
                </a:lnTo>
                <a:lnTo>
                  <a:pt x="1465402" y="1044778"/>
                </a:lnTo>
                <a:lnTo>
                  <a:pt x="1512341" y="1043800"/>
                </a:lnTo>
                <a:lnTo>
                  <a:pt x="1559064" y="1039164"/>
                </a:lnTo>
                <a:lnTo>
                  <a:pt x="1605318" y="1030884"/>
                </a:lnTo>
                <a:lnTo>
                  <a:pt x="1650873" y="1018959"/>
                </a:lnTo>
                <a:lnTo>
                  <a:pt x="1695488" y="1003414"/>
                </a:lnTo>
                <a:lnTo>
                  <a:pt x="1738922" y="984250"/>
                </a:lnTo>
                <a:lnTo>
                  <a:pt x="1780908" y="961478"/>
                </a:lnTo>
                <a:lnTo>
                  <a:pt x="1822094" y="934770"/>
                </a:lnTo>
                <a:lnTo>
                  <a:pt x="1860397" y="905510"/>
                </a:lnTo>
                <a:lnTo>
                  <a:pt x="1895817" y="873709"/>
                </a:lnTo>
                <a:lnTo>
                  <a:pt x="1928342" y="839368"/>
                </a:lnTo>
                <a:lnTo>
                  <a:pt x="1957959" y="802487"/>
                </a:lnTo>
                <a:lnTo>
                  <a:pt x="1984679" y="763054"/>
                </a:lnTo>
                <a:lnTo>
                  <a:pt x="2008479" y="721080"/>
                </a:lnTo>
                <a:lnTo>
                  <a:pt x="2029371" y="676567"/>
                </a:lnTo>
                <a:lnTo>
                  <a:pt x="2045538" y="633120"/>
                </a:lnTo>
                <a:lnTo>
                  <a:pt x="2058073" y="588949"/>
                </a:lnTo>
                <a:lnTo>
                  <a:pt x="2066975" y="544068"/>
                </a:lnTo>
                <a:lnTo>
                  <a:pt x="2072297" y="498513"/>
                </a:lnTo>
                <a:lnTo>
                  <a:pt x="2074075" y="452335"/>
                </a:lnTo>
                <a:close/>
              </a:path>
              <a:path w="2074545" h="1045210">
                <a:moveTo>
                  <a:pt x="2074405" y="2819"/>
                </a:moveTo>
                <a:lnTo>
                  <a:pt x="1996859" y="2819"/>
                </a:lnTo>
                <a:lnTo>
                  <a:pt x="1995055" y="3543"/>
                </a:lnTo>
                <a:lnTo>
                  <a:pt x="1923554" y="124599"/>
                </a:lnTo>
                <a:lnTo>
                  <a:pt x="1922843" y="125653"/>
                </a:lnTo>
                <a:lnTo>
                  <a:pt x="1922132" y="127076"/>
                </a:lnTo>
                <a:lnTo>
                  <a:pt x="1921027" y="128498"/>
                </a:lnTo>
                <a:lnTo>
                  <a:pt x="1919986" y="126746"/>
                </a:lnTo>
                <a:lnTo>
                  <a:pt x="1919274" y="125310"/>
                </a:lnTo>
                <a:lnTo>
                  <a:pt x="1918550" y="124218"/>
                </a:lnTo>
                <a:lnTo>
                  <a:pt x="1883714" y="65138"/>
                </a:lnTo>
                <a:lnTo>
                  <a:pt x="1847735" y="3543"/>
                </a:lnTo>
                <a:lnTo>
                  <a:pt x="1846300" y="2819"/>
                </a:lnTo>
                <a:lnTo>
                  <a:pt x="1767281" y="2819"/>
                </a:lnTo>
                <a:lnTo>
                  <a:pt x="1768373" y="4635"/>
                </a:lnTo>
                <a:lnTo>
                  <a:pt x="1769097" y="6057"/>
                </a:lnTo>
                <a:lnTo>
                  <a:pt x="1769427" y="7150"/>
                </a:lnTo>
                <a:lnTo>
                  <a:pt x="1852815" y="145948"/>
                </a:lnTo>
                <a:lnTo>
                  <a:pt x="1880666" y="192074"/>
                </a:lnTo>
                <a:lnTo>
                  <a:pt x="1881708" y="194221"/>
                </a:lnTo>
                <a:lnTo>
                  <a:pt x="1882432" y="196697"/>
                </a:lnTo>
                <a:lnTo>
                  <a:pt x="1882432" y="336321"/>
                </a:lnTo>
                <a:lnTo>
                  <a:pt x="1958924" y="336321"/>
                </a:lnTo>
                <a:lnTo>
                  <a:pt x="1958924" y="197078"/>
                </a:lnTo>
                <a:lnTo>
                  <a:pt x="1959635" y="193840"/>
                </a:lnTo>
                <a:lnTo>
                  <a:pt x="1961781" y="190652"/>
                </a:lnTo>
                <a:lnTo>
                  <a:pt x="2072259" y="6769"/>
                </a:lnTo>
                <a:lnTo>
                  <a:pt x="2073694" y="4635"/>
                </a:lnTo>
                <a:lnTo>
                  <a:pt x="2074405" y="28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0883" y="0"/>
              <a:ext cx="9691116" cy="68579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8827135" cy="6858000"/>
            </a:xfrm>
            <a:custGeom>
              <a:avLst/>
              <a:gdLst/>
              <a:ahLst/>
              <a:cxnLst/>
              <a:rect l="l" t="t" r="r" b="b"/>
              <a:pathLst>
                <a:path w="8827135" h="6858000">
                  <a:moveTo>
                    <a:pt x="882700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827008" y="6858000"/>
                  </a:lnTo>
                  <a:lnTo>
                    <a:pt x="8827008" y="0"/>
                  </a:lnTo>
                  <a:close/>
                </a:path>
              </a:pathLst>
            </a:custGeom>
            <a:solidFill>
              <a:srgbClr val="134F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4636" y="700862"/>
            <a:ext cx="347345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</a:rPr>
              <a:t>Woodly</a:t>
            </a:r>
            <a:r>
              <a:rPr dirty="0" sz="3600" spc="-185">
                <a:solidFill>
                  <a:srgbClr val="FFFFFF"/>
                </a:solidFill>
              </a:rPr>
              <a:t> </a:t>
            </a:r>
            <a:r>
              <a:rPr dirty="0" sz="3600" spc="-10">
                <a:solidFill>
                  <a:srgbClr val="FFFFFF"/>
                </a:solidFill>
              </a:rPr>
              <a:t>properties</a:t>
            </a:r>
            <a:endParaRPr sz="3600"/>
          </a:p>
        </p:txBody>
      </p:sp>
      <p:sp>
        <p:nvSpPr>
          <p:cNvPr id="6" name="object 6" descr=""/>
          <p:cNvSpPr txBox="1"/>
          <p:nvPr/>
        </p:nvSpPr>
        <p:spPr>
          <a:xfrm>
            <a:off x="624636" y="1516761"/>
            <a:ext cx="5821045" cy="4000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ts val="1825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Wood-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7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Carbon-neutral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7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Transparent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82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Recyclable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(easier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recycle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conventional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plastics)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  <a:spcBef>
                <a:spcPts val="1540"/>
              </a:spcBef>
            </a:pP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Value-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adding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technical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arguments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7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packaging:</a:t>
            </a:r>
            <a:endParaRPr sz="1600">
              <a:latin typeface="Calibri"/>
              <a:cs typeface="Calibri"/>
            </a:endParaRPr>
          </a:p>
          <a:p>
            <a:pPr lvl="1" marL="812800" indent="-343535">
              <a:lnSpc>
                <a:spcPts val="173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contact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approved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(EFSA)</a:t>
            </a:r>
            <a:endParaRPr sz="1600">
              <a:latin typeface="Calibri"/>
              <a:cs typeface="Calibri"/>
            </a:endParaRPr>
          </a:p>
          <a:p>
            <a:pPr lvl="1" marL="812800" indent="-343535">
              <a:lnSpc>
                <a:spcPts val="173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Controlled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permeability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(vs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OPP)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short-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endParaRPr sz="1600">
              <a:latin typeface="Calibri"/>
              <a:cs typeface="Calibri"/>
            </a:endParaRPr>
          </a:p>
          <a:p>
            <a:pPr lvl="1" marL="812800" indent="-343535">
              <a:lnSpc>
                <a:spcPts val="173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Reduced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food-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waste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(vs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OPP)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7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Drop-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in: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Woodly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converted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existing</a:t>
            </a:r>
            <a:r>
              <a:rPr dirty="0" sz="1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equipment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7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High-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r>
              <a:rPr dirty="0" sz="1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strength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(vs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e.g.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GPPS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SAN)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7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Controlled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tearing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(machine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direction)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7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Stiff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rigid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film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7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Safe:</a:t>
            </a:r>
            <a:endParaRPr sz="1600">
              <a:latin typeface="Calibri"/>
              <a:cs typeface="Calibri"/>
            </a:endParaRPr>
          </a:p>
          <a:p>
            <a:pPr lvl="1" marL="812800" indent="-343535">
              <a:lnSpc>
                <a:spcPts val="173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BPA,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BPF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BPS</a:t>
            </a:r>
            <a:endParaRPr sz="1600">
              <a:latin typeface="Calibri"/>
              <a:cs typeface="Calibri"/>
            </a:endParaRPr>
          </a:p>
          <a:p>
            <a:pPr lvl="1" marL="812800" indent="-343535">
              <a:lnSpc>
                <a:spcPts val="173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 phthalates</a:t>
            </a:r>
            <a:endParaRPr sz="1600">
              <a:latin typeface="Calibri"/>
              <a:cs typeface="Calibri"/>
            </a:endParaRPr>
          </a:p>
          <a:p>
            <a:pPr lvl="1" marL="812800" indent="-343535">
              <a:lnSpc>
                <a:spcPts val="1825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CMR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chemicals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9742920" y="5282183"/>
            <a:ext cx="2074545" cy="1045210"/>
          </a:xfrm>
          <a:custGeom>
            <a:avLst/>
            <a:gdLst/>
            <a:ahLst/>
            <a:cxnLst/>
            <a:rect l="l" t="t" r="r" b="b"/>
            <a:pathLst>
              <a:path w="2074545" h="1045210">
                <a:moveTo>
                  <a:pt x="468376" y="3200"/>
                </a:moveTo>
                <a:lnTo>
                  <a:pt x="467664" y="3200"/>
                </a:lnTo>
                <a:lnTo>
                  <a:pt x="466953" y="2819"/>
                </a:lnTo>
                <a:lnTo>
                  <a:pt x="390080" y="2819"/>
                </a:lnTo>
                <a:lnTo>
                  <a:pt x="389724" y="4305"/>
                </a:lnTo>
                <a:lnTo>
                  <a:pt x="389369" y="6438"/>
                </a:lnTo>
                <a:lnTo>
                  <a:pt x="365480" y="114604"/>
                </a:lnTo>
                <a:lnTo>
                  <a:pt x="349681" y="185991"/>
                </a:lnTo>
                <a:lnTo>
                  <a:pt x="348018" y="193954"/>
                </a:lnTo>
                <a:lnTo>
                  <a:pt x="345998" y="203314"/>
                </a:lnTo>
                <a:lnTo>
                  <a:pt x="344690" y="209499"/>
                </a:lnTo>
                <a:lnTo>
                  <a:pt x="343242" y="217068"/>
                </a:lnTo>
                <a:lnTo>
                  <a:pt x="329349" y="163715"/>
                </a:lnTo>
                <a:lnTo>
                  <a:pt x="316560" y="114223"/>
                </a:lnTo>
                <a:lnTo>
                  <a:pt x="301713" y="56769"/>
                </a:lnTo>
                <a:lnTo>
                  <a:pt x="287820" y="3200"/>
                </a:lnTo>
                <a:lnTo>
                  <a:pt x="287108" y="3200"/>
                </a:lnTo>
                <a:lnTo>
                  <a:pt x="286753" y="2819"/>
                </a:lnTo>
                <a:lnTo>
                  <a:pt x="210591" y="2819"/>
                </a:lnTo>
                <a:lnTo>
                  <a:pt x="210235" y="4305"/>
                </a:lnTo>
                <a:lnTo>
                  <a:pt x="209524" y="6438"/>
                </a:lnTo>
                <a:lnTo>
                  <a:pt x="203238" y="32727"/>
                </a:lnTo>
                <a:lnTo>
                  <a:pt x="196786" y="59093"/>
                </a:lnTo>
                <a:lnTo>
                  <a:pt x="183083" y="114604"/>
                </a:lnTo>
                <a:lnTo>
                  <a:pt x="173050" y="155968"/>
                </a:lnTo>
                <a:lnTo>
                  <a:pt x="162331" y="199936"/>
                </a:lnTo>
                <a:lnTo>
                  <a:pt x="160896" y="205981"/>
                </a:lnTo>
                <a:lnTo>
                  <a:pt x="158750" y="218160"/>
                </a:lnTo>
                <a:lnTo>
                  <a:pt x="158394" y="218160"/>
                </a:lnTo>
                <a:lnTo>
                  <a:pt x="158038" y="217779"/>
                </a:lnTo>
                <a:lnTo>
                  <a:pt x="107619" y="3200"/>
                </a:lnTo>
                <a:lnTo>
                  <a:pt x="22885" y="3200"/>
                </a:lnTo>
                <a:lnTo>
                  <a:pt x="54178" y="114604"/>
                </a:lnTo>
                <a:lnTo>
                  <a:pt x="116560" y="336321"/>
                </a:lnTo>
                <a:lnTo>
                  <a:pt x="189141" y="336321"/>
                </a:lnTo>
                <a:lnTo>
                  <a:pt x="201117" y="291795"/>
                </a:lnTo>
                <a:lnTo>
                  <a:pt x="213017" y="247332"/>
                </a:lnTo>
                <a:lnTo>
                  <a:pt x="220814" y="218160"/>
                </a:lnTo>
                <a:lnTo>
                  <a:pt x="248500" y="114223"/>
                </a:lnTo>
                <a:lnTo>
                  <a:pt x="249212" y="114223"/>
                </a:lnTo>
                <a:lnTo>
                  <a:pt x="271856" y="203314"/>
                </a:lnTo>
                <a:lnTo>
                  <a:pt x="282956" y="247700"/>
                </a:lnTo>
                <a:lnTo>
                  <a:pt x="294005" y="292150"/>
                </a:lnTo>
                <a:lnTo>
                  <a:pt x="304977" y="336651"/>
                </a:lnTo>
                <a:lnTo>
                  <a:pt x="375412" y="336321"/>
                </a:lnTo>
                <a:lnTo>
                  <a:pt x="377202" y="334886"/>
                </a:lnTo>
                <a:lnTo>
                  <a:pt x="379704" y="327037"/>
                </a:lnTo>
                <a:lnTo>
                  <a:pt x="381139" y="320611"/>
                </a:lnTo>
                <a:lnTo>
                  <a:pt x="382930" y="313804"/>
                </a:lnTo>
                <a:lnTo>
                  <a:pt x="395770" y="267741"/>
                </a:lnTo>
                <a:lnTo>
                  <a:pt x="409816" y="217068"/>
                </a:lnTo>
                <a:lnTo>
                  <a:pt x="421322" y="175425"/>
                </a:lnTo>
                <a:lnTo>
                  <a:pt x="438162" y="114223"/>
                </a:lnTo>
                <a:lnTo>
                  <a:pt x="459435" y="36753"/>
                </a:lnTo>
                <a:lnTo>
                  <a:pt x="461645" y="28460"/>
                </a:lnTo>
                <a:lnTo>
                  <a:pt x="466178" y="11709"/>
                </a:lnTo>
                <a:lnTo>
                  <a:pt x="468376" y="3200"/>
                </a:lnTo>
                <a:close/>
              </a:path>
              <a:path w="2074545" h="1045210">
                <a:moveTo>
                  <a:pt x="801243" y="179387"/>
                </a:moveTo>
                <a:lnTo>
                  <a:pt x="792302" y="107086"/>
                </a:lnTo>
                <a:lnTo>
                  <a:pt x="770978" y="61023"/>
                </a:lnTo>
                <a:lnTo>
                  <a:pt x="730440" y="21424"/>
                </a:lnTo>
                <a:lnTo>
                  <a:pt x="724217" y="18313"/>
                </a:lnTo>
                <a:lnTo>
                  <a:pt x="724217" y="163639"/>
                </a:lnTo>
                <a:lnTo>
                  <a:pt x="724001" y="181711"/>
                </a:lnTo>
                <a:lnTo>
                  <a:pt x="714921" y="227101"/>
                </a:lnTo>
                <a:lnTo>
                  <a:pt x="687070" y="266166"/>
                </a:lnTo>
                <a:lnTo>
                  <a:pt x="633666" y="279412"/>
                </a:lnTo>
                <a:lnTo>
                  <a:pt x="609244" y="271691"/>
                </a:lnTo>
                <a:lnTo>
                  <a:pt x="578561" y="240665"/>
                </a:lnTo>
                <a:lnTo>
                  <a:pt x="564337" y="193141"/>
                </a:lnTo>
                <a:lnTo>
                  <a:pt x="563130" y="175742"/>
                </a:lnTo>
                <a:lnTo>
                  <a:pt x="563486" y="158153"/>
                </a:lnTo>
                <a:lnTo>
                  <a:pt x="571614" y="114033"/>
                </a:lnTo>
                <a:lnTo>
                  <a:pt x="604647" y="71043"/>
                </a:lnTo>
                <a:lnTo>
                  <a:pt x="640359" y="61023"/>
                </a:lnTo>
                <a:lnTo>
                  <a:pt x="665137" y="64325"/>
                </a:lnTo>
                <a:lnTo>
                  <a:pt x="702094" y="89674"/>
                </a:lnTo>
                <a:lnTo>
                  <a:pt x="719632" y="128308"/>
                </a:lnTo>
                <a:lnTo>
                  <a:pt x="724217" y="163639"/>
                </a:lnTo>
                <a:lnTo>
                  <a:pt x="724217" y="18313"/>
                </a:lnTo>
                <a:lnTo>
                  <a:pt x="702246" y="7315"/>
                </a:lnTo>
                <a:lnTo>
                  <a:pt x="675906" y="0"/>
                </a:lnTo>
                <a:lnTo>
                  <a:pt x="610933" y="0"/>
                </a:lnTo>
                <a:lnTo>
                  <a:pt x="548462" y="26822"/>
                </a:lnTo>
                <a:lnTo>
                  <a:pt x="505206" y="79629"/>
                </a:lnTo>
                <a:lnTo>
                  <a:pt x="490359" y="123507"/>
                </a:lnTo>
                <a:lnTo>
                  <a:pt x="486232" y="169570"/>
                </a:lnTo>
                <a:lnTo>
                  <a:pt x="486384" y="183172"/>
                </a:lnTo>
                <a:lnTo>
                  <a:pt x="491947" y="223151"/>
                </a:lnTo>
                <a:lnTo>
                  <a:pt x="511746" y="271830"/>
                </a:lnTo>
                <a:lnTo>
                  <a:pt x="547052" y="310616"/>
                </a:lnTo>
                <a:lnTo>
                  <a:pt x="607060" y="339026"/>
                </a:lnTo>
                <a:lnTo>
                  <a:pt x="639508" y="342785"/>
                </a:lnTo>
                <a:lnTo>
                  <a:pt x="673252" y="339890"/>
                </a:lnTo>
                <a:lnTo>
                  <a:pt x="710349" y="328891"/>
                </a:lnTo>
                <a:lnTo>
                  <a:pt x="766699" y="284302"/>
                </a:lnTo>
                <a:lnTo>
                  <a:pt x="785495" y="250609"/>
                </a:lnTo>
                <a:lnTo>
                  <a:pt x="796721" y="215226"/>
                </a:lnTo>
                <a:lnTo>
                  <a:pt x="801243" y="179387"/>
                </a:lnTo>
                <a:close/>
              </a:path>
              <a:path w="2074545" h="1045210">
                <a:moveTo>
                  <a:pt x="802309" y="452335"/>
                </a:moveTo>
                <a:lnTo>
                  <a:pt x="685025" y="452335"/>
                </a:lnTo>
                <a:lnTo>
                  <a:pt x="676783" y="488696"/>
                </a:lnTo>
                <a:lnTo>
                  <a:pt x="657059" y="516966"/>
                </a:lnTo>
                <a:lnTo>
                  <a:pt x="629437" y="535584"/>
                </a:lnTo>
                <a:lnTo>
                  <a:pt x="597471" y="543039"/>
                </a:lnTo>
                <a:lnTo>
                  <a:pt x="581507" y="542353"/>
                </a:lnTo>
                <a:lnTo>
                  <a:pt x="538467" y="524814"/>
                </a:lnTo>
                <a:lnTo>
                  <a:pt x="511289" y="492836"/>
                </a:lnTo>
                <a:lnTo>
                  <a:pt x="501294" y="452005"/>
                </a:lnTo>
                <a:lnTo>
                  <a:pt x="383997" y="452005"/>
                </a:lnTo>
                <a:lnTo>
                  <a:pt x="392036" y="507098"/>
                </a:lnTo>
                <a:lnTo>
                  <a:pt x="411568" y="555485"/>
                </a:lnTo>
                <a:lnTo>
                  <a:pt x="442976" y="596836"/>
                </a:lnTo>
                <a:lnTo>
                  <a:pt x="486613" y="630859"/>
                </a:lnTo>
                <a:lnTo>
                  <a:pt x="530555" y="650887"/>
                </a:lnTo>
                <a:lnTo>
                  <a:pt x="577011" y="660031"/>
                </a:lnTo>
                <a:lnTo>
                  <a:pt x="624027" y="658368"/>
                </a:lnTo>
                <a:lnTo>
                  <a:pt x="669620" y="645998"/>
                </a:lnTo>
                <a:lnTo>
                  <a:pt x="711860" y="623011"/>
                </a:lnTo>
                <a:lnTo>
                  <a:pt x="750366" y="588962"/>
                </a:lnTo>
                <a:lnTo>
                  <a:pt x="778141" y="549059"/>
                </a:lnTo>
                <a:lnTo>
                  <a:pt x="795375" y="503453"/>
                </a:lnTo>
                <a:lnTo>
                  <a:pt x="802309" y="452335"/>
                </a:lnTo>
                <a:close/>
              </a:path>
              <a:path w="2074545" h="1045210">
                <a:moveTo>
                  <a:pt x="1160157" y="170599"/>
                </a:moveTo>
                <a:lnTo>
                  <a:pt x="1146987" y="95669"/>
                </a:lnTo>
                <a:lnTo>
                  <a:pt x="1129601" y="61760"/>
                </a:lnTo>
                <a:lnTo>
                  <a:pt x="1095159" y="25704"/>
                </a:lnTo>
                <a:lnTo>
                  <a:pt x="1082890" y="18770"/>
                </a:lnTo>
                <a:lnTo>
                  <a:pt x="1082890" y="163233"/>
                </a:lnTo>
                <a:lnTo>
                  <a:pt x="1082852" y="170599"/>
                </a:lnTo>
                <a:lnTo>
                  <a:pt x="1075969" y="219964"/>
                </a:lnTo>
                <a:lnTo>
                  <a:pt x="1047546" y="264706"/>
                </a:lnTo>
                <a:lnTo>
                  <a:pt x="990574" y="279120"/>
                </a:lnTo>
                <a:lnTo>
                  <a:pt x="965352" y="270268"/>
                </a:lnTo>
                <a:lnTo>
                  <a:pt x="935304" y="236931"/>
                </a:lnTo>
                <a:lnTo>
                  <a:pt x="922718" y="190347"/>
                </a:lnTo>
                <a:lnTo>
                  <a:pt x="921854" y="163233"/>
                </a:lnTo>
                <a:lnTo>
                  <a:pt x="922896" y="147408"/>
                </a:lnTo>
                <a:lnTo>
                  <a:pt x="934529" y="104292"/>
                </a:lnTo>
                <a:lnTo>
                  <a:pt x="958545" y="74637"/>
                </a:lnTo>
                <a:lnTo>
                  <a:pt x="1012723" y="61760"/>
                </a:lnTo>
                <a:lnTo>
                  <a:pt x="1041920" y="72186"/>
                </a:lnTo>
                <a:lnTo>
                  <a:pt x="1072553" y="110540"/>
                </a:lnTo>
                <a:lnTo>
                  <a:pt x="1082268" y="153873"/>
                </a:lnTo>
                <a:lnTo>
                  <a:pt x="1082598" y="159245"/>
                </a:lnTo>
                <a:lnTo>
                  <a:pt x="1082890" y="163233"/>
                </a:lnTo>
                <a:lnTo>
                  <a:pt x="1082890" y="18770"/>
                </a:lnTo>
                <a:lnTo>
                  <a:pt x="1068679" y="10718"/>
                </a:lnTo>
                <a:lnTo>
                  <a:pt x="1043698" y="1917"/>
                </a:lnTo>
                <a:lnTo>
                  <a:pt x="1032891" y="0"/>
                </a:lnTo>
                <a:lnTo>
                  <a:pt x="970927" y="0"/>
                </a:lnTo>
                <a:lnTo>
                  <a:pt x="932827" y="11760"/>
                </a:lnTo>
                <a:lnTo>
                  <a:pt x="881087" y="52362"/>
                </a:lnTo>
                <a:lnTo>
                  <a:pt x="854367" y="103162"/>
                </a:lnTo>
                <a:lnTo>
                  <a:pt x="845807" y="148628"/>
                </a:lnTo>
                <a:lnTo>
                  <a:pt x="844943" y="179235"/>
                </a:lnTo>
                <a:lnTo>
                  <a:pt x="845007" y="184619"/>
                </a:lnTo>
                <a:lnTo>
                  <a:pt x="850595" y="222770"/>
                </a:lnTo>
                <a:lnTo>
                  <a:pt x="869899" y="270840"/>
                </a:lnTo>
                <a:lnTo>
                  <a:pt x="904214" y="309524"/>
                </a:lnTo>
                <a:lnTo>
                  <a:pt x="962139" y="338175"/>
                </a:lnTo>
                <a:lnTo>
                  <a:pt x="993622" y="342569"/>
                </a:lnTo>
                <a:lnTo>
                  <a:pt x="1026502" y="340601"/>
                </a:lnTo>
                <a:lnTo>
                  <a:pt x="1066736" y="329819"/>
                </a:lnTo>
                <a:lnTo>
                  <a:pt x="1100328" y="310337"/>
                </a:lnTo>
                <a:lnTo>
                  <a:pt x="1126959" y="282155"/>
                </a:lnTo>
                <a:lnTo>
                  <a:pt x="1128547" y="279120"/>
                </a:lnTo>
                <a:lnTo>
                  <a:pt x="1146276" y="245287"/>
                </a:lnTo>
                <a:lnTo>
                  <a:pt x="1156690" y="208089"/>
                </a:lnTo>
                <a:lnTo>
                  <a:pt x="1160157" y="170599"/>
                </a:lnTo>
                <a:close/>
              </a:path>
              <a:path w="2074545" h="1045210">
                <a:moveTo>
                  <a:pt x="1504619" y="169913"/>
                </a:moveTo>
                <a:lnTo>
                  <a:pt x="1501940" y="130276"/>
                </a:lnTo>
                <a:lnTo>
                  <a:pt x="1486446" y="80822"/>
                </a:lnTo>
                <a:lnTo>
                  <a:pt x="1447558" y="35217"/>
                </a:lnTo>
                <a:lnTo>
                  <a:pt x="1428267" y="24384"/>
                </a:lnTo>
                <a:lnTo>
                  <a:pt x="1428267" y="170649"/>
                </a:lnTo>
                <a:lnTo>
                  <a:pt x="1426603" y="194462"/>
                </a:lnTo>
                <a:lnTo>
                  <a:pt x="1413675" y="238391"/>
                </a:lnTo>
                <a:lnTo>
                  <a:pt x="1383880" y="264426"/>
                </a:lnTo>
                <a:lnTo>
                  <a:pt x="1331556" y="273240"/>
                </a:lnTo>
                <a:lnTo>
                  <a:pt x="1315669" y="273265"/>
                </a:lnTo>
                <a:lnTo>
                  <a:pt x="1299641" y="273456"/>
                </a:lnTo>
                <a:lnTo>
                  <a:pt x="1299641" y="68160"/>
                </a:lnTo>
                <a:lnTo>
                  <a:pt x="1319466" y="67665"/>
                </a:lnTo>
                <a:lnTo>
                  <a:pt x="1358722" y="69888"/>
                </a:lnTo>
                <a:lnTo>
                  <a:pt x="1406423" y="93002"/>
                </a:lnTo>
                <a:lnTo>
                  <a:pt x="1426857" y="146837"/>
                </a:lnTo>
                <a:lnTo>
                  <a:pt x="1428267" y="170649"/>
                </a:lnTo>
                <a:lnTo>
                  <a:pt x="1428267" y="24384"/>
                </a:lnTo>
                <a:lnTo>
                  <a:pt x="1380947" y="7543"/>
                </a:lnTo>
                <a:lnTo>
                  <a:pt x="1340777" y="3200"/>
                </a:lnTo>
                <a:lnTo>
                  <a:pt x="1282890" y="2743"/>
                </a:lnTo>
                <a:lnTo>
                  <a:pt x="1224203" y="2819"/>
                </a:lnTo>
                <a:lnTo>
                  <a:pt x="1223149" y="3200"/>
                </a:lnTo>
                <a:lnTo>
                  <a:pt x="1223149" y="336321"/>
                </a:lnTo>
                <a:lnTo>
                  <a:pt x="1339672" y="335940"/>
                </a:lnTo>
                <a:lnTo>
                  <a:pt x="1390269" y="329260"/>
                </a:lnTo>
                <a:lnTo>
                  <a:pt x="1433588" y="312356"/>
                </a:lnTo>
                <a:lnTo>
                  <a:pt x="1475473" y="275031"/>
                </a:lnTo>
                <a:lnTo>
                  <a:pt x="1495310" y="234873"/>
                </a:lnTo>
                <a:lnTo>
                  <a:pt x="1503819" y="189941"/>
                </a:lnTo>
                <a:lnTo>
                  <a:pt x="1504619" y="169913"/>
                </a:lnTo>
                <a:close/>
              </a:path>
              <a:path w="2074545" h="1045210">
                <a:moveTo>
                  <a:pt x="1687601" y="452335"/>
                </a:moveTo>
                <a:lnTo>
                  <a:pt x="1570304" y="452335"/>
                </a:lnTo>
                <a:lnTo>
                  <a:pt x="1563166" y="486486"/>
                </a:lnTo>
                <a:lnTo>
                  <a:pt x="1545170" y="514235"/>
                </a:lnTo>
                <a:lnTo>
                  <a:pt x="1519021" y="533615"/>
                </a:lnTo>
                <a:lnTo>
                  <a:pt x="1487373" y="542658"/>
                </a:lnTo>
                <a:lnTo>
                  <a:pt x="1471345" y="542925"/>
                </a:lnTo>
                <a:lnTo>
                  <a:pt x="1455991" y="540473"/>
                </a:lnTo>
                <a:lnTo>
                  <a:pt x="1410119" y="512495"/>
                </a:lnTo>
                <a:lnTo>
                  <a:pt x="1389837" y="474662"/>
                </a:lnTo>
                <a:lnTo>
                  <a:pt x="1386522" y="452005"/>
                </a:lnTo>
                <a:lnTo>
                  <a:pt x="1268907" y="452005"/>
                </a:lnTo>
                <a:lnTo>
                  <a:pt x="1277277" y="507784"/>
                </a:lnTo>
                <a:lnTo>
                  <a:pt x="1297317" y="556564"/>
                </a:lnTo>
                <a:lnTo>
                  <a:pt x="1329423" y="598043"/>
                </a:lnTo>
                <a:lnTo>
                  <a:pt x="1373987" y="631939"/>
                </a:lnTo>
                <a:lnTo>
                  <a:pt x="1418196" y="651624"/>
                </a:lnTo>
                <a:lnTo>
                  <a:pt x="1464906" y="660247"/>
                </a:lnTo>
                <a:lnTo>
                  <a:pt x="1512074" y="657948"/>
                </a:lnTo>
                <a:lnTo>
                  <a:pt x="1557655" y="644893"/>
                </a:lnTo>
                <a:lnTo>
                  <a:pt x="1599615" y="621220"/>
                </a:lnTo>
                <a:lnTo>
                  <a:pt x="1637131" y="587248"/>
                </a:lnTo>
                <a:lnTo>
                  <a:pt x="1664106" y="547624"/>
                </a:lnTo>
                <a:lnTo>
                  <a:pt x="1680819" y="502577"/>
                </a:lnTo>
                <a:lnTo>
                  <a:pt x="1687601" y="452335"/>
                </a:lnTo>
                <a:close/>
              </a:path>
              <a:path w="2074545" h="1045210">
                <a:moveTo>
                  <a:pt x="1793405" y="273138"/>
                </a:moveTo>
                <a:lnTo>
                  <a:pt x="1648231" y="273138"/>
                </a:lnTo>
                <a:lnTo>
                  <a:pt x="1648231" y="2832"/>
                </a:lnTo>
                <a:lnTo>
                  <a:pt x="1571739" y="2832"/>
                </a:lnTo>
                <a:lnTo>
                  <a:pt x="1571739" y="273138"/>
                </a:lnTo>
                <a:lnTo>
                  <a:pt x="1571739" y="335318"/>
                </a:lnTo>
                <a:lnTo>
                  <a:pt x="1793405" y="335318"/>
                </a:lnTo>
                <a:lnTo>
                  <a:pt x="1793405" y="273138"/>
                </a:lnTo>
                <a:close/>
              </a:path>
              <a:path w="2074545" h="1045210">
                <a:moveTo>
                  <a:pt x="2074075" y="452335"/>
                </a:moveTo>
                <a:lnTo>
                  <a:pt x="1959635" y="452335"/>
                </a:lnTo>
                <a:lnTo>
                  <a:pt x="1958670" y="473189"/>
                </a:lnTo>
                <a:lnTo>
                  <a:pt x="1958047" y="483527"/>
                </a:lnTo>
                <a:lnTo>
                  <a:pt x="1953793" y="523024"/>
                </a:lnTo>
                <a:lnTo>
                  <a:pt x="1941461" y="580186"/>
                </a:lnTo>
                <a:lnTo>
                  <a:pt x="1913902" y="653173"/>
                </a:lnTo>
                <a:lnTo>
                  <a:pt x="1891398" y="695477"/>
                </a:lnTo>
                <a:lnTo>
                  <a:pt x="1865007" y="734898"/>
                </a:lnTo>
                <a:lnTo>
                  <a:pt x="1834743" y="771423"/>
                </a:lnTo>
                <a:lnTo>
                  <a:pt x="1800618" y="805065"/>
                </a:lnTo>
                <a:lnTo>
                  <a:pt x="1762658" y="835799"/>
                </a:lnTo>
                <a:lnTo>
                  <a:pt x="1721434" y="863092"/>
                </a:lnTo>
                <a:lnTo>
                  <a:pt x="1678559" y="885710"/>
                </a:lnTo>
                <a:lnTo>
                  <a:pt x="1634045" y="903681"/>
                </a:lnTo>
                <a:lnTo>
                  <a:pt x="1587919" y="917041"/>
                </a:lnTo>
                <a:lnTo>
                  <a:pt x="1540217" y="925830"/>
                </a:lnTo>
                <a:lnTo>
                  <a:pt x="1490954" y="930059"/>
                </a:lnTo>
                <a:lnTo>
                  <a:pt x="1463332" y="930059"/>
                </a:lnTo>
                <a:lnTo>
                  <a:pt x="1408366" y="925233"/>
                </a:lnTo>
                <a:lnTo>
                  <a:pt x="1328166" y="906373"/>
                </a:lnTo>
                <a:lnTo>
                  <a:pt x="1278280" y="887133"/>
                </a:lnTo>
                <a:lnTo>
                  <a:pt x="1231468" y="862711"/>
                </a:lnTo>
                <a:lnTo>
                  <a:pt x="1187729" y="833145"/>
                </a:lnTo>
                <a:lnTo>
                  <a:pt x="1147064" y="798449"/>
                </a:lnTo>
                <a:lnTo>
                  <a:pt x="1109433" y="758685"/>
                </a:lnTo>
                <a:lnTo>
                  <a:pt x="1107668" y="756539"/>
                </a:lnTo>
                <a:lnTo>
                  <a:pt x="1107668" y="755116"/>
                </a:lnTo>
                <a:lnTo>
                  <a:pt x="1108722" y="752614"/>
                </a:lnTo>
                <a:lnTo>
                  <a:pt x="1122997" y="725830"/>
                </a:lnTo>
                <a:lnTo>
                  <a:pt x="1136980" y="699058"/>
                </a:lnTo>
                <a:lnTo>
                  <a:pt x="1140167" y="692632"/>
                </a:lnTo>
                <a:lnTo>
                  <a:pt x="1143038" y="685850"/>
                </a:lnTo>
                <a:lnTo>
                  <a:pt x="1145895" y="678700"/>
                </a:lnTo>
                <a:lnTo>
                  <a:pt x="1175435" y="716419"/>
                </a:lnTo>
                <a:lnTo>
                  <a:pt x="1207947" y="749884"/>
                </a:lnTo>
                <a:lnTo>
                  <a:pt x="1243495" y="779030"/>
                </a:lnTo>
                <a:lnTo>
                  <a:pt x="1282153" y="803770"/>
                </a:lnTo>
                <a:lnTo>
                  <a:pt x="1323962" y="824026"/>
                </a:lnTo>
                <a:lnTo>
                  <a:pt x="1368983" y="839724"/>
                </a:lnTo>
                <a:lnTo>
                  <a:pt x="1415554" y="850252"/>
                </a:lnTo>
                <a:lnTo>
                  <a:pt x="1461858" y="855370"/>
                </a:lnTo>
                <a:lnTo>
                  <a:pt x="1507858" y="855040"/>
                </a:lnTo>
                <a:lnTo>
                  <a:pt x="1553464" y="849198"/>
                </a:lnTo>
                <a:lnTo>
                  <a:pt x="1598612" y="837806"/>
                </a:lnTo>
                <a:lnTo>
                  <a:pt x="1643227" y="820801"/>
                </a:lnTo>
                <a:lnTo>
                  <a:pt x="1688947" y="797153"/>
                </a:lnTo>
                <a:lnTo>
                  <a:pt x="1729968" y="769010"/>
                </a:lnTo>
                <a:lnTo>
                  <a:pt x="1766252" y="736968"/>
                </a:lnTo>
                <a:lnTo>
                  <a:pt x="1797773" y="701598"/>
                </a:lnTo>
                <a:lnTo>
                  <a:pt x="1824469" y="663486"/>
                </a:lnTo>
                <a:lnTo>
                  <a:pt x="1846300" y="623227"/>
                </a:lnTo>
                <a:lnTo>
                  <a:pt x="1863229" y="581393"/>
                </a:lnTo>
                <a:lnTo>
                  <a:pt x="1875231" y="538581"/>
                </a:lnTo>
                <a:lnTo>
                  <a:pt x="1882241" y="495363"/>
                </a:lnTo>
                <a:lnTo>
                  <a:pt x="1884235" y="452335"/>
                </a:lnTo>
                <a:lnTo>
                  <a:pt x="1769808" y="452335"/>
                </a:lnTo>
                <a:lnTo>
                  <a:pt x="1765795" y="498386"/>
                </a:lnTo>
                <a:lnTo>
                  <a:pt x="1755419" y="541769"/>
                </a:lnTo>
                <a:lnTo>
                  <a:pt x="1738579" y="582422"/>
                </a:lnTo>
                <a:lnTo>
                  <a:pt x="1715160" y="620242"/>
                </a:lnTo>
                <a:lnTo>
                  <a:pt x="1685074" y="655142"/>
                </a:lnTo>
                <a:lnTo>
                  <a:pt x="1650123" y="685469"/>
                </a:lnTo>
                <a:lnTo>
                  <a:pt x="1612252" y="709193"/>
                </a:lnTo>
                <a:lnTo>
                  <a:pt x="1571548" y="726274"/>
                </a:lnTo>
                <a:lnTo>
                  <a:pt x="1528102" y="736701"/>
                </a:lnTo>
                <a:lnTo>
                  <a:pt x="1481988" y="740473"/>
                </a:lnTo>
                <a:lnTo>
                  <a:pt x="1432763" y="736981"/>
                </a:lnTo>
                <a:lnTo>
                  <a:pt x="1386039" y="725436"/>
                </a:lnTo>
                <a:lnTo>
                  <a:pt x="1342072" y="705777"/>
                </a:lnTo>
                <a:lnTo>
                  <a:pt x="1301076" y="677989"/>
                </a:lnTo>
                <a:lnTo>
                  <a:pt x="1262227" y="641121"/>
                </a:lnTo>
                <a:lnTo>
                  <a:pt x="1231861" y="599973"/>
                </a:lnTo>
                <a:lnTo>
                  <a:pt x="1209878" y="554672"/>
                </a:lnTo>
                <a:lnTo>
                  <a:pt x="1196162" y="505320"/>
                </a:lnTo>
                <a:lnTo>
                  <a:pt x="1190599" y="452005"/>
                </a:lnTo>
                <a:lnTo>
                  <a:pt x="1076172" y="452005"/>
                </a:lnTo>
                <a:lnTo>
                  <a:pt x="1073746" y="500672"/>
                </a:lnTo>
                <a:lnTo>
                  <a:pt x="1066431" y="548259"/>
                </a:lnTo>
                <a:lnTo>
                  <a:pt x="1054150" y="594829"/>
                </a:lnTo>
                <a:lnTo>
                  <a:pt x="1036853" y="640499"/>
                </a:lnTo>
                <a:lnTo>
                  <a:pt x="1019543" y="594829"/>
                </a:lnTo>
                <a:lnTo>
                  <a:pt x="1007262" y="548297"/>
                </a:lnTo>
                <a:lnTo>
                  <a:pt x="999947" y="500824"/>
                </a:lnTo>
                <a:lnTo>
                  <a:pt x="997521" y="452335"/>
                </a:lnTo>
                <a:lnTo>
                  <a:pt x="882764" y="452335"/>
                </a:lnTo>
                <a:lnTo>
                  <a:pt x="878751" y="498424"/>
                </a:lnTo>
                <a:lnTo>
                  <a:pt x="868375" y="541896"/>
                </a:lnTo>
                <a:lnTo>
                  <a:pt x="851535" y="582650"/>
                </a:lnTo>
                <a:lnTo>
                  <a:pt x="828116" y="620560"/>
                </a:lnTo>
                <a:lnTo>
                  <a:pt x="798029" y="655497"/>
                </a:lnTo>
                <a:lnTo>
                  <a:pt x="762889" y="685825"/>
                </a:lnTo>
                <a:lnTo>
                  <a:pt x="724916" y="709523"/>
                </a:lnTo>
                <a:lnTo>
                  <a:pt x="684161" y="726554"/>
                </a:lnTo>
                <a:lnTo>
                  <a:pt x="640702" y="736879"/>
                </a:lnTo>
                <a:lnTo>
                  <a:pt x="594614" y="740473"/>
                </a:lnTo>
                <a:lnTo>
                  <a:pt x="544880" y="736866"/>
                </a:lnTo>
                <a:lnTo>
                  <a:pt x="497789" y="724979"/>
                </a:lnTo>
                <a:lnTo>
                  <a:pt x="453504" y="704875"/>
                </a:lnTo>
                <a:lnTo>
                  <a:pt x="412242" y="676567"/>
                </a:lnTo>
                <a:lnTo>
                  <a:pt x="374040" y="639775"/>
                </a:lnTo>
                <a:lnTo>
                  <a:pt x="344246" y="598843"/>
                </a:lnTo>
                <a:lnTo>
                  <a:pt x="322732" y="553859"/>
                </a:lnTo>
                <a:lnTo>
                  <a:pt x="309346" y="504888"/>
                </a:lnTo>
                <a:lnTo>
                  <a:pt x="303911" y="452005"/>
                </a:lnTo>
                <a:lnTo>
                  <a:pt x="189865" y="452005"/>
                </a:lnTo>
                <a:lnTo>
                  <a:pt x="191325" y="491642"/>
                </a:lnTo>
                <a:lnTo>
                  <a:pt x="197650" y="533527"/>
                </a:lnTo>
                <a:lnTo>
                  <a:pt x="209130" y="576694"/>
                </a:lnTo>
                <a:lnTo>
                  <a:pt x="226148" y="620179"/>
                </a:lnTo>
                <a:lnTo>
                  <a:pt x="249008" y="663041"/>
                </a:lnTo>
                <a:lnTo>
                  <a:pt x="278079" y="704316"/>
                </a:lnTo>
                <a:lnTo>
                  <a:pt x="313664" y="743051"/>
                </a:lnTo>
                <a:lnTo>
                  <a:pt x="356133" y="778268"/>
                </a:lnTo>
                <a:lnTo>
                  <a:pt x="405815" y="809028"/>
                </a:lnTo>
                <a:lnTo>
                  <a:pt x="452551" y="830262"/>
                </a:lnTo>
                <a:lnTo>
                  <a:pt x="500532" y="845134"/>
                </a:lnTo>
                <a:lnTo>
                  <a:pt x="549656" y="853592"/>
                </a:lnTo>
                <a:lnTo>
                  <a:pt x="599871" y="855611"/>
                </a:lnTo>
                <a:lnTo>
                  <a:pt x="651090" y="851154"/>
                </a:lnTo>
                <a:lnTo>
                  <a:pt x="699503" y="841133"/>
                </a:lnTo>
                <a:lnTo>
                  <a:pt x="744905" y="826122"/>
                </a:lnTo>
                <a:lnTo>
                  <a:pt x="787311" y="806208"/>
                </a:lnTo>
                <a:lnTo>
                  <a:pt x="826770" y="781456"/>
                </a:lnTo>
                <a:lnTo>
                  <a:pt x="863307" y="751967"/>
                </a:lnTo>
                <a:lnTo>
                  <a:pt x="896975" y="717804"/>
                </a:lnTo>
                <a:lnTo>
                  <a:pt x="927798" y="679056"/>
                </a:lnTo>
                <a:lnTo>
                  <a:pt x="928903" y="681202"/>
                </a:lnTo>
                <a:lnTo>
                  <a:pt x="945718" y="717626"/>
                </a:lnTo>
                <a:lnTo>
                  <a:pt x="964971" y="752970"/>
                </a:lnTo>
                <a:lnTo>
                  <a:pt x="966787" y="755472"/>
                </a:lnTo>
                <a:lnTo>
                  <a:pt x="965695" y="756894"/>
                </a:lnTo>
                <a:lnTo>
                  <a:pt x="929513" y="795896"/>
                </a:lnTo>
                <a:lnTo>
                  <a:pt x="891006" y="829017"/>
                </a:lnTo>
                <a:lnTo>
                  <a:pt x="848982" y="858291"/>
                </a:lnTo>
                <a:lnTo>
                  <a:pt x="805167" y="882586"/>
                </a:lnTo>
                <a:lnTo>
                  <a:pt x="759561" y="901890"/>
                </a:lnTo>
                <a:lnTo>
                  <a:pt x="712127" y="916241"/>
                </a:lnTo>
                <a:lnTo>
                  <a:pt x="662863" y="925614"/>
                </a:lnTo>
                <a:lnTo>
                  <a:pt x="611771" y="930059"/>
                </a:lnTo>
                <a:lnTo>
                  <a:pt x="584212" y="930059"/>
                </a:lnTo>
                <a:lnTo>
                  <a:pt x="529501" y="925233"/>
                </a:lnTo>
                <a:lnTo>
                  <a:pt x="456577" y="908939"/>
                </a:lnTo>
                <a:lnTo>
                  <a:pt x="412927" y="893445"/>
                </a:lnTo>
                <a:lnTo>
                  <a:pt x="371398" y="873950"/>
                </a:lnTo>
                <a:lnTo>
                  <a:pt x="331939" y="850519"/>
                </a:lnTo>
                <a:lnTo>
                  <a:pt x="294563" y="823150"/>
                </a:lnTo>
                <a:lnTo>
                  <a:pt x="259219" y="791883"/>
                </a:lnTo>
                <a:lnTo>
                  <a:pt x="229400" y="760425"/>
                </a:lnTo>
                <a:lnTo>
                  <a:pt x="202730" y="726554"/>
                </a:lnTo>
                <a:lnTo>
                  <a:pt x="179273" y="690257"/>
                </a:lnTo>
                <a:lnTo>
                  <a:pt x="159105" y="651573"/>
                </a:lnTo>
                <a:lnTo>
                  <a:pt x="140868" y="607326"/>
                </a:lnTo>
                <a:lnTo>
                  <a:pt x="127419" y="561911"/>
                </a:lnTo>
                <a:lnTo>
                  <a:pt x="118732" y="515353"/>
                </a:lnTo>
                <a:lnTo>
                  <a:pt x="114769" y="467702"/>
                </a:lnTo>
                <a:lnTo>
                  <a:pt x="114414" y="462711"/>
                </a:lnTo>
                <a:lnTo>
                  <a:pt x="114769" y="457339"/>
                </a:lnTo>
                <a:lnTo>
                  <a:pt x="114769" y="452335"/>
                </a:lnTo>
                <a:lnTo>
                  <a:pt x="0" y="452335"/>
                </a:lnTo>
                <a:lnTo>
                  <a:pt x="1219" y="493941"/>
                </a:lnTo>
                <a:lnTo>
                  <a:pt x="5880" y="537057"/>
                </a:lnTo>
                <a:lnTo>
                  <a:pt x="14147" y="581228"/>
                </a:lnTo>
                <a:lnTo>
                  <a:pt x="26212" y="626033"/>
                </a:lnTo>
                <a:lnTo>
                  <a:pt x="42252" y="671017"/>
                </a:lnTo>
                <a:lnTo>
                  <a:pt x="62445" y="715746"/>
                </a:lnTo>
                <a:lnTo>
                  <a:pt x="86956" y="759777"/>
                </a:lnTo>
                <a:lnTo>
                  <a:pt x="115976" y="802665"/>
                </a:lnTo>
                <a:lnTo>
                  <a:pt x="149682" y="843965"/>
                </a:lnTo>
                <a:lnTo>
                  <a:pt x="188252" y="883246"/>
                </a:lnTo>
                <a:lnTo>
                  <a:pt x="231851" y="920064"/>
                </a:lnTo>
                <a:lnTo>
                  <a:pt x="280670" y="953973"/>
                </a:lnTo>
                <a:lnTo>
                  <a:pt x="325107" y="979322"/>
                </a:lnTo>
                <a:lnTo>
                  <a:pt x="370725" y="1000582"/>
                </a:lnTo>
                <a:lnTo>
                  <a:pt x="417512" y="1017701"/>
                </a:lnTo>
                <a:lnTo>
                  <a:pt x="465442" y="1030668"/>
                </a:lnTo>
                <a:lnTo>
                  <a:pt x="514464" y="1039444"/>
                </a:lnTo>
                <a:lnTo>
                  <a:pt x="564553" y="1044003"/>
                </a:lnTo>
                <a:lnTo>
                  <a:pt x="615683" y="1044308"/>
                </a:lnTo>
                <a:lnTo>
                  <a:pt x="664959" y="1040765"/>
                </a:lnTo>
                <a:lnTo>
                  <a:pt x="712647" y="1033602"/>
                </a:lnTo>
                <a:lnTo>
                  <a:pt x="758736" y="1022858"/>
                </a:lnTo>
                <a:lnTo>
                  <a:pt x="803236" y="1008583"/>
                </a:lnTo>
                <a:lnTo>
                  <a:pt x="846150" y="990790"/>
                </a:lnTo>
                <a:lnTo>
                  <a:pt x="887488" y="969556"/>
                </a:lnTo>
                <a:lnTo>
                  <a:pt x="927265" y="944892"/>
                </a:lnTo>
                <a:lnTo>
                  <a:pt x="965479" y="916851"/>
                </a:lnTo>
                <a:lnTo>
                  <a:pt x="1002131" y="885469"/>
                </a:lnTo>
                <a:lnTo>
                  <a:pt x="1037234" y="850798"/>
                </a:lnTo>
                <a:lnTo>
                  <a:pt x="1073048" y="887031"/>
                </a:lnTo>
                <a:lnTo>
                  <a:pt x="1111059" y="919480"/>
                </a:lnTo>
                <a:lnTo>
                  <a:pt x="1151039" y="948182"/>
                </a:lnTo>
                <a:lnTo>
                  <a:pt x="1192733" y="973137"/>
                </a:lnTo>
                <a:lnTo>
                  <a:pt x="1235900" y="994359"/>
                </a:lnTo>
                <a:lnTo>
                  <a:pt x="1280299" y="1011847"/>
                </a:lnTo>
                <a:lnTo>
                  <a:pt x="1325689" y="1025626"/>
                </a:lnTo>
                <a:lnTo>
                  <a:pt x="1371841" y="1035697"/>
                </a:lnTo>
                <a:lnTo>
                  <a:pt x="1418488" y="1042085"/>
                </a:lnTo>
                <a:lnTo>
                  <a:pt x="1465402" y="1044778"/>
                </a:lnTo>
                <a:lnTo>
                  <a:pt x="1512341" y="1043800"/>
                </a:lnTo>
                <a:lnTo>
                  <a:pt x="1559064" y="1039164"/>
                </a:lnTo>
                <a:lnTo>
                  <a:pt x="1605318" y="1030884"/>
                </a:lnTo>
                <a:lnTo>
                  <a:pt x="1650873" y="1018959"/>
                </a:lnTo>
                <a:lnTo>
                  <a:pt x="1695488" y="1003414"/>
                </a:lnTo>
                <a:lnTo>
                  <a:pt x="1738922" y="984250"/>
                </a:lnTo>
                <a:lnTo>
                  <a:pt x="1780908" y="961478"/>
                </a:lnTo>
                <a:lnTo>
                  <a:pt x="1822094" y="934770"/>
                </a:lnTo>
                <a:lnTo>
                  <a:pt x="1860397" y="905510"/>
                </a:lnTo>
                <a:lnTo>
                  <a:pt x="1895817" y="873709"/>
                </a:lnTo>
                <a:lnTo>
                  <a:pt x="1928342" y="839368"/>
                </a:lnTo>
                <a:lnTo>
                  <a:pt x="1957959" y="802487"/>
                </a:lnTo>
                <a:lnTo>
                  <a:pt x="1984679" y="763054"/>
                </a:lnTo>
                <a:lnTo>
                  <a:pt x="2008479" y="721080"/>
                </a:lnTo>
                <a:lnTo>
                  <a:pt x="2029371" y="676567"/>
                </a:lnTo>
                <a:lnTo>
                  <a:pt x="2045538" y="633120"/>
                </a:lnTo>
                <a:lnTo>
                  <a:pt x="2058073" y="588949"/>
                </a:lnTo>
                <a:lnTo>
                  <a:pt x="2066975" y="544068"/>
                </a:lnTo>
                <a:lnTo>
                  <a:pt x="2072297" y="498513"/>
                </a:lnTo>
                <a:lnTo>
                  <a:pt x="2074075" y="452335"/>
                </a:lnTo>
                <a:close/>
              </a:path>
              <a:path w="2074545" h="1045210">
                <a:moveTo>
                  <a:pt x="2074405" y="2819"/>
                </a:moveTo>
                <a:lnTo>
                  <a:pt x="1996859" y="2819"/>
                </a:lnTo>
                <a:lnTo>
                  <a:pt x="1995055" y="3543"/>
                </a:lnTo>
                <a:lnTo>
                  <a:pt x="1923554" y="124599"/>
                </a:lnTo>
                <a:lnTo>
                  <a:pt x="1922843" y="125653"/>
                </a:lnTo>
                <a:lnTo>
                  <a:pt x="1922132" y="127076"/>
                </a:lnTo>
                <a:lnTo>
                  <a:pt x="1921027" y="128498"/>
                </a:lnTo>
                <a:lnTo>
                  <a:pt x="1919986" y="126746"/>
                </a:lnTo>
                <a:lnTo>
                  <a:pt x="1919274" y="125310"/>
                </a:lnTo>
                <a:lnTo>
                  <a:pt x="1918550" y="124218"/>
                </a:lnTo>
                <a:lnTo>
                  <a:pt x="1883714" y="65138"/>
                </a:lnTo>
                <a:lnTo>
                  <a:pt x="1847735" y="3543"/>
                </a:lnTo>
                <a:lnTo>
                  <a:pt x="1846300" y="2819"/>
                </a:lnTo>
                <a:lnTo>
                  <a:pt x="1767281" y="2819"/>
                </a:lnTo>
                <a:lnTo>
                  <a:pt x="1768373" y="4635"/>
                </a:lnTo>
                <a:lnTo>
                  <a:pt x="1769097" y="6057"/>
                </a:lnTo>
                <a:lnTo>
                  <a:pt x="1769427" y="7150"/>
                </a:lnTo>
                <a:lnTo>
                  <a:pt x="1852815" y="145948"/>
                </a:lnTo>
                <a:lnTo>
                  <a:pt x="1880666" y="192074"/>
                </a:lnTo>
                <a:lnTo>
                  <a:pt x="1881708" y="194221"/>
                </a:lnTo>
                <a:lnTo>
                  <a:pt x="1882432" y="196697"/>
                </a:lnTo>
                <a:lnTo>
                  <a:pt x="1882432" y="336321"/>
                </a:lnTo>
                <a:lnTo>
                  <a:pt x="1958924" y="336321"/>
                </a:lnTo>
                <a:lnTo>
                  <a:pt x="1958924" y="197078"/>
                </a:lnTo>
                <a:lnTo>
                  <a:pt x="1959635" y="193840"/>
                </a:lnTo>
                <a:lnTo>
                  <a:pt x="1961781" y="190652"/>
                </a:lnTo>
                <a:lnTo>
                  <a:pt x="2072259" y="6769"/>
                </a:lnTo>
                <a:lnTo>
                  <a:pt x="2073694" y="4635"/>
                </a:lnTo>
                <a:lnTo>
                  <a:pt x="2074405" y="28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3042285" cy="6858000"/>
          </a:xfrm>
          <a:custGeom>
            <a:avLst/>
            <a:gdLst/>
            <a:ahLst/>
            <a:cxnLst/>
            <a:rect l="l" t="t" r="r" b="b"/>
            <a:pathLst>
              <a:path w="3042285" h="6858000">
                <a:moveTo>
                  <a:pt x="3041904" y="0"/>
                </a:moveTo>
                <a:lnTo>
                  <a:pt x="0" y="0"/>
                </a:lnTo>
                <a:lnTo>
                  <a:pt x="0" y="6858000"/>
                </a:lnTo>
                <a:lnTo>
                  <a:pt x="3041904" y="6858000"/>
                </a:lnTo>
                <a:lnTo>
                  <a:pt x="3041904" y="0"/>
                </a:lnTo>
                <a:close/>
              </a:path>
            </a:pathLst>
          </a:custGeom>
          <a:solidFill>
            <a:srgbClr val="134F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591718" y="2793873"/>
            <a:ext cx="1858010" cy="10020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281940">
              <a:lnSpc>
                <a:spcPct val="100000"/>
              </a:lnSpc>
              <a:spcBef>
                <a:spcPts val="105"/>
              </a:spcBef>
            </a:pPr>
            <a:r>
              <a:rPr dirty="0" sz="3200" spc="-10">
                <a:solidFill>
                  <a:srgbClr val="FFFFFF"/>
                </a:solidFill>
                <a:latin typeface="Calibri"/>
                <a:cs typeface="Calibri"/>
              </a:rPr>
              <a:t>Woodly technology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362950" y="1117853"/>
            <a:ext cx="2472055" cy="1426845"/>
          </a:xfrm>
          <a:prstGeom prst="rect">
            <a:avLst/>
          </a:prstGeom>
          <a:ln w="25400">
            <a:solidFill>
              <a:srgbClr val="134F4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Times New Roman"/>
              <a:cs typeface="Times New Roman"/>
            </a:endParaRPr>
          </a:p>
          <a:p>
            <a:pPr marL="576580" marR="482600" indent="-140335">
              <a:lnSpc>
                <a:spcPct val="100000"/>
              </a:lnSpc>
            </a:pPr>
            <a:r>
              <a:rPr dirty="0" sz="1000" b="1">
                <a:solidFill>
                  <a:srgbClr val="164F46"/>
                </a:solidFill>
                <a:latin typeface="Calibri"/>
                <a:cs typeface="Calibri"/>
              </a:rPr>
              <a:t>Naturally </a:t>
            </a:r>
            <a:r>
              <a:rPr dirty="0" sz="1000" spc="-10" b="1">
                <a:solidFill>
                  <a:srgbClr val="164F46"/>
                </a:solidFill>
                <a:latin typeface="Calibri"/>
                <a:cs typeface="Calibri"/>
              </a:rPr>
              <a:t>occuring</a:t>
            </a:r>
            <a:r>
              <a:rPr dirty="0" sz="1000" spc="-2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64F46"/>
                </a:solidFill>
                <a:latin typeface="Calibri"/>
                <a:cs typeface="Calibri"/>
              </a:rPr>
              <a:t>and</a:t>
            </a:r>
            <a:r>
              <a:rPr dirty="0" sz="1000" spc="-10" b="1">
                <a:solidFill>
                  <a:srgbClr val="164F46"/>
                </a:solidFill>
                <a:latin typeface="Calibri"/>
                <a:cs typeface="Calibri"/>
              </a:rPr>
              <a:t> edible compounds</a:t>
            </a:r>
            <a:r>
              <a:rPr dirty="0" sz="1000" b="1">
                <a:solidFill>
                  <a:srgbClr val="164F46"/>
                </a:solidFill>
                <a:latin typeface="Calibri"/>
                <a:cs typeface="Calibri"/>
              </a:rPr>
              <a:t> as</a:t>
            </a:r>
            <a:r>
              <a:rPr dirty="0" sz="1000" spc="1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164F46"/>
                </a:solidFill>
                <a:latin typeface="Calibri"/>
                <a:cs typeface="Calibri"/>
              </a:rPr>
              <a:t>additives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03597" y="1111758"/>
            <a:ext cx="2470785" cy="1432560"/>
          </a:xfrm>
          <a:prstGeom prst="rect">
            <a:avLst/>
          </a:prstGeom>
          <a:ln w="25400">
            <a:solidFill>
              <a:srgbClr val="134F46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algn="ctr" marL="58419">
              <a:lnSpc>
                <a:spcPct val="100000"/>
              </a:lnSpc>
              <a:spcBef>
                <a:spcPts val="625"/>
              </a:spcBef>
            </a:pPr>
            <a:r>
              <a:rPr dirty="0" sz="1000" spc="-10" b="1">
                <a:solidFill>
                  <a:srgbClr val="164F46"/>
                </a:solidFill>
                <a:latin typeface="Calibri"/>
                <a:cs typeface="Calibri"/>
              </a:rPr>
              <a:t>Cellulose </a:t>
            </a:r>
            <a:r>
              <a:rPr dirty="0" sz="1000" b="1">
                <a:solidFill>
                  <a:srgbClr val="164F46"/>
                </a:solidFill>
                <a:latin typeface="Calibri"/>
                <a:cs typeface="Calibri"/>
              </a:rPr>
              <a:t>from</a:t>
            </a:r>
            <a:r>
              <a:rPr dirty="0" sz="1000" spc="-2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164F46"/>
                </a:solidFill>
                <a:latin typeface="Calibri"/>
                <a:cs typeface="Calibri"/>
              </a:rPr>
              <a:t>sustainably</a:t>
            </a:r>
            <a:r>
              <a:rPr dirty="0" sz="1000" spc="-10" b="1">
                <a:solidFill>
                  <a:srgbClr val="164F46"/>
                </a:solidFill>
                <a:latin typeface="Calibri"/>
                <a:cs typeface="Calibri"/>
              </a:rPr>
              <a:t> managed</a:t>
            </a:r>
            <a:endParaRPr sz="1000">
              <a:latin typeface="Calibri"/>
              <a:cs typeface="Calibri"/>
            </a:endParaRPr>
          </a:p>
          <a:p>
            <a:pPr algn="ctr" marL="58419">
              <a:lnSpc>
                <a:spcPct val="100000"/>
              </a:lnSpc>
              <a:spcBef>
                <a:spcPts val="5"/>
              </a:spcBef>
            </a:pPr>
            <a:r>
              <a:rPr dirty="0" sz="1000" spc="-10" b="1">
                <a:solidFill>
                  <a:srgbClr val="164F46"/>
                </a:solidFill>
                <a:latin typeface="Calibri"/>
                <a:cs typeface="Calibri"/>
              </a:rPr>
              <a:t>forests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8052" y="1258824"/>
            <a:ext cx="522731" cy="62331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3100" y="1231391"/>
            <a:ext cx="550163" cy="63537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08735" y="1393748"/>
            <a:ext cx="331622" cy="405316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77128" y="3852671"/>
            <a:ext cx="3035807" cy="198577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9195561" y="3853434"/>
            <a:ext cx="1731645" cy="13277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Food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contact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approved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</a:pPr>
            <a:r>
              <a:rPr dirty="0" sz="1400">
                <a:latin typeface="Calibri"/>
                <a:cs typeface="Calibri"/>
              </a:rPr>
              <a:t>LCA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study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follows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the </a:t>
            </a:r>
            <a:r>
              <a:rPr dirty="0" sz="1400">
                <a:latin typeface="Calibri"/>
                <a:cs typeface="Calibri"/>
              </a:rPr>
              <a:t>regulations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and </a:t>
            </a:r>
            <a:r>
              <a:rPr dirty="0" sz="1400">
                <a:latin typeface="Calibri"/>
                <a:cs typeface="Calibri"/>
              </a:rPr>
              <a:t>guidelines of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ISO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14040 </a:t>
            </a:r>
            <a:r>
              <a:rPr dirty="0" sz="1400" b="1">
                <a:latin typeface="Calibri"/>
                <a:cs typeface="Calibri"/>
              </a:rPr>
              <a:t>and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ISO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14044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04944" y="5196840"/>
            <a:ext cx="1275588" cy="641604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8580881" y="2714751"/>
            <a:ext cx="441959" cy="744855"/>
          </a:xfrm>
          <a:custGeom>
            <a:avLst/>
            <a:gdLst/>
            <a:ahLst/>
            <a:cxnLst/>
            <a:rect l="l" t="t" r="r" b="b"/>
            <a:pathLst>
              <a:path w="441959" h="744854">
                <a:moveTo>
                  <a:pt x="5461" y="659638"/>
                </a:moveTo>
                <a:lnTo>
                  <a:pt x="0" y="744601"/>
                </a:lnTo>
                <a:lnTo>
                  <a:pt x="71247" y="697992"/>
                </a:lnTo>
                <a:lnTo>
                  <a:pt x="68197" y="696213"/>
                </a:lnTo>
                <a:lnTo>
                  <a:pt x="42925" y="696213"/>
                </a:lnTo>
                <a:lnTo>
                  <a:pt x="21082" y="683387"/>
                </a:lnTo>
                <a:lnTo>
                  <a:pt x="27454" y="672460"/>
                </a:lnTo>
                <a:lnTo>
                  <a:pt x="5461" y="659638"/>
                </a:lnTo>
                <a:close/>
              </a:path>
              <a:path w="441959" h="744854">
                <a:moveTo>
                  <a:pt x="27454" y="672460"/>
                </a:moveTo>
                <a:lnTo>
                  <a:pt x="21082" y="683387"/>
                </a:lnTo>
                <a:lnTo>
                  <a:pt x="42925" y="696213"/>
                </a:lnTo>
                <a:lnTo>
                  <a:pt x="49338" y="685219"/>
                </a:lnTo>
                <a:lnTo>
                  <a:pt x="27454" y="672460"/>
                </a:lnTo>
                <a:close/>
              </a:path>
              <a:path w="441959" h="744854">
                <a:moveTo>
                  <a:pt x="49338" y="685219"/>
                </a:moveTo>
                <a:lnTo>
                  <a:pt x="42925" y="696213"/>
                </a:lnTo>
                <a:lnTo>
                  <a:pt x="68197" y="696213"/>
                </a:lnTo>
                <a:lnTo>
                  <a:pt x="49338" y="685219"/>
                </a:lnTo>
                <a:close/>
              </a:path>
              <a:path w="441959" h="744854">
                <a:moveTo>
                  <a:pt x="419608" y="0"/>
                </a:moveTo>
                <a:lnTo>
                  <a:pt x="27454" y="672460"/>
                </a:lnTo>
                <a:lnTo>
                  <a:pt x="49338" y="685219"/>
                </a:lnTo>
                <a:lnTo>
                  <a:pt x="441578" y="12700"/>
                </a:lnTo>
                <a:lnTo>
                  <a:pt x="4196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5967348" y="2729229"/>
            <a:ext cx="496570" cy="716915"/>
          </a:xfrm>
          <a:custGeom>
            <a:avLst/>
            <a:gdLst/>
            <a:ahLst/>
            <a:cxnLst/>
            <a:rect l="l" t="t" r="r" b="b"/>
            <a:pathLst>
              <a:path w="496570" h="716914">
                <a:moveTo>
                  <a:pt x="442836" y="661043"/>
                </a:moveTo>
                <a:lnTo>
                  <a:pt x="421893" y="675386"/>
                </a:lnTo>
                <a:lnTo>
                  <a:pt x="496315" y="716661"/>
                </a:lnTo>
                <a:lnTo>
                  <a:pt x="490119" y="671449"/>
                </a:lnTo>
                <a:lnTo>
                  <a:pt x="449961" y="671449"/>
                </a:lnTo>
                <a:lnTo>
                  <a:pt x="442836" y="661043"/>
                </a:lnTo>
                <a:close/>
              </a:path>
              <a:path w="496570" h="716914">
                <a:moveTo>
                  <a:pt x="463792" y="646692"/>
                </a:moveTo>
                <a:lnTo>
                  <a:pt x="442836" y="661043"/>
                </a:lnTo>
                <a:lnTo>
                  <a:pt x="449961" y="671449"/>
                </a:lnTo>
                <a:lnTo>
                  <a:pt x="470915" y="657098"/>
                </a:lnTo>
                <a:lnTo>
                  <a:pt x="463792" y="646692"/>
                </a:lnTo>
                <a:close/>
              </a:path>
              <a:path w="496570" h="716914">
                <a:moveTo>
                  <a:pt x="484759" y="632333"/>
                </a:moveTo>
                <a:lnTo>
                  <a:pt x="463792" y="646692"/>
                </a:lnTo>
                <a:lnTo>
                  <a:pt x="470915" y="657098"/>
                </a:lnTo>
                <a:lnTo>
                  <a:pt x="449961" y="671449"/>
                </a:lnTo>
                <a:lnTo>
                  <a:pt x="490119" y="671449"/>
                </a:lnTo>
                <a:lnTo>
                  <a:pt x="484759" y="632333"/>
                </a:lnTo>
                <a:close/>
              </a:path>
              <a:path w="496570" h="716914">
                <a:moveTo>
                  <a:pt x="21081" y="0"/>
                </a:moveTo>
                <a:lnTo>
                  <a:pt x="0" y="14224"/>
                </a:lnTo>
                <a:lnTo>
                  <a:pt x="442836" y="661043"/>
                </a:lnTo>
                <a:lnTo>
                  <a:pt x="463792" y="646692"/>
                </a:lnTo>
                <a:lnTo>
                  <a:pt x="210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4436374" y="3483864"/>
            <a:ext cx="1457325" cy="1591310"/>
            <a:chOff x="4436374" y="3483864"/>
            <a:chExt cx="1457325" cy="1591310"/>
          </a:xfrm>
        </p:grpSpPr>
        <p:pic>
          <p:nvPicPr>
            <p:cNvPr id="15" name="object 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36374" y="4428754"/>
              <a:ext cx="1354815" cy="64616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02708" y="3483864"/>
              <a:ext cx="990600" cy="11338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1088"/>
            <a:ext cx="5038090" cy="9531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650"/>
              </a:lnSpc>
              <a:spcBef>
                <a:spcPts val="100"/>
              </a:spcBef>
            </a:pPr>
            <a:r>
              <a:rPr dirty="0" sz="3200" spc="-30">
                <a:solidFill>
                  <a:srgbClr val="164F46"/>
                </a:solidFill>
              </a:rPr>
              <a:t>Woodly-</a:t>
            </a:r>
            <a:r>
              <a:rPr dirty="0" sz="3200">
                <a:solidFill>
                  <a:srgbClr val="164F46"/>
                </a:solidFill>
              </a:rPr>
              <a:t>material</a:t>
            </a:r>
            <a:r>
              <a:rPr dirty="0" sz="3200" spc="-30">
                <a:solidFill>
                  <a:srgbClr val="164F46"/>
                </a:solidFill>
              </a:rPr>
              <a:t> </a:t>
            </a:r>
            <a:r>
              <a:rPr dirty="0" sz="3200" spc="-10">
                <a:solidFill>
                  <a:srgbClr val="164F46"/>
                </a:solidFill>
              </a:rPr>
              <a:t>explained:</a:t>
            </a:r>
            <a:endParaRPr sz="3200"/>
          </a:p>
          <a:p>
            <a:pPr marL="12700">
              <a:lnSpc>
                <a:spcPts val="3650"/>
              </a:lnSpc>
            </a:pPr>
            <a:r>
              <a:rPr dirty="0" sz="3200" b="1">
                <a:solidFill>
                  <a:srgbClr val="164F46"/>
                </a:solidFill>
                <a:latin typeface="Calibri"/>
                <a:cs typeface="Calibri"/>
              </a:rPr>
              <a:t>What</a:t>
            </a:r>
            <a:r>
              <a:rPr dirty="0" sz="3200" spc="-6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64F46"/>
                </a:solidFill>
                <a:latin typeface="Calibri"/>
                <a:cs typeface="Calibri"/>
              </a:rPr>
              <a:t>is</a:t>
            </a:r>
            <a:r>
              <a:rPr dirty="0" sz="3200" spc="-3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64F46"/>
                </a:solidFill>
                <a:latin typeface="Calibri"/>
                <a:cs typeface="Calibri"/>
              </a:rPr>
              <a:t>Woodly</a:t>
            </a:r>
            <a:r>
              <a:rPr dirty="0" sz="3200" spc="-6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64F46"/>
                </a:solidFill>
                <a:latin typeface="Calibri"/>
                <a:cs typeface="Calibri"/>
              </a:rPr>
              <a:t>made</a:t>
            </a:r>
            <a:r>
              <a:rPr dirty="0" sz="3200" spc="-55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164F46"/>
                </a:solidFill>
                <a:latin typeface="Calibri"/>
                <a:cs typeface="Calibri"/>
              </a:rPr>
              <a:t>out</a:t>
            </a:r>
            <a:r>
              <a:rPr dirty="0" sz="3200" spc="-40" b="1">
                <a:solidFill>
                  <a:srgbClr val="164F46"/>
                </a:solidFill>
                <a:latin typeface="Calibri"/>
                <a:cs typeface="Calibri"/>
              </a:rPr>
              <a:t> </a:t>
            </a:r>
            <a:r>
              <a:rPr dirty="0" sz="3200" spc="-25" b="1">
                <a:solidFill>
                  <a:srgbClr val="164F46"/>
                </a:solidFill>
                <a:latin typeface="Calibri"/>
                <a:cs typeface="Calibri"/>
              </a:rPr>
              <a:t>of?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46251" y="1596644"/>
            <a:ext cx="2961640" cy="666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Calibri"/>
                <a:cs typeface="Calibri"/>
              </a:rPr>
              <a:t>Woodly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made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by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chemically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modifying </a:t>
            </a:r>
            <a:r>
              <a:rPr dirty="0" sz="1400">
                <a:latin typeface="Calibri"/>
                <a:cs typeface="Calibri"/>
              </a:rPr>
              <a:t>cellulose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make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it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thermoplastic.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In </a:t>
            </a:r>
            <a:r>
              <a:rPr dirty="0" sz="1400">
                <a:latin typeface="Calibri"/>
                <a:cs typeface="Calibri"/>
              </a:rPr>
              <a:t>addition,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other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polymeric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components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46251" y="2236724"/>
            <a:ext cx="2762250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additives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used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produce</a:t>
            </a:r>
            <a:r>
              <a:rPr dirty="0" sz="1400" spc="-25">
                <a:latin typeface="Calibri"/>
                <a:cs typeface="Calibri"/>
              </a:rPr>
              <a:t> the </a:t>
            </a:r>
            <a:r>
              <a:rPr dirty="0" sz="1400" spc="-10">
                <a:latin typeface="Calibri"/>
                <a:cs typeface="Calibri"/>
              </a:rPr>
              <a:t>different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Woodly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grades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20">
                <a:latin typeface="Calibri"/>
                <a:cs typeface="Calibri"/>
              </a:rPr>
              <a:t> meet </a:t>
            </a:r>
            <a:r>
              <a:rPr dirty="0" sz="1400">
                <a:latin typeface="Calibri"/>
                <a:cs typeface="Calibri"/>
              </a:rPr>
              <a:t>converting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customer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demands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46251" y="3090418"/>
            <a:ext cx="3063875" cy="1093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Due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current high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price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and a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lack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of </a:t>
            </a:r>
            <a:r>
              <a:rPr dirty="0" sz="1400">
                <a:latin typeface="Calibri"/>
                <a:cs typeface="Calibri"/>
              </a:rPr>
              <a:t>commercial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availability,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some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the </a:t>
            </a:r>
            <a:r>
              <a:rPr dirty="0" sz="1400">
                <a:latin typeface="Calibri"/>
                <a:cs typeface="Calibri"/>
              </a:rPr>
              <a:t>additives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used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Woodly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are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currently </a:t>
            </a:r>
            <a:r>
              <a:rPr dirty="0" sz="1400">
                <a:latin typeface="Calibri"/>
                <a:cs typeface="Calibri"/>
              </a:rPr>
              <a:t>bought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from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chemical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industry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instead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of </a:t>
            </a:r>
            <a:r>
              <a:rPr dirty="0" sz="1400">
                <a:latin typeface="Calibri"/>
                <a:cs typeface="Calibri"/>
              </a:rPr>
              <a:t>harvested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from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nature.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46251" y="4370959"/>
            <a:ext cx="3058160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Calibri"/>
                <a:cs typeface="Calibri"/>
              </a:rPr>
              <a:t>These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molecules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are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not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produced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us </a:t>
            </a:r>
            <a:r>
              <a:rPr dirty="0" sz="1400" spc="-10">
                <a:latin typeface="Calibri"/>
                <a:cs typeface="Calibri"/>
              </a:rPr>
              <a:t>specifically,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but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other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purposes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well </a:t>
            </a:r>
            <a:r>
              <a:rPr dirty="0" sz="1400">
                <a:latin typeface="Calibri"/>
                <a:cs typeface="Calibri"/>
              </a:rPr>
              <a:t>such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as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for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food</a:t>
            </a:r>
            <a:r>
              <a:rPr dirty="0" sz="1400" spc="-5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industry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used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the </a:t>
            </a:r>
            <a:r>
              <a:rPr dirty="0" sz="1400">
                <a:latin typeface="Calibri"/>
                <a:cs typeface="Calibri"/>
              </a:rPr>
              <a:t>food</a:t>
            </a:r>
            <a:r>
              <a:rPr dirty="0" sz="1400" spc="-6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we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eat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every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day.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751613" y="1261937"/>
            <a:ext cx="6265545" cy="4787265"/>
            <a:chOff x="4751613" y="1261937"/>
            <a:chExt cx="6265545" cy="4787265"/>
          </a:xfrm>
        </p:grpSpPr>
        <p:sp>
          <p:nvSpPr>
            <p:cNvPr id="8" name="object 8" descr=""/>
            <p:cNvSpPr/>
            <p:nvPr/>
          </p:nvSpPr>
          <p:spPr>
            <a:xfrm>
              <a:off x="6096000" y="3573779"/>
              <a:ext cx="4921250" cy="433070"/>
            </a:xfrm>
            <a:custGeom>
              <a:avLst/>
              <a:gdLst/>
              <a:ahLst/>
              <a:cxnLst/>
              <a:rect l="l" t="t" r="r" b="b"/>
              <a:pathLst>
                <a:path w="4921250" h="433070">
                  <a:moveTo>
                    <a:pt x="435864" y="245364"/>
                  </a:moveTo>
                  <a:lnTo>
                    <a:pt x="342138" y="57912"/>
                  </a:lnTo>
                  <a:lnTo>
                    <a:pt x="93726" y="57912"/>
                  </a:lnTo>
                  <a:lnTo>
                    <a:pt x="0" y="245364"/>
                  </a:lnTo>
                  <a:lnTo>
                    <a:pt x="93726" y="432816"/>
                  </a:lnTo>
                  <a:lnTo>
                    <a:pt x="342138" y="432816"/>
                  </a:lnTo>
                  <a:lnTo>
                    <a:pt x="435864" y="245364"/>
                  </a:lnTo>
                  <a:close/>
                </a:path>
                <a:path w="4921250" h="433070">
                  <a:moveTo>
                    <a:pt x="883920" y="235458"/>
                  </a:moveTo>
                  <a:lnTo>
                    <a:pt x="789813" y="47244"/>
                  </a:lnTo>
                  <a:lnTo>
                    <a:pt x="543674" y="47244"/>
                  </a:lnTo>
                  <a:lnTo>
                    <a:pt x="449580" y="235458"/>
                  </a:lnTo>
                  <a:lnTo>
                    <a:pt x="543674" y="423672"/>
                  </a:lnTo>
                  <a:lnTo>
                    <a:pt x="789813" y="423672"/>
                  </a:lnTo>
                  <a:lnTo>
                    <a:pt x="883920" y="235458"/>
                  </a:lnTo>
                  <a:close/>
                </a:path>
                <a:path w="4921250" h="433070">
                  <a:moveTo>
                    <a:pt x="1333500" y="235458"/>
                  </a:moveTo>
                  <a:lnTo>
                    <a:pt x="1239393" y="47244"/>
                  </a:lnTo>
                  <a:lnTo>
                    <a:pt x="993267" y="47244"/>
                  </a:lnTo>
                  <a:lnTo>
                    <a:pt x="899160" y="235458"/>
                  </a:lnTo>
                  <a:lnTo>
                    <a:pt x="993267" y="423672"/>
                  </a:lnTo>
                  <a:lnTo>
                    <a:pt x="1239393" y="423672"/>
                  </a:lnTo>
                  <a:lnTo>
                    <a:pt x="1333500" y="235458"/>
                  </a:lnTo>
                  <a:close/>
                </a:path>
                <a:path w="4921250" h="433070">
                  <a:moveTo>
                    <a:pt x="1783080" y="225552"/>
                  </a:moveTo>
                  <a:lnTo>
                    <a:pt x="1689354" y="38100"/>
                  </a:lnTo>
                  <a:lnTo>
                    <a:pt x="1440942" y="38100"/>
                  </a:lnTo>
                  <a:lnTo>
                    <a:pt x="1347216" y="225552"/>
                  </a:lnTo>
                  <a:lnTo>
                    <a:pt x="1440942" y="413004"/>
                  </a:lnTo>
                  <a:lnTo>
                    <a:pt x="1689354" y="413004"/>
                  </a:lnTo>
                  <a:lnTo>
                    <a:pt x="1783080" y="225552"/>
                  </a:lnTo>
                  <a:close/>
                </a:path>
                <a:path w="4921250" h="433070">
                  <a:moveTo>
                    <a:pt x="2228088" y="228600"/>
                  </a:moveTo>
                  <a:lnTo>
                    <a:pt x="2134362" y="41148"/>
                  </a:lnTo>
                  <a:lnTo>
                    <a:pt x="1885950" y="41148"/>
                  </a:lnTo>
                  <a:lnTo>
                    <a:pt x="1792224" y="228600"/>
                  </a:lnTo>
                  <a:lnTo>
                    <a:pt x="1885950" y="416052"/>
                  </a:lnTo>
                  <a:lnTo>
                    <a:pt x="2134362" y="416052"/>
                  </a:lnTo>
                  <a:lnTo>
                    <a:pt x="2228088" y="228600"/>
                  </a:lnTo>
                  <a:close/>
                </a:path>
                <a:path w="4921250" h="433070">
                  <a:moveTo>
                    <a:pt x="2677668" y="219456"/>
                  </a:moveTo>
                  <a:lnTo>
                    <a:pt x="2583942" y="32016"/>
                  </a:lnTo>
                  <a:lnTo>
                    <a:pt x="2335530" y="32016"/>
                  </a:lnTo>
                  <a:lnTo>
                    <a:pt x="2241804" y="219456"/>
                  </a:lnTo>
                  <a:lnTo>
                    <a:pt x="2335530" y="406908"/>
                  </a:lnTo>
                  <a:lnTo>
                    <a:pt x="2583942" y="406908"/>
                  </a:lnTo>
                  <a:lnTo>
                    <a:pt x="2677668" y="219456"/>
                  </a:lnTo>
                  <a:close/>
                </a:path>
                <a:path w="4921250" h="433070">
                  <a:moveTo>
                    <a:pt x="3125724" y="219456"/>
                  </a:moveTo>
                  <a:lnTo>
                    <a:pt x="3031998" y="32016"/>
                  </a:lnTo>
                  <a:lnTo>
                    <a:pt x="2785110" y="32016"/>
                  </a:lnTo>
                  <a:lnTo>
                    <a:pt x="2691384" y="219456"/>
                  </a:lnTo>
                  <a:lnTo>
                    <a:pt x="2785110" y="406908"/>
                  </a:lnTo>
                  <a:lnTo>
                    <a:pt x="3031998" y="406908"/>
                  </a:lnTo>
                  <a:lnTo>
                    <a:pt x="3125724" y="219456"/>
                  </a:lnTo>
                  <a:close/>
                </a:path>
                <a:path w="4921250" h="433070">
                  <a:moveTo>
                    <a:pt x="3575304" y="209550"/>
                  </a:moveTo>
                  <a:lnTo>
                    <a:pt x="3481197" y="21336"/>
                  </a:lnTo>
                  <a:lnTo>
                    <a:pt x="3235071" y="21336"/>
                  </a:lnTo>
                  <a:lnTo>
                    <a:pt x="3140964" y="209550"/>
                  </a:lnTo>
                  <a:lnTo>
                    <a:pt x="3235071" y="397764"/>
                  </a:lnTo>
                  <a:lnTo>
                    <a:pt x="3481197" y="397764"/>
                  </a:lnTo>
                  <a:lnTo>
                    <a:pt x="3575304" y="209550"/>
                  </a:lnTo>
                  <a:close/>
                </a:path>
                <a:path w="4921250" h="433070">
                  <a:moveTo>
                    <a:pt x="4026408" y="193548"/>
                  </a:moveTo>
                  <a:lnTo>
                    <a:pt x="3932682" y="6096"/>
                  </a:lnTo>
                  <a:lnTo>
                    <a:pt x="3685794" y="6096"/>
                  </a:lnTo>
                  <a:lnTo>
                    <a:pt x="3592068" y="193548"/>
                  </a:lnTo>
                  <a:lnTo>
                    <a:pt x="3685794" y="381000"/>
                  </a:lnTo>
                  <a:lnTo>
                    <a:pt x="3932682" y="381000"/>
                  </a:lnTo>
                  <a:lnTo>
                    <a:pt x="4026408" y="193548"/>
                  </a:lnTo>
                  <a:close/>
                </a:path>
                <a:path w="4921250" h="433070">
                  <a:moveTo>
                    <a:pt x="4471416" y="196596"/>
                  </a:moveTo>
                  <a:lnTo>
                    <a:pt x="4377690" y="9144"/>
                  </a:lnTo>
                  <a:lnTo>
                    <a:pt x="4129278" y="9144"/>
                  </a:lnTo>
                  <a:lnTo>
                    <a:pt x="4035552" y="196596"/>
                  </a:lnTo>
                  <a:lnTo>
                    <a:pt x="4129278" y="384048"/>
                  </a:lnTo>
                  <a:lnTo>
                    <a:pt x="4377690" y="384048"/>
                  </a:lnTo>
                  <a:lnTo>
                    <a:pt x="4471416" y="196596"/>
                  </a:lnTo>
                  <a:close/>
                </a:path>
                <a:path w="4921250" h="433070">
                  <a:moveTo>
                    <a:pt x="4920996" y="187452"/>
                  </a:moveTo>
                  <a:lnTo>
                    <a:pt x="4827270" y="0"/>
                  </a:lnTo>
                  <a:lnTo>
                    <a:pt x="4578858" y="0"/>
                  </a:lnTo>
                  <a:lnTo>
                    <a:pt x="4485132" y="187452"/>
                  </a:lnTo>
                  <a:lnTo>
                    <a:pt x="4578858" y="374904"/>
                  </a:lnTo>
                  <a:lnTo>
                    <a:pt x="4827270" y="374904"/>
                  </a:lnTo>
                  <a:lnTo>
                    <a:pt x="4920996" y="187452"/>
                  </a:lnTo>
                  <a:close/>
                </a:path>
              </a:pathLst>
            </a:custGeom>
            <a:solidFill>
              <a:srgbClr val="37A1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330696" y="3387851"/>
              <a:ext cx="4459605" cy="815340"/>
            </a:xfrm>
            <a:custGeom>
              <a:avLst/>
              <a:gdLst/>
              <a:ahLst/>
              <a:cxnLst/>
              <a:rect l="l" t="t" r="r" b="b"/>
              <a:pathLst>
                <a:path w="4459605" h="815339">
                  <a:moveTo>
                    <a:pt x="216408" y="125730"/>
                  </a:moveTo>
                  <a:lnTo>
                    <a:pt x="108204" y="18288"/>
                  </a:lnTo>
                  <a:lnTo>
                    <a:pt x="0" y="125730"/>
                  </a:lnTo>
                  <a:lnTo>
                    <a:pt x="108204" y="233172"/>
                  </a:lnTo>
                  <a:lnTo>
                    <a:pt x="216408" y="125730"/>
                  </a:lnTo>
                  <a:close/>
                </a:path>
                <a:path w="4459605" h="815339">
                  <a:moveTo>
                    <a:pt x="1559052" y="707136"/>
                  </a:moveTo>
                  <a:lnTo>
                    <a:pt x="1450848" y="598932"/>
                  </a:lnTo>
                  <a:lnTo>
                    <a:pt x="1342644" y="707136"/>
                  </a:lnTo>
                  <a:lnTo>
                    <a:pt x="1450848" y="815340"/>
                  </a:lnTo>
                  <a:lnTo>
                    <a:pt x="1559052" y="707136"/>
                  </a:lnTo>
                  <a:close/>
                </a:path>
                <a:path w="4459605" h="815339">
                  <a:moveTo>
                    <a:pt x="2906268" y="108204"/>
                  </a:moveTo>
                  <a:lnTo>
                    <a:pt x="2798064" y="0"/>
                  </a:lnTo>
                  <a:lnTo>
                    <a:pt x="2689860" y="108204"/>
                  </a:lnTo>
                  <a:lnTo>
                    <a:pt x="2798064" y="216408"/>
                  </a:lnTo>
                  <a:lnTo>
                    <a:pt x="2906268" y="108204"/>
                  </a:lnTo>
                  <a:close/>
                </a:path>
                <a:path w="4459605" h="815339">
                  <a:moveTo>
                    <a:pt x="4459224" y="669036"/>
                  </a:moveTo>
                  <a:lnTo>
                    <a:pt x="4351020" y="560832"/>
                  </a:lnTo>
                  <a:lnTo>
                    <a:pt x="4242816" y="669036"/>
                  </a:lnTo>
                  <a:lnTo>
                    <a:pt x="4351020" y="777240"/>
                  </a:lnTo>
                  <a:lnTo>
                    <a:pt x="4459224" y="669036"/>
                  </a:lnTo>
                  <a:close/>
                </a:path>
              </a:pathLst>
            </a:custGeom>
            <a:solidFill>
              <a:srgbClr val="8EB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777228" y="3363467"/>
              <a:ext cx="3793490" cy="859790"/>
            </a:xfrm>
            <a:custGeom>
              <a:avLst/>
              <a:gdLst/>
              <a:ahLst/>
              <a:cxnLst/>
              <a:rect l="l" t="t" r="r" b="b"/>
              <a:pathLst>
                <a:path w="3793490" h="859789">
                  <a:moveTo>
                    <a:pt x="216408" y="751332"/>
                  </a:moveTo>
                  <a:lnTo>
                    <a:pt x="108204" y="643128"/>
                  </a:lnTo>
                  <a:lnTo>
                    <a:pt x="0" y="751332"/>
                  </a:lnTo>
                  <a:lnTo>
                    <a:pt x="108204" y="859536"/>
                  </a:lnTo>
                  <a:lnTo>
                    <a:pt x="216408" y="751332"/>
                  </a:lnTo>
                  <a:close/>
                </a:path>
                <a:path w="3793490" h="859789">
                  <a:moveTo>
                    <a:pt x="665988" y="146304"/>
                  </a:moveTo>
                  <a:lnTo>
                    <a:pt x="558546" y="38100"/>
                  </a:lnTo>
                  <a:lnTo>
                    <a:pt x="451104" y="146304"/>
                  </a:lnTo>
                  <a:lnTo>
                    <a:pt x="558546" y="254508"/>
                  </a:lnTo>
                  <a:lnTo>
                    <a:pt x="665988" y="146304"/>
                  </a:lnTo>
                  <a:close/>
                </a:path>
                <a:path w="3793490" h="859789">
                  <a:moveTo>
                    <a:pt x="1540764" y="139446"/>
                  </a:moveTo>
                  <a:lnTo>
                    <a:pt x="1432560" y="32004"/>
                  </a:lnTo>
                  <a:lnTo>
                    <a:pt x="1324356" y="139446"/>
                  </a:lnTo>
                  <a:lnTo>
                    <a:pt x="1432560" y="246888"/>
                  </a:lnTo>
                  <a:lnTo>
                    <a:pt x="1540764" y="139446"/>
                  </a:lnTo>
                  <a:close/>
                </a:path>
                <a:path w="3793490" h="859789">
                  <a:moveTo>
                    <a:pt x="2904744" y="715518"/>
                  </a:moveTo>
                  <a:lnTo>
                    <a:pt x="2797302" y="608076"/>
                  </a:lnTo>
                  <a:lnTo>
                    <a:pt x="2689860" y="715518"/>
                  </a:lnTo>
                  <a:lnTo>
                    <a:pt x="2797302" y="822960"/>
                  </a:lnTo>
                  <a:lnTo>
                    <a:pt x="2904744" y="715518"/>
                  </a:lnTo>
                  <a:close/>
                </a:path>
                <a:path w="3793490" h="859789">
                  <a:moveTo>
                    <a:pt x="3108960" y="108204"/>
                  </a:moveTo>
                  <a:lnTo>
                    <a:pt x="3000756" y="0"/>
                  </a:lnTo>
                  <a:lnTo>
                    <a:pt x="2892552" y="108204"/>
                  </a:lnTo>
                  <a:lnTo>
                    <a:pt x="3000756" y="216408"/>
                  </a:lnTo>
                  <a:lnTo>
                    <a:pt x="3108960" y="108204"/>
                  </a:lnTo>
                  <a:close/>
                </a:path>
                <a:path w="3793490" h="859789">
                  <a:moveTo>
                    <a:pt x="3793236" y="108204"/>
                  </a:moveTo>
                  <a:lnTo>
                    <a:pt x="3685032" y="0"/>
                  </a:lnTo>
                  <a:lnTo>
                    <a:pt x="3576828" y="108204"/>
                  </a:lnTo>
                  <a:lnTo>
                    <a:pt x="3685032" y="216408"/>
                  </a:lnTo>
                  <a:lnTo>
                    <a:pt x="3793236" y="108204"/>
                  </a:lnTo>
                  <a:close/>
                </a:path>
              </a:pathLst>
            </a:custGeom>
            <a:solidFill>
              <a:srgbClr val="EEEAA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51613" y="1824095"/>
              <a:ext cx="1202181" cy="103499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574791" y="2820923"/>
              <a:ext cx="650240" cy="773430"/>
            </a:xfrm>
            <a:custGeom>
              <a:avLst/>
              <a:gdLst/>
              <a:ahLst/>
              <a:cxnLst/>
              <a:rect l="l" t="t" r="r" b="b"/>
              <a:pathLst>
                <a:path w="650239" h="773429">
                  <a:moveTo>
                    <a:pt x="0" y="0"/>
                  </a:moveTo>
                  <a:lnTo>
                    <a:pt x="650240" y="773049"/>
                  </a:lnTo>
                </a:path>
              </a:pathLst>
            </a:custGeom>
            <a:ln w="6350">
              <a:solidFill>
                <a:srgbClr val="164F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65464" y="1261937"/>
              <a:ext cx="1583965" cy="1058989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4830" y="4823511"/>
              <a:ext cx="1742156" cy="1225119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5939154" y="2421128"/>
            <a:ext cx="109410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Cellulose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from </a:t>
            </a:r>
            <a:r>
              <a:rPr dirty="0" sz="1200" spc="-10">
                <a:latin typeface="Calibri"/>
                <a:cs typeface="Calibri"/>
              </a:rPr>
              <a:t>sustainably </a:t>
            </a:r>
            <a:r>
              <a:rPr dirty="0" sz="1200">
                <a:latin typeface="Calibri"/>
                <a:cs typeface="Calibri"/>
              </a:rPr>
              <a:t>managed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forests.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6885431" y="2328672"/>
            <a:ext cx="2907030" cy="2692400"/>
          </a:xfrm>
          <a:custGeom>
            <a:avLst/>
            <a:gdLst/>
            <a:ahLst/>
            <a:cxnLst/>
            <a:rect l="l" t="t" r="r" b="b"/>
            <a:pathLst>
              <a:path w="2907029" h="2692400">
                <a:moveTo>
                  <a:pt x="2892552" y="0"/>
                </a:moveTo>
                <a:lnTo>
                  <a:pt x="2906522" y="986916"/>
                </a:lnTo>
              </a:path>
              <a:path w="2907029" h="2692400">
                <a:moveTo>
                  <a:pt x="803148" y="1868423"/>
                </a:moveTo>
                <a:lnTo>
                  <a:pt x="0" y="2692146"/>
                </a:lnTo>
              </a:path>
            </a:pathLst>
          </a:custGeom>
          <a:ln w="6350">
            <a:solidFill>
              <a:srgbClr val="164F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9932923" y="2370201"/>
            <a:ext cx="190118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Non-toxic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edible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additives </a:t>
            </a:r>
            <a:r>
              <a:rPr dirty="0" sz="1200">
                <a:latin typeface="Calibri"/>
                <a:cs typeface="Calibri"/>
              </a:rPr>
              <a:t>that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can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found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for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example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cheese.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7196708" y="5153405"/>
            <a:ext cx="218694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Non-toxic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and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edible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additives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that </a:t>
            </a:r>
            <a:r>
              <a:rPr dirty="0" sz="1200">
                <a:latin typeface="Calibri"/>
                <a:cs typeface="Calibri"/>
              </a:rPr>
              <a:t>can be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found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vegetables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such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as </a:t>
            </a:r>
            <a:r>
              <a:rPr dirty="0" sz="1200">
                <a:latin typeface="Calibri"/>
                <a:cs typeface="Calibri"/>
              </a:rPr>
              <a:t>garden</a:t>
            </a:r>
            <a:r>
              <a:rPr dirty="0" sz="1200" spc="-6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rhubarb.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0883" y="0"/>
              <a:ext cx="9691116" cy="68579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8827135" cy="6858000"/>
            </a:xfrm>
            <a:custGeom>
              <a:avLst/>
              <a:gdLst/>
              <a:ahLst/>
              <a:cxnLst/>
              <a:rect l="l" t="t" r="r" b="b"/>
              <a:pathLst>
                <a:path w="8827135" h="6858000">
                  <a:moveTo>
                    <a:pt x="882700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827008" y="6858000"/>
                  </a:lnTo>
                  <a:lnTo>
                    <a:pt x="8827008" y="0"/>
                  </a:lnTo>
                  <a:close/>
                </a:path>
              </a:pathLst>
            </a:custGeom>
            <a:solidFill>
              <a:srgbClr val="134F4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0920" y="489661"/>
            <a:ext cx="450215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</a:rPr>
              <a:t>Woodly</a:t>
            </a:r>
            <a:r>
              <a:rPr dirty="0" sz="3600" spc="-65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–</a:t>
            </a:r>
            <a:r>
              <a:rPr dirty="0" sz="3600" spc="-60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Good</a:t>
            </a:r>
            <a:r>
              <a:rPr dirty="0" sz="3600" spc="-60">
                <a:solidFill>
                  <a:srgbClr val="FFFFFF"/>
                </a:solidFill>
              </a:rPr>
              <a:t> </a:t>
            </a:r>
            <a:r>
              <a:rPr dirty="0" sz="3600">
                <a:solidFill>
                  <a:srgbClr val="FFFFFF"/>
                </a:solidFill>
              </a:rPr>
              <a:t>to</a:t>
            </a:r>
            <a:r>
              <a:rPr dirty="0" sz="3600" spc="-60">
                <a:solidFill>
                  <a:srgbClr val="FFFFFF"/>
                </a:solidFill>
              </a:rPr>
              <a:t> </a:t>
            </a:r>
            <a:r>
              <a:rPr dirty="0" sz="3600" spc="-20">
                <a:solidFill>
                  <a:srgbClr val="FFFFFF"/>
                </a:solidFill>
              </a:rPr>
              <a:t>know</a:t>
            </a:r>
            <a:endParaRPr sz="3600"/>
          </a:p>
        </p:txBody>
      </p:sp>
      <p:sp>
        <p:nvSpPr>
          <p:cNvPr id="6" name="object 6" descr=""/>
          <p:cNvSpPr txBox="1"/>
          <p:nvPr/>
        </p:nvSpPr>
        <p:spPr>
          <a:xfrm>
            <a:off x="610920" y="1525016"/>
            <a:ext cx="7847965" cy="202501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Challenges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7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High</a:t>
            </a:r>
            <a:r>
              <a:rPr dirty="0" sz="1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vapor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transmission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rate</a:t>
            </a:r>
            <a:endParaRPr sz="1600">
              <a:latin typeface="Calibri"/>
              <a:cs typeface="Calibri"/>
            </a:endParaRPr>
          </a:p>
          <a:p>
            <a:pPr lvl="1" marL="812800" indent="-343535">
              <a:lnSpc>
                <a:spcPts val="173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yet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suitable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beverage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bottles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long-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storage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fresh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7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Machine</a:t>
            </a:r>
            <a:r>
              <a:rPr dirty="0" sz="1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operators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adjust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Woodly</a:t>
            </a:r>
            <a:endParaRPr sz="1600">
              <a:latin typeface="Calibri"/>
              <a:cs typeface="Calibri"/>
            </a:endParaRPr>
          </a:p>
          <a:p>
            <a:pPr lvl="1" marL="812800" indent="-343535">
              <a:lnSpc>
                <a:spcPts val="173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Short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machine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“do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leave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Woodly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inside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lunch</a:t>
            </a:r>
            <a:r>
              <a:rPr dirty="0" sz="1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break”</a:t>
            </a:r>
            <a:endParaRPr sz="1600">
              <a:latin typeface="Calibri"/>
              <a:cs typeface="Calibri"/>
            </a:endParaRPr>
          </a:p>
          <a:p>
            <a:pPr lvl="1" marL="812800" indent="-343535">
              <a:lnSpc>
                <a:spcPts val="1730"/>
              </a:lnSpc>
              <a:buFont typeface="Arial"/>
              <a:buChar char="•"/>
              <a:tabLst>
                <a:tab pos="812800" algn="l"/>
                <a:tab pos="813435" algn="l"/>
              </a:tabLst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Temperatures</a:t>
            </a:r>
            <a:endParaRPr sz="1600">
              <a:latin typeface="Calibri"/>
              <a:cs typeface="Calibri"/>
            </a:endParaRPr>
          </a:p>
          <a:p>
            <a:pPr marL="355600" indent="-342900">
              <a:lnSpc>
                <a:spcPts val="173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Frozen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film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strength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sealability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frozen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packaging</a:t>
            </a:r>
            <a:r>
              <a:rPr dirty="0" sz="16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still</a:t>
            </a:r>
            <a:r>
              <a:rPr dirty="0" sz="16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improved</a:t>
            </a:r>
            <a:endParaRPr sz="1600">
              <a:latin typeface="Calibri"/>
              <a:cs typeface="Calibri"/>
            </a:endParaRPr>
          </a:p>
          <a:p>
            <a:pPr marL="355600" marR="5080" indent="-342900">
              <a:lnSpc>
                <a:spcPts val="1730"/>
              </a:lnSpc>
              <a:spcBef>
                <a:spcPts val="1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Expensive</a:t>
            </a:r>
            <a:r>
              <a:rPr dirty="0" sz="16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roadmap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reduce</a:t>
            </a:r>
            <a:r>
              <a:rPr dirty="0" sz="16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price</a:t>
            </a:r>
            <a:r>
              <a:rPr dirty="0" sz="16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available,</a:t>
            </a:r>
            <a:r>
              <a:rPr dirty="0" sz="16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dirty="0" sz="16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requires</a:t>
            </a:r>
            <a:r>
              <a:rPr dirty="0" sz="16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major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investments</a:t>
            </a: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(beyond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30 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kt/a)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9742920" y="5282183"/>
            <a:ext cx="2074545" cy="1045210"/>
          </a:xfrm>
          <a:custGeom>
            <a:avLst/>
            <a:gdLst/>
            <a:ahLst/>
            <a:cxnLst/>
            <a:rect l="l" t="t" r="r" b="b"/>
            <a:pathLst>
              <a:path w="2074545" h="1045210">
                <a:moveTo>
                  <a:pt x="468376" y="3200"/>
                </a:moveTo>
                <a:lnTo>
                  <a:pt x="467664" y="3200"/>
                </a:lnTo>
                <a:lnTo>
                  <a:pt x="466953" y="2819"/>
                </a:lnTo>
                <a:lnTo>
                  <a:pt x="390080" y="2819"/>
                </a:lnTo>
                <a:lnTo>
                  <a:pt x="389724" y="4305"/>
                </a:lnTo>
                <a:lnTo>
                  <a:pt x="389369" y="6438"/>
                </a:lnTo>
                <a:lnTo>
                  <a:pt x="365480" y="114604"/>
                </a:lnTo>
                <a:lnTo>
                  <a:pt x="349681" y="185991"/>
                </a:lnTo>
                <a:lnTo>
                  <a:pt x="348018" y="193954"/>
                </a:lnTo>
                <a:lnTo>
                  <a:pt x="345998" y="203314"/>
                </a:lnTo>
                <a:lnTo>
                  <a:pt x="344690" y="209499"/>
                </a:lnTo>
                <a:lnTo>
                  <a:pt x="343242" y="217068"/>
                </a:lnTo>
                <a:lnTo>
                  <a:pt x="329349" y="163715"/>
                </a:lnTo>
                <a:lnTo>
                  <a:pt x="316560" y="114223"/>
                </a:lnTo>
                <a:lnTo>
                  <a:pt x="301713" y="56769"/>
                </a:lnTo>
                <a:lnTo>
                  <a:pt x="287820" y="3200"/>
                </a:lnTo>
                <a:lnTo>
                  <a:pt x="287108" y="3200"/>
                </a:lnTo>
                <a:lnTo>
                  <a:pt x="286753" y="2819"/>
                </a:lnTo>
                <a:lnTo>
                  <a:pt x="210591" y="2819"/>
                </a:lnTo>
                <a:lnTo>
                  <a:pt x="210235" y="4305"/>
                </a:lnTo>
                <a:lnTo>
                  <a:pt x="209524" y="6438"/>
                </a:lnTo>
                <a:lnTo>
                  <a:pt x="203238" y="32727"/>
                </a:lnTo>
                <a:lnTo>
                  <a:pt x="196786" y="59093"/>
                </a:lnTo>
                <a:lnTo>
                  <a:pt x="183083" y="114604"/>
                </a:lnTo>
                <a:lnTo>
                  <a:pt x="173050" y="155968"/>
                </a:lnTo>
                <a:lnTo>
                  <a:pt x="162331" y="199936"/>
                </a:lnTo>
                <a:lnTo>
                  <a:pt x="160896" y="205981"/>
                </a:lnTo>
                <a:lnTo>
                  <a:pt x="158750" y="218160"/>
                </a:lnTo>
                <a:lnTo>
                  <a:pt x="158394" y="218160"/>
                </a:lnTo>
                <a:lnTo>
                  <a:pt x="158038" y="217779"/>
                </a:lnTo>
                <a:lnTo>
                  <a:pt x="107619" y="3200"/>
                </a:lnTo>
                <a:lnTo>
                  <a:pt x="22885" y="3200"/>
                </a:lnTo>
                <a:lnTo>
                  <a:pt x="54178" y="114604"/>
                </a:lnTo>
                <a:lnTo>
                  <a:pt x="116560" y="336321"/>
                </a:lnTo>
                <a:lnTo>
                  <a:pt x="189141" y="336321"/>
                </a:lnTo>
                <a:lnTo>
                  <a:pt x="201117" y="291795"/>
                </a:lnTo>
                <a:lnTo>
                  <a:pt x="213017" y="247332"/>
                </a:lnTo>
                <a:lnTo>
                  <a:pt x="220814" y="218160"/>
                </a:lnTo>
                <a:lnTo>
                  <a:pt x="248500" y="114223"/>
                </a:lnTo>
                <a:lnTo>
                  <a:pt x="249212" y="114223"/>
                </a:lnTo>
                <a:lnTo>
                  <a:pt x="271856" y="203314"/>
                </a:lnTo>
                <a:lnTo>
                  <a:pt x="282956" y="247700"/>
                </a:lnTo>
                <a:lnTo>
                  <a:pt x="294005" y="292150"/>
                </a:lnTo>
                <a:lnTo>
                  <a:pt x="304977" y="336651"/>
                </a:lnTo>
                <a:lnTo>
                  <a:pt x="375412" y="336321"/>
                </a:lnTo>
                <a:lnTo>
                  <a:pt x="377202" y="334886"/>
                </a:lnTo>
                <a:lnTo>
                  <a:pt x="379704" y="327037"/>
                </a:lnTo>
                <a:lnTo>
                  <a:pt x="381139" y="320611"/>
                </a:lnTo>
                <a:lnTo>
                  <a:pt x="382930" y="313804"/>
                </a:lnTo>
                <a:lnTo>
                  <a:pt x="395770" y="267741"/>
                </a:lnTo>
                <a:lnTo>
                  <a:pt x="409816" y="217068"/>
                </a:lnTo>
                <a:lnTo>
                  <a:pt x="421322" y="175425"/>
                </a:lnTo>
                <a:lnTo>
                  <a:pt x="438162" y="114223"/>
                </a:lnTo>
                <a:lnTo>
                  <a:pt x="459435" y="36753"/>
                </a:lnTo>
                <a:lnTo>
                  <a:pt x="461645" y="28460"/>
                </a:lnTo>
                <a:lnTo>
                  <a:pt x="466178" y="11709"/>
                </a:lnTo>
                <a:lnTo>
                  <a:pt x="468376" y="3200"/>
                </a:lnTo>
                <a:close/>
              </a:path>
              <a:path w="2074545" h="1045210">
                <a:moveTo>
                  <a:pt x="801243" y="179387"/>
                </a:moveTo>
                <a:lnTo>
                  <a:pt x="792302" y="107086"/>
                </a:lnTo>
                <a:lnTo>
                  <a:pt x="770978" y="61023"/>
                </a:lnTo>
                <a:lnTo>
                  <a:pt x="730440" y="21424"/>
                </a:lnTo>
                <a:lnTo>
                  <a:pt x="724217" y="18313"/>
                </a:lnTo>
                <a:lnTo>
                  <a:pt x="724217" y="163639"/>
                </a:lnTo>
                <a:lnTo>
                  <a:pt x="724001" y="181711"/>
                </a:lnTo>
                <a:lnTo>
                  <a:pt x="714921" y="227101"/>
                </a:lnTo>
                <a:lnTo>
                  <a:pt x="687070" y="266166"/>
                </a:lnTo>
                <a:lnTo>
                  <a:pt x="633666" y="279412"/>
                </a:lnTo>
                <a:lnTo>
                  <a:pt x="609244" y="271691"/>
                </a:lnTo>
                <a:lnTo>
                  <a:pt x="578561" y="240665"/>
                </a:lnTo>
                <a:lnTo>
                  <a:pt x="564337" y="193141"/>
                </a:lnTo>
                <a:lnTo>
                  <a:pt x="563130" y="175742"/>
                </a:lnTo>
                <a:lnTo>
                  <a:pt x="563486" y="158153"/>
                </a:lnTo>
                <a:lnTo>
                  <a:pt x="571614" y="114033"/>
                </a:lnTo>
                <a:lnTo>
                  <a:pt x="604647" y="71043"/>
                </a:lnTo>
                <a:lnTo>
                  <a:pt x="640359" y="61023"/>
                </a:lnTo>
                <a:lnTo>
                  <a:pt x="665137" y="64325"/>
                </a:lnTo>
                <a:lnTo>
                  <a:pt x="702094" y="89674"/>
                </a:lnTo>
                <a:lnTo>
                  <a:pt x="719632" y="128308"/>
                </a:lnTo>
                <a:lnTo>
                  <a:pt x="724217" y="163639"/>
                </a:lnTo>
                <a:lnTo>
                  <a:pt x="724217" y="18313"/>
                </a:lnTo>
                <a:lnTo>
                  <a:pt x="702246" y="7315"/>
                </a:lnTo>
                <a:lnTo>
                  <a:pt x="675906" y="0"/>
                </a:lnTo>
                <a:lnTo>
                  <a:pt x="610933" y="0"/>
                </a:lnTo>
                <a:lnTo>
                  <a:pt x="548462" y="26822"/>
                </a:lnTo>
                <a:lnTo>
                  <a:pt x="505206" y="79629"/>
                </a:lnTo>
                <a:lnTo>
                  <a:pt x="490359" y="123507"/>
                </a:lnTo>
                <a:lnTo>
                  <a:pt x="486232" y="169570"/>
                </a:lnTo>
                <a:lnTo>
                  <a:pt x="486384" y="183172"/>
                </a:lnTo>
                <a:lnTo>
                  <a:pt x="491947" y="223151"/>
                </a:lnTo>
                <a:lnTo>
                  <a:pt x="511746" y="271830"/>
                </a:lnTo>
                <a:lnTo>
                  <a:pt x="547052" y="310616"/>
                </a:lnTo>
                <a:lnTo>
                  <a:pt x="607060" y="339026"/>
                </a:lnTo>
                <a:lnTo>
                  <a:pt x="639508" y="342785"/>
                </a:lnTo>
                <a:lnTo>
                  <a:pt x="673252" y="339890"/>
                </a:lnTo>
                <a:lnTo>
                  <a:pt x="710349" y="328891"/>
                </a:lnTo>
                <a:lnTo>
                  <a:pt x="766699" y="284302"/>
                </a:lnTo>
                <a:lnTo>
                  <a:pt x="785495" y="250609"/>
                </a:lnTo>
                <a:lnTo>
                  <a:pt x="796721" y="215226"/>
                </a:lnTo>
                <a:lnTo>
                  <a:pt x="801243" y="179387"/>
                </a:lnTo>
                <a:close/>
              </a:path>
              <a:path w="2074545" h="1045210">
                <a:moveTo>
                  <a:pt x="802309" y="452335"/>
                </a:moveTo>
                <a:lnTo>
                  <a:pt x="685025" y="452335"/>
                </a:lnTo>
                <a:lnTo>
                  <a:pt x="676783" y="488696"/>
                </a:lnTo>
                <a:lnTo>
                  <a:pt x="657059" y="516966"/>
                </a:lnTo>
                <a:lnTo>
                  <a:pt x="629437" y="535584"/>
                </a:lnTo>
                <a:lnTo>
                  <a:pt x="597471" y="543039"/>
                </a:lnTo>
                <a:lnTo>
                  <a:pt x="581507" y="542353"/>
                </a:lnTo>
                <a:lnTo>
                  <a:pt x="538467" y="524814"/>
                </a:lnTo>
                <a:lnTo>
                  <a:pt x="511289" y="492836"/>
                </a:lnTo>
                <a:lnTo>
                  <a:pt x="501294" y="452005"/>
                </a:lnTo>
                <a:lnTo>
                  <a:pt x="383997" y="452005"/>
                </a:lnTo>
                <a:lnTo>
                  <a:pt x="392036" y="507098"/>
                </a:lnTo>
                <a:lnTo>
                  <a:pt x="411568" y="555485"/>
                </a:lnTo>
                <a:lnTo>
                  <a:pt x="442976" y="596836"/>
                </a:lnTo>
                <a:lnTo>
                  <a:pt x="486613" y="630859"/>
                </a:lnTo>
                <a:lnTo>
                  <a:pt x="530555" y="650887"/>
                </a:lnTo>
                <a:lnTo>
                  <a:pt x="577011" y="660031"/>
                </a:lnTo>
                <a:lnTo>
                  <a:pt x="624027" y="658368"/>
                </a:lnTo>
                <a:lnTo>
                  <a:pt x="669620" y="645998"/>
                </a:lnTo>
                <a:lnTo>
                  <a:pt x="711860" y="623011"/>
                </a:lnTo>
                <a:lnTo>
                  <a:pt x="750366" y="588962"/>
                </a:lnTo>
                <a:lnTo>
                  <a:pt x="778141" y="549059"/>
                </a:lnTo>
                <a:lnTo>
                  <a:pt x="795375" y="503453"/>
                </a:lnTo>
                <a:lnTo>
                  <a:pt x="802309" y="452335"/>
                </a:lnTo>
                <a:close/>
              </a:path>
              <a:path w="2074545" h="1045210">
                <a:moveTo>
                  <a:pt x="1160157" y="170599"/>
                </a:moveTo>
                <a:lnTo>
                  <a:pt x="1146987" y="95669"/>
                </a:lnTo>
                <a:lnTo>
                  <a:pt x="1129601" y="61760"/>
                </a:lnTo>
                <a:lnTo>
                  <a:pt x="1095159" y="25704"/>
                </a:lnTo>
                <a:lnTo>
                  <a:pt x="1082890" y="18770"/>
                </a:lnTo>
                <a:lnTo>
                  <a:pt x="1082890" y="163233"/>
                </a:lnTo>
                <a:lnTo>
                  <a:pt x="1082852" y="170599"/>
                </a:lnTo>
                <a:lnTo>
                  <a:pt x="1075969" y="219964"/>
                </a:lnTo>
                <a:lnTo>
                  <a:pt x="1047546" y="264706"/>
                </a:lnTo>
                <a:lnTo>
                  <a:pt x="990574" y="279120"/>
                </a:lnTo>
                <a:lnTo>
                  <a:pt x="965352" y="270268"/>
                </a:lnTo>
                <a:lnTo>
                  <a:pt x="935304" y="236931"/>
                </a:lnTo>
                <a:lnTo>
                  <a:pt x="922718" y="190347"/>
                </a:lnTo>
                <a:lnTo>
                  <a:pt x="921854" y="163233"/>
                </a:lnTo>
                <a:lnTo>
                  <a:pt x="922896" y="147408"/>
                </a:lnTo>
                <a:lnTo>
                  <a:pt x="934529" y="104292"/>
                </a:lnTo>
                <a:lnTo>
                  <a:pt x="958545" y="74637"/>
                </a:lnTo>
                <a:lnTo>
                  <a:pt x="1012723" y="61760"/>
                </a:lnTo>
                <a:lnTo>
                  <a:pt x="1041920" y="72186"/>
                </a:lnTo>
                <a:lnTo>
                  <a:pt x="1072553" y="110540"/>
                </a:lnTo>
                <a:lnTo>
                  <a:pt x="1082268" y="153873"/>
                </a:lnTo>
                <a:lnTo>
                  <a:pt x="1082598" y="159245"/>
                </a:lnTo>
                <a:lnTo>
                  <a:pt x="1082890" y="163233"/>
                </a:lnTo>
                <a:lnTo>
                  <a:pt x="1082890" y="18770"/>
                </a:lnTo>
                <a:lnTo>
                  <a:pt x="1068679" y="10718"/>
                </a:lnTo>
                <a:lnTo>
                  <a:pt x="1043698" y="1917"/>
                </a:lnTo>
                <a:lnTo>
                  <a:pt x="1032891" y="0"/>
                </a:lnTo>
                <a:lnTo>
                  <a:pt x="970927" y="0"/>
                </a:lnTo>
                <a:lnTo>
                  <a:pt x="932827" y="11760"/>
                </a:lnTo>
                <a:lnTo>
                  <a:pt x="881087" y="52362"/>
                </a:lnTo>
                <a:lnTo>
                  <a:pt x="854367" y="103162"/>
                </a:lnTo>
                <a:lnTo>
                  <a:pt x="845807" y="148628"/>
                </a:lnTo>
                <a:lnTo>
                  <a:pt x="844943" y="179235"/>
                </a:lnTo>
                <a:lnTo>
                  <a:pt x="845007" y="184619"/>
                </a:lnTo>
                <a:lnTo>
                  <a:pt x="850595" y="222770"/>
                </a:lnTo>
                <a:lnTo>
                  <a:pt x="869899" y="270840"/>
                </a:lnTo>
                <a:lnTo>
                  <a:pt x="904214" y="309524"/>
                </a:lnTo>
                <a:lnTo>
                  <a:pt x="962139" y="338175"/>
                </a:lnTo>
                <a:lnTo>
                  <a:pt x="993622" y="342569"/>
                </a:lnTo>
                <a:lnTo>
                  <a:pt x="1026502" y="340601"/>
                </a:lnTo>
                <a:lnTo>
                  <a:pt x="1066736" y="329819"/>
                </a:lnTo>
                <a:lnTo>
                  <a:pt x="1100328" y="310337"/>
                </a:lnTo>
                <a:lnTo>
                  <a:pt x="1126959" y="282155"/>
                </a:lnTo>
                <a:lnTo>
                  <a:pt x="1128547" y="279120"/>
                </a:lnTo>
                <a:lnTo>
                  <a:pt x="1146276" y="245287"/>
                </a:lnTo>
                <a:lnTo>
                  <a:pt x="1156690" y="208089"/>
                </a:lnTo>
                <a:lnTo>
                  <a:pt x="1160157" y="170599"/>
                </a:lnTo>
                <a:close/>
              </a:path>
              <a:path w="2074545" h="1045210">
                <a:moveTo>
                  <a:pt x="1504619" y="169913"/>
                </a:moveTo>
                <a:lnTo>
                  <a:pt x="1501940" y="130276"/>
                </a:lnTo>
                <a:lnTo>
                  <a:pt x="1486446" y="80822"/>
                </a:lnTo>
                <a:lnTo>
                  <a:pt x="1447558" y="35217"/>
                </a:lnTo>
                <a:lnTo>
                  <a:pt x="1428267" y="24384"/>
                </a:lnTo>
                <a:lnTo>
                  <a:pt x="1428267" y="170649"/>
                </a:lnTo>
                <a:lnTo>
                  <a:pt x="1426603" y="194462"/>
                </a:lnTo>
                <a:lnTo>
                  <a:pt x="1413675" y="238391"/>
                </a:lnTo>
                <a:lnTo>
                  <a:pt x="1383880" y="264426"/>
                </a:lnTo>
                <a:lnTo>
                  <a:pt x="1331556" y="273240"/>
                </a:lnTo>
                <a:lnTo>
                  <a:pt x="1315669" y="273265"/>
                </a:lnTo>
                <a:lnTo>
                  <a:pt x="1299641" y="273456"/>
                </a:lnTo>
                <a:lnTo>
                  <a:pt x="1299641" y="68160"/>
                </a:lnTo>
                <a:lnTo>
                  <a:pt x="1319466" y="67665"/>
                </a:lnTo>
                <a:lnTo>
                  <a:pt x="1358722" y="69888"/>
                </a:lnTo>
                <a:lnTo>
                  <a:pt x="1406423" y="93002"/>
                </a:lnTo>
                <a:lnTo>
                  <a:pt x="1426857" y="146837"/>
                </a:lnTo>
                <a:lnTo>
                  <a:pt x="1428267" y="170649"/>
                </a:lnTo>
                <a:lnTo>
                  <a:pt x="1428267" y="24384"/>
                </a:lnTo>
                <a:lnTo>
                  <a:pt x="1380947" y="7543"/>
                </a:lnTo>
                <a:lnTo>
                  <a:pt x="1340777" y="3200"/>
                </a:lnTo>
                <a:lnTo>
                  <a:pt x="1282890" y="2743"/>
                </a:lnTo>
                <a:lnTo>
                  <a:pt x="1224203" y="2819"/>
                </a:lnTo>
                <a:lnTo>
                  <a:pt x="1223149" y="3200"/>
                </a:lnTo>
                <a:lnTo>
                  <a:pt x="1223149" y="336321"/>
                </a:lnTo>
                <a:lnTo>
                  <a:pt x="1339672" y="335940"/>
                </a:lnTo>
                <a:lnTo>
                  <a:pt x="1390269" y="329260"/>
                </a:lnTo>
                <a:lnTo>
                  <a:pt x="1433588" y="312356"/>
                </a:lnTo>
                <a:lnTo>
                  <a:pt x="1475473" y="275031"/>
                </a:lnTo>
                <a:lnTo>
                  <a:pt x="1495310" y="234873"/>
                </a:lnTo>
                <a:lnTo>
                  <a:pt x="1503819" y="189941"/>
                </a:lnTo>
                <a:lnTo>
                  <a:pt x="1504619" y="169913"/>
                </a:lnTo>
                <a:close/>
              </a:path>
              <a:path w="2074545" h="1045210">
                <a:moveTo>
                  <a:pt x="1687601" y="452335"/>
                </a:moveTo>
                <a:lnTo>
                  <a:pt x="1570304" y="452335"/>
                </a:lnTo>
                <a:lnTo>
                  <a:pt x="1563166" y="486486"/>
                </a:lnTo>
                <a:lnTo>
                  <a:pt x="1545170" y="514235"/>
                </a:lnTo>
                <a:lnTo>
                  <a:pt x="1519021" y="533615"/>
                </a:lnTo>
                <a:lnTo>
                  <a:pt x="1487373" y="542658"/>
                </a:lnTo>
                <a:lnTo>
                  <a:pt x="1471345" y="542925"/>
                </a:lnTo>
                <a:lnTo>
                  <a:pt x="1455991" y="540473"/>
                </a:lnTo>
                <a:lnTo>
                  <a:pt x="1410119" y="512495"/>
                </a:lnTo>
                <a:lnTo>
                  <a:pt x="1389837" y="474662"/>
                </a:lnTo>
                <a:lnTo>
                  <a:pt x="1386522" y="452005"/>
                </a:lnTo>
                <a:lnTo>
                  <a:pt x="1268907" y="452005"/>
                </a:lnTo>
                <a:lnTo>
                  <a:pt x="1277277" y="507784"/>
                </a:lnTo>
                <a:lnTo>
                  <a:pt x="1297317" y="556564"/>
                </a:lnTo>
                <a:lnTo>
                  <a:pt x="1329423" y="598043"/>
                </a:lnTo>
                <a:lnTo>
                  <a:pt x="1373987" y="631939"/>
                </a:lnTo>
                <a:lnTo>
                  <a:pt x="1418196" y="651624"/>
                </a:lnTo>
                <a:lnTo>
                  <a:pt x="1464906" y="660247"/>
                </a:lnTo>
                <a:lnTo>
                  <a:pt x="1512074" y="657948"/>
                </a:lnTo>
                <a:lnTo>
                  <a:pt x="1557655" y="644893"/>
                </a:lnTo>
                <a:lnTo>
                  <a:pt x="1599615" y="621220"/>
                </a:lnTo>
                <a:lnTo>
                  <a:pt x="1637131" y="587248"/>
                </a:lnTo>
                <a:lnTo>
                  <a:pt x="1664106" y="547624"/>
                </a:lnTo>
                <a:lnTo>
                  <a:pt x="1680819" y="502577"/>
                </a:lnTo>
                <a:lnTo>
                  <a:pt x="1687601" y="452335"/>
                </a:lnTo>
                <a:close/>
              </a:path>
              <a:path w="2074545" h="1045210">
                <a:moveTo>
                  <a:pt x="1793405" y="273138"/>
                </a:moveTo>
                <a:lnTo>
                  <a:pt x="1648231" y="273138"/>
                </a:lnTo>
                <a:lnTo>
                  <a:pt x="1648231" y="2832"/>
                </a:lnTo>
                <a:lnTo>
                  <a:pt x="1571739" y="2832"/>
                </a:lnTo>
                <a:lnTo>
                  <a:pt x="1571739" y="273138"/>
                </a:lnTo>
                <a:lnTo>
                  <a:pt x="1571739" y="335318"/>
                </a:lnTo>
                <a:lnTo>
                  <a:pt x="1793405" y="335318"/>
                </a:lnTo>
                <a:lnTo>
                  <a:pt x="1793405" y="273138"/>
                </a:lnTo>
                <a:close/>
              </a:path>
              <a:path w="2074545" h="1045210">
                <a:moveTo>
                  <a:pt x="2074075" y="452335"/>
                </a:moveTo>
                <a:lnTo>
                  <a:pt x="1959635" y="452335"/>
                </a:lnTo>
                <a:lnTo>
                  <a:pt x="1958670" y="473189"/>
                </a:lnTo>
                <a:lnTo>
                  <a:pt x="1958047" y="483527"/>
                </a:lnTo>
                <a:lnTo>
                  <a:pt x="1953793" y="523024"/>
                </a:lnTo>
                <a:lnTo>
                  <a:pt x="1941461" y="580186"/>
                </a:lnTo>
                <a:lnTo>
                  <a:pt x="1913902" y="653173"/>
                </a:lnTo>
                <a:lnTo>
                  <a:pt x="1891398" y="695477"/>
                </a:lnTo>
                <a:lnTo>
                  <a:pt x="1865007" y="734898"/>
                </a:lnTo>
                <a:lnTo>
                  <a:pt x="1834743" y="771423"/>
                </a:lnTo>
                <a:lnTo>
                  <a:pt x="1800618" y="805065"/>
                </a:lnTo>
                <a:lnTo>
                  <a:pt x="1762658" y="835799"/>
                </a:lnTo>
                <a:lnTo>
                  <a:pt x="1721434" y="863092"/>
                </a:lnTo>
                <a:lnTo>
                  <a:pt x="1678559" y="885710"/>
                </a:lnTo>
                <a:lnTo>
                  <a:pt x="1634045" y="903681"/>
                </a:lnTo>
                <a:lnTo>
                  <a:pt x="1587919" y="917041"/>
                </a:lnTo>
                <a:lnTo>
                  <a:pt x="1540217" y="925830"/>
                </a:lnTo>
                <a:lnTo>
                  <a:pt x="1490954" y="930059"/>
                </a:lnTo>
                <a:lnTo>
                  <a:pt x="1463332" y="930059"/>
                </a:lnTo>
                <a:lnTo>
                  <a:pt x="1408366" y="925233"/>
                </a:lnTo>
                <a:lnTo>
                  <a:pt x="1328166" y="906373"/>
                </a:lnTo>
                <a:lnTo>
                  <a:pt x="1278280" y="887133"/>
                </a:lnTo>
                <a:lnTo>
                  <a:pt x="1231468" y="862711"/>
                </a:lnTo>
                <a:lnTo>
                  <a:pt x="1187729" y="833145"/>
                </a:lnTo>
                <a:lnTo>
                  <a:pt x="1147064" y="798449"/>
                </a:lnTo>
                <a:lnTo>
                  <a:pt x="1109433" y="758685"/>
                </a:lnTo>
                <a:lnTo>
                  <a:pt x="1107668" y="756539"/>
                </a:lnTo>
                <a:lnTo>
                  <a:pt x="1107668" y="755116"/>
                </a:lnTo>
                <a:lnTo>
                  <a:pt x="1108722" y="752614"/>
                </a:lnTo>
                <a:lnTo>
                  <a:pt x="1122997" y="725830"/>
                </a:lnTo>
                <a:lnTo>
                  <a:pt x="1136980" y="699058"/>
                </a:lnTo>
                <a:lnTo>
                  <a:pt x="1140167" y="692632"/>
                </a:lnTo>
                <a:lnTo>
                  <a:pt x="1143038" y="685850"/>
                </a:lnTo>
                <a:lnTo>
                  <a:pt x="1145895" y="678700"/>
                </a:lnTo>
                <a:lnTo>
                  <a:pt x="1175435" y="716419"/>
                </a:lnTo>
                <a:lnTo>
                  <a:pt x="1207947" y="749884"/>
                </a:lnTo>
                <a:lnTo>
                  <a:pt x="1243495" y="779030"/>
                </a:lnTo>
                <a:lnTo>
                  <a:pt x="1282153" y="803770"/>
                </a:lnTo>
                <a:lnTo>
                  <a:pt x="1323962" y="824026"/>
                </a:lnTo>
                <a:lnTo>
                  <a:pt x="1368983" y="839724"/>
                </a:lnTo>
                <a:lnTo>
                  <a:pt x="1415554" y="850252"/>
                </a:lnTo>
                <a:lnTo>
                  <a:pt x="1461858" y="855370"/>
                </a:lnTo>
                <a:lnTo>
                  <a:pt x="1507858" y="855040"/>
                </a:lnTo>
                <a:lnTo>
                  <a:pt x="1553464" y="849198"/>
                </a:lnTo>
                <a:lnTo>
                  <a:pt x="1598612" y="837806"/>
                </a:lnTo>
                <a:lnTo>
                  <a:pt x="1643227" y="820801"/>
                </a:lnTo>
                <a:lnTo>
                  <a:pt x="1688947" y="797153"/>
                </a:lnTo>
                <a:lnTo>
                  <a:pt x="1729968" y="769010"/>
                </a:lnTo>
                <a:lnTo>
                  <a:pt x="1766252" y="736968"/>
                </a:lnTo>
                <a:lnTo>
                  <a:pt x="1797773" y="701598"/>
                </a:lnTo>
                <a:lnTo>
                  <a:pt x="1824469" y="663486"/>
                </a:lnTo>
                <a:lnTo>
                  <a:pt x="1846300" y="623227"/>
                </a:lnTo>
                <a:lnTo>
                  <a:pt x="1863229" y="581393"/>
                </a:lnTo>
                <a:lnTo>
                  <a:pt x="1875231" y="538581"/>
                </a:lnTo>
                <a:lnTo>
                  <a:pt x="1882241" y="495363"/>
                </a:lnTo>
                <a:lnTo>
                  <a:pt x="1884235" y="452335"/>
                </a:lnTo>
                <a:lnTo>
                  <a:pt x="1769808" y="452335"/>
                </a:lnTo>
                <a:lnTo>
                  <a:pt x="1765795" y="498386"/>
                </a:lnTo>
                <a:lnTo>
                  <a:pt x="1755419" y="541769"/>
                </a:lnTo>
                <a:lnTo>
                  <a:pt x="1738579" y="582422"/>
                </a:lnTo>
                <a:lnTo>
                  <a:pt x="1715160" y="620242"/>
                </a:lnTo>
                <a:lnTo>
                  <a:pt x="1685074" y="655142"/>
                </a:lnTo>
                <a:lnTo>
                  <a:pt x="1650123" y="685469"/>
                </a:lnTo>
                <a:lnTo>
                  <a:pt x="1612252" y="709193"/>
                </a:lnTo>
                <a:lnTo>
                  <a:pt x="1571548" y="726274"/>
                </a:lnTo>
                <a:lnTo>
                  <a:pt x="1528102" y="736701"/>
                </a:lnTo>
                <a:lnTo>
                  <a:pt x="1481988" y="740473"/>
                </a:lnTo>
                <a:lnTo>
                  <a:pt x="1432763" y="736981"/>
                </a:lnTo>
                <a:lnTo>
                  <a:pt x="1386039" y="725436"/>
                </a:lnTo>
                <a:lnTo>
                  <a:pt x="1342072" y="705777"/>
                </a:lnTo>
                <a:lnTo>
                  <a:pt x="1301076" y="677989"/>
                </a:lnTo>
                <a:lnTo>
                  <a:pt x="1262227" y="641121"/>
                </a:lnTo>
                <a:lnTo>
                  <a:pt x="1231861" y="599973"/>
                </a:lnTo>
                <a:lnTo>
                  <a:pt x="1209878" y="554672"/>
                </a:lnTo>
                <a:lnTo>
                  <a:pt x="1196162" y="505320"/>
                </a:lnTo>
                <a:lnTo>
                  <a:pt x="1190599" y="452005"/>
                </a:lnTo>
                <a:lnTo>
                  <a:pt x="1076172" y="452005"/>
                </a:lnTo>
                <a:lnTo>
                  <a:pt x="1073746" y="500672"/>
                </a:lnTo>
                <a:lnTo>
                  <a:pt x="1066431" y="548259"/>
                </a:lnTo>
                <a:lnTo>
                  <a:pt x="1054150" y="594829"/>
                </a:lnTo>
                <a:lnTo>
                  <a:pt x="1036853" y="640499"/>
                </a:lnTo>
                <a:lnTo>
                  <a:pt x="1019543" y="594829"/>
                </a:lnTo>
                <a:lnTo>
                  <a:pt x="1007262" y="548297"/>
                </a:lnTo>
                <a:lnTo>
                  <a:pt x="999947" y="500824"/>
                </a:lnTo>
                <a:lnTo>
                  <a:pt x="997521" y="452335"/>
                </a:lnTo>
                <a:lnTo>
                  <a:pt x="882764" y="452335"/>
                </a:lnTo>
                <a:lnTo>
                  <a:pt x="878751" y="498424"/>
                </a:lnTo>
                <a:lnTo>
                  <a:pt x="868375" y="541896"/>
                </a:lnTo>
                <a:lnTo>
                  <a:pt x="851535" y="582650"/>
                </a:lnTo>
                <a:lnTo>
                  <a:pt x="828116" y="620560"/>
                </a:lnTo>
                <a:lnTo>
                  <a:pt x="798029" y="655497"/>
                </a:lnTo>
                <a:lnTo>
                  <a:pt x="762889" y="685825"/>
                </a:lnTo>
                <a:lnTo>
                  <a:pt x="724916" y="709523"/>
                </a:lnTo>
                <a:lnTo>
                  <a:pt x="684161" y="726554"/>
                </a:lnTo>
                <a:lnTo>
                  <a:pt x="640702" y="736879"/>
                </a:lnTo>
                <a:lnTo>
                  <a:pt x="594614" y="740473"/>
                </a:lnTo>
                <a:lnTo>
                  <a:pt x="544880" y="736866"/>
                </a:lnTo>
                <a:lnTo>
                  <a:pt x="497789" y="724979"/>
                </a:lnTo>
                <a:lnTo>
                  <a:pt x="453504" y="704875"/>
                </a:lnTo>
                <a:lnTo>
                  <a:pt x="412242" y="676567"/>
                </a:lnTo>
                <a:lnTo>
                  <a:pt x="374040" y="639775"/>
                </a:lnTo>
                <a:lnTo>
                  <a:pt x="344246" y="598843"/>
                </a:lnTo>
                <a:lnTo>
                  <a:pt x="322732" y="553859"/>
                </a:lnTo>
                <a:lnTo>
                  <a:pt x="309346" y="504888"/>
                </a:lnTo>
                <a:lnTo>
                  <a:pt x="303911" y="452005"/>
                </a:lnTo>
                <a:lnTo>
                  <a:pt x="189865" y="452005"/>
                </a:lnTo>
                <a:lnTo>
                  <a:pt x="191325" y="491642"/>
                </a:lnTo>
                <a:lnTo>
                  <a:pt x="197650" y="533527"/>
                </a:lnTo>
                <a:lnTo>
                  <a:pt x="209130" y="576694"/>
                </a:lnTo>
                <a:lnTo>
                  <a:pt x="226148" y="620179"/>
                </a:lnTo>
                <a:lnTo>
                  <a:pt x="249008" y="663041"/>
                </a:lnTo>
                <a:lnTo>
                  <a:pt x="278079" y="704316"/>
                </a:lnTo>
                <a:lnTo>
                  <a:pt x="313664" y="743051"/>
                </a:lnTo>
                <a:lnTo>
                  <a:pt x="356133" y="778268"/>
                </a:lnTo>
                <a:lnTo>
                  <a:pt x="405815" y="809028"/>
                </a:lnTo>
                <a:lnTo>
                  <a:pt x="452551" y="830262"/>
                </a:lnTo>
                <a:lnTo>
                  <a:pt x="500532" y="845134"/>
                </a:lnTo>
                <a:lnTo>
                  <a:pt x="549656" y="853592"/>
                </a:lnTo>
                <a:lnTo>
                  <a:pt x="599871" y="855611"/>
                </a:lnTo>
                <a:lnTo>
                  <a:pt x="651090" y="851154"/>
                </a:lnTo>
                <a:lnTo>
                  <a:pt x="699503" y="841133"/>
                </a:lnTo>
                <a:lnTo>
                  <a:pt x="744905" y="826122"/>
                </a:lnTo>
                <a:lnTo>
                  <a:pt x="787311" y="806208"/>
                </a:lnTo>
                <a:lnTo>
                  <a:pt x="826770" y="781456"/>
                </a:lnTo>
                <a:lnTo>
                  <a:pt x="863307" y="751967"/>
                </a:lnTo>
                <a:lnTo>
                  <a:pt x="896975" y="717804"/>
                </a:lnTo>
                <a:lnTo>
                  <a:pt x="927798" y="679056"/>
                </a:lnTo>
                <a:lnTo>
                  <a:pt x="928903" y="681202"/>
                </a:lnTo>
                <a:lnTo>
                  <a:pt x="945718" y="717626"/>
                </a:lnTo>
                <a:lnTo>
                  <a:pt x="964971" y="752970"/>
                </a:lnTo>
                <a:lnTo>
                  <a:pt x="966787" y="755472"/>
                </a:lnTo>
                <a:lnTo>
                  <a:pt x="965695" y="756894"/>
                </a:lnTo>
                <a:lnTo>
                  <a:pt x="929513" y="795896"/>
                </a:lnTo>
                <a:lnTo>
                  <a:pt x="891006" y="829017"/>
                </a:lnTo>
                <a:lnTo>
                  <a:pt x="848982" y="858291"/>
                </a:lnTo>
                <a:lnTo>
                  <a:pt x="805167" y="882586"/>
                </a:lnTo>
                <a:lnTo>
                  <a:pt x="759561" y="901890"/>
                </a:lnTo>
                <a:lnTo>
                  <a:pt x="712127" y="916241"/>
                </a:lnTo>
                <a:lnTo>
                  <a:pt x="662863" y="925614"/>
                </a:lnTo>
                <a:lnTo>
                  <a:pt x="611771" y="930059"/>
                </a:lnTo>
                <a:lnTo>
                  <a:pt x="584212" y="930059"/>
                </a:lnTo>
                <a:lnTo>
                  <a:pt x="529501" y="925233"/>
                </a:lnTo>
                <a:lnTo>
                  <a:pt x="456577" y="908939"/>
                </a:lnTo>
                <a:lnTo>
                  <a:pt x="412927" y="893445"/>
                </a:lnTo>
                <a:lnTo>
                  <a:pt x="371398" y="873950"/>
                </a:lnTo>
                <a:lnTo>
                  <a:pt x="331939" y="850519"/>
                </a:lnTo>
                <a:lnTo>
                  <a:pt x="294563" y="823150"/>
                </a:lnTo>
                <a:lnTo>
                  <a:pt x="259219" y="791883"/>
                </a:lnTo>
                <a:lnTo>
                  <a:pt x="229400" y="760425"/>
                </a:lnTo>
                <a:lnTo>
                  <a:pt x="202730" y="726554"/>
                </a:lnTo>
                <a:lnTo>
                  <a:pt x="179273" y="690257"/>
                </a:lnTo>
                <a:lnTo>
                  <a:pt x="159105" y="651573"/>
                </a:lnTo>
                <a:lnTo>
                  <a:pt x="140868" y="607326"/>
                </a:lnTo>
                <a:lnTo>
                  <a:pt x="127419" y="561911"/>
                </a:lnTo>
                <a:lnTo>
                  <a:pt x="118732" y="515353"/>
                </a:lnTo>
                <a:lnTo>
                  <a:pt x="114769" y="467702"/>
                </a:lnTo>
                <a:lnTo>
                  <a:pt x="114414" y="462711"/>
                </a:lnTo>
                <a:lnTo>
                  <a:pt x="114769" y="457339"/>
                </a:lnTo>
                <a:lnTo>
                  <a:pt x="114769" y="452335"/>
                </a:lnTo>
                <a:lnTo>
                  <a:pt x="0" y="452335"/>
                </a:lnTo>
                <a:lnTo>
                  <a:pt x="1219" y="493941"/>
                </a:lnTo>
                <a:lnTo>
                  <a:pt x="5880" y="537057"/>
                </a:lnTo>
                <a:lnTo>
                  <a:pt x="14147" y="581228"/>
                </a:lnTo>
                <a:lnTo>
                  <a:pt x="26212" y="626033"/>
                </a:lnTo>
                <a:lnTo>
                  <a:pt x="42252" y="671017"/>
                </a:lnTo>
                <a:lnTo>
                  <a:pt x="62445" y="715746"/>
                </a:lnTo>
                <a:lnTo>
                  <a:pt x="86956" y="759777"/>
                </a:lnTo>
                <a:lnTo>
                  <a:pt x="115976" y="802665"/>
                </a:lnTo>
                <a:lnTo>
                  <a:pt x="149682" y="843965"/>
                </a:lnTo>
                <a:lnTo>
                  <a:pt x="188252" y="883246"/>
                </a:lnTo>
                <a:lnTo>
                  <a:pt x="231851" y="920064"/>
                </a:lnTo>
                <a:lnTo>
                  <a:pt x="280670" y="953973"/>
                </a:lnTo>
                <a:lnTo>
                  <a:pt x="325107" y="979322"/>
                </a:lnTo>
                <a:lnTo>
                  <a:pt x="370725" y="1000582"/>
                </a:lnTo>
                <a:lnTo>
                  <a:pt x="417512" y="1017701"/>
                </a:lnTo>
                <a:lnTo>
                  <a:pt x="465442" y="1030668"/>
                </a:lnTo>
                <a:lnTo>
                  <a:pt x="514464" y="1039444"/>
                </a:lnTo>
                <a:lnTo>
                  <a:pt x="564553" y="1044003"/>
                </a:lnTo>
                <a:lnTo>
                  <a:pt x="615683" y="1044308"/>
                </a:lnTo>
                <a:lnTo>
                  <a:pt x="664959" y="1040765"/>
                </a:lnTo>
                <a:lnTo>
                  <a:pt x="712647" y="1033602"/>
                </a:lnTo>
                <a:lnTo>
                  <a:pt x="758736" y="1022858"/>
                </a:lnTo>
                <a:lnTo>
                  <a:pt x="803236" y="1008583"/>
                </a:lnTo>
                <a:lnTo>
                  <a:pt x="846150" y="990790"/>
                </a:lnTo>
                <a:lnTo>
                  <a:pt x="887488" y="969556"/>
                </a:lnTo>
                <a:lnTo>
                  <a:pt x="927265" y="944892"/>
                </a:lnTo>
                <a:lnTo>
                  <a:pt x="965479" y="916851"/>
                </a:lnTo>
                <a:lnTo>
                  <a:pt x="1002131" y="885469"/>
                </a:lnTo>
                <a:lnTo>
                  <a:pt x="1037234" y="850798"/>
                </a:lnTo>
                <a:lnTo>
                  <a:pt x="1073048" y="887031"/>
                </a:lnTo>
                <a:lnTo>
                  <a:pt x="1111059" y="919480"/>
                </a:lnTo>
                <a:lnTo>
                  <a:pt x="1151039" y="948182"/>
                </a:lnTo>
                <a:lnTo>
                  <a:pt x="1192733" y="973137"/>
                </a:lnTo>
                <a:lnTo>
                  <a:pt x="1235900" y="994359"/>
                </a:lnTo>
                <a:lnTo>
                  <a:pt x="1280299" y="1011847"/>
                </a:lnTo>
                <a:lnTo>
                  <a:pt x="1325689" y="1025626"/>
                </a:lnTo>
                <a:lnTo>
                  <a:pt x="1371841" y="1035697"/>
                </a:lnTo>
                <a:lnTo>
                  <a:pt x="1418488" y="1042085"/>
                </a:lnTo>
                <a:lnTo>
                  <a:pt x="1465402" y="1044778"/>
                </a:lnTo>
                <a:lnTo>
                  <a:pt x="1512341" y="1043800"/>
                </a:lnTo>
                <a:lnTo>
                  <a:pt x="1559064" y="1039164"/>
                </a:lnTo>
                <a:lnTo>
                  <a:pt x="1605318" y="1030884"/>
                </a:lnTo>
                <a:lnTo>
                  <a:pt x="1650873" y="1018959"/>
                </a:lnTo>
                <a:lnTo>
                  <a:pt x="1695488" y="1003414"/>
                </a:lnTo>
                <a:lnTo>
                  <a:pt x="1738922" y="984250"/>
                </a:lnTo>
                <a:lnTo>
                  <a:pt x="1780908" y="961478"/>
                </a:lnTo>
                <a:lnTo>
                  <a:pt x="1822094" y="934770"/>
                </a:lnTo>
                <a:lnTo>
                  <a:pt x="1860397" y="905510"/>
                </a:lnTo>
                <a:lnTo>
                  <a:pt x="1895817" y="873709"/>
                </a:lnTo>
                <a:lnTo>
                  <a:pt x="1928342" y="839368"/>
                </a:lnTo>
                <a:lnTo>
                  <a:pt x="1957959" y="802487"/>
                </a:lnTo>
                <a:lnTo>
                  <a:pt x="1984679" y="763054"/>
                </a:lnTo>
                <a:lnTo>
                  <a:pt x="2008479" y="721080"/>
                </a:lnTo>
                <a:lnTo>
                  <a:pt x="2029371" y="676567"/>
                </a:lnTo>
                <a:lnTo>
                  <a:pt x="2045538" y="633120"/>
                </a:lnTo>
                <a:lnTo>
                  <a:pt x="2058073" y="588949"/>
                </a:lnTo>
                <a:lnTo>
                  <a:pt x="2066975" y="544068"/>
                </a:lnTo>
                <a:lnTo>
                  <a:pt x="2072297" y="498513"/>
                </a:lnTo>
                <a:lnTo>
                  <a:pt x="2074075" y="452335"/>
                </a:lnTo>
                <a:close/>
              </a:path>
              <a:path w="2074545" h="1045210">
                <a:moveTo>
                  <a:pt x="2074405" y="2819"/>
                </a:moveTo>
                <a:lnTo>
                  <a:pt x="1996859" y="2819"/>
                </a:lnTo>
                <a:lnTo>
                  <a:pt x="1995055" y="3543"/>
                </a:lnTo>
                <a:lnTo>
                  <a:pt x="1923554" y="124599"/>
                </a:lnTo>
                <a:lnTo>
                  <a:pt x="1922843" y="125653"/>
                </a:lnTo>
                <a:lnTo>
                  <a:pt x="1922132" y="127076"/>
                </a:lnTo>
                <a:lnTo>
                  <a:pt x="1921027" y="128498"/>
                </a:lnTo>
                <a:lnTo>
                  <a:pt x="1919986" y="126746"/>
                </a:lnTo>
                <a:lnTo>
                  <a:pt x="1919274" y="125310"/>
                </a:lnTo>
                <a:lnTo>
                  <a:pt x="1918550" y="124218"/>
                </a:lnTo>
                <a:lnTo>
                  <a:pt x="1883714" y="65138"/>
                </a:lnTo>
                <a:lnTo>
                  <a:pt x="1847735" y="3543"/>
                </a:lnTo>
                <a:lnTo>
                  <a:pt x="1846300" y="2819"/>
                </a:lnTo>
                <a:lnTo>
                  <a:pt x="1767281" y="2819"/>
                </a:lnTo>
                <a:lnTo>
                  <a:pt x="1768373" y="4635"/>
                </a:lnTo>
                <a:lnTo>
                  <a:pt x="1769097" y="6057"/>
                </a:lnTo>
                <a:lnTo>
                  <a:pt x="1769427" y="7150"/>
                </a:lnTo>
                <a:lnTo>
                  <a:pt x="1852815" y="145948"/>
                </a:lnTo>
                <a:lnTo>
                  <a:pt x="1880666" y="192074"/>
                </a:lnTo>
                <a:lnTo>
                  <a:pt x="1881708" y="194221"/>
                </a:lnTo>
                <a:lnTo>
                  <a:pt x="1882432" y="196697"/>
                </a:lnTo>
                <a:lnTo>
                  <a:pt x="1882432" y="336321"/>
                </a:lnTo>
                <a:lnTo>
                  <a:pt x="1958924" y="336321"/>
                </a:lnTo>
                <a:lnTo>
                  <a:pt x="1958924" y="197078"/>
                </a:lnTo>
                <a:lnTo>
                  <a:pt x="1959635" y="193840"/>
                </a:lnTo>
                <a:lnTo>
                  <a:pt x="1961781" y="190652"/>
                </a:lnTo>
                <a:lnTo>
                  <a:pt x="2072259" y="6769"/>
                </a:lnTo>
                <a:lnTo>
                  <a:pt x="2073694" y="4635"/>
                </a:lnTo>
                <a:lnTo>
                  <a:pt x="2074405" y="281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Tomi Nyman</dc:creator>
  <dc:title>PowerPoint-esitys</dc:title>
  <dcterms:created xsi:type="dcterms:W3CDTF">2022-04-25T07:33:34Z</dcterms:created>
  <dcterms:modified xsi:type="dcterms:W3CDTF">2022-04-25T07:33:34Z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2022-03-04T00:00:00Z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2022-04-25T00:00:00Z</vt:filetime>
  </property>
</Properties>
</file>