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  <Override PartName="/ppt/metadata" ContentType="application/binary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87" r:id="rId8"/>
    <p:sldId id="263" r:id="rId9"/>
    <p:sldId id="264" r:id="rId10"/>
    <p:sldId id="288" r:id="rId11"/>
    <p:sldId id="289" r:id="rId12"/>
    <p:sldId id="267" r:id="rId13"/>
    <p:sldId id="290" r:id="rId14"/>
    <p:sldId id="269" r:id="rId15"/>
    <p:sldId id="270" r:id="rId16"/>
    <p:sldId id="271" r:id="rId17"/>
    <p:sldId id="272" r:id="rId18"/>
    <p:sldId id="273" r:id="rId19"/>
    <p:sldId id="291" r:id="rId20"/>
    <p:sldId id="275" r:id="rId21"/>
    <p:sldId id="292" r:id="rId22"/>
    <p:sldId id="277" r:id="rId23"/>
    <p:sldId id="278" r:id="rId24"/>
    <p:sldId id="279" r:id="rId25"/>
    <p:sldId id="293" r:id="rId26"/>
    <p:sldId id="281" r:id="rId27"/>
    <p:sldId id="282" r:id="rId28"/>
    <p:sldId id="294" r:id="rId29"/>
    <p:sldId id="284" r:id="rId30"/>
    <p:sldId id="285" r:id="rId31"/>
    <p:sldId id="286" r:id="rId32"/>
  </p:sldIdLst>
  <p:sldSz cx="18288000" cy="10287000"/>
  <p:notesSz cx="6858000" cy="9144000"/>
  <p:embeddedFontLst>
    <p:embeddedFont>
      <p:font typeface="Arial MT Pro" panose="020B0604020202020204" charset="0"/>
      <p:regular r:id="rId34"/>
    </p:embeddedFont>
    <p:embeddedFont>
      <p:font typeface="Arial MT Pro Bold" panose="020B0604020202020204" charset="0"/>
      <p:regular r:id="rId35"/>
    </p:embeddedFont>
    <p:embeddedFont>
      <p:font typeface="Arimo" panose="020B0604020202020204" charset="0"/>
      <p:regular r:id="rId36"/>
      <p:bold r:id="rId37"/>
      <p:italic r:id="rId38"/>
      <p:boldItalic r:id="rId39"/>
    </p:embeddedFont>
    <p:embeddedFont>
      <p:font typeface="Poppins" panose="00000500000000000000" pitchFamily="2" charset="0"/>
      <p:regular r:id="rId40"/>
      <p:bold r:id="rId41"/>
      <p:italic r:id="rId42"/>
      <p:boldItalic r:id="rId4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5" roundtripDataSignature="AMtx7mjyoEaqvtWi3J+AjgS028x/foah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1829B7A-0EB4-4418-9ABB-B73722BEDD02}" v="8" dt="2026-10-15T09:47:13.71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customschemas.google.com/relationships/presentationmetadata" Target="metadata"/><Relationship Id="rId53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52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8.fntdata"/><Relationship Id="rId54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el Finan" userId="7dfb8e64-41f2-47f0-a55c-456ab63299fe" providerId="ADAL" clId="{3EAE0ABE-9399-41BD-9301-D0C6FD1E1277}"/>
    <pc:docChg chg="addSld delSld modSld">
      <pc:chgData name="Edel Finan" userId="7dfb8e64-41f2-47f0-a55c-456ab63299fe" providerId="ADAL" clId="{3EAE0ABE-9399-41BD-9301-D0C6FD1E1277}" dt="2026-10-15T09:47:15.627" v="15" actId="47"/>
      <pc:docMkLst>
        <pc:docMk/>
      </pc:docMkLst>
      <pc:sldChg chg="del">
        <pc:chgData name="Edel Finan" userId="7dfb8e64-41f2-47f0-a55c-456ab63299fe" providerId="ADAL" clId="{3EAE0ABE-9399-41BD-9301-D0C6FD1E1277}" dt="2026-10-15T09:43:15.337" v="1" actId="47"/>
        <pc:sldMkLst>
          <pc:docMk/>
          <pc:sldMk cId="0" sldId="262"/>
        </pc:sldMkLst>
      </pc:sldChg>
      <pc:sldChg chg="del">
        <pc:chgData name="Edel Finan" userId="7dfb8e64-41f2-47f0-a55c-456ab63299fe" providerId="ADAL" clId="{3EAE0ABE-9399-41BD-9301-D0C6FD1E1277}" dt="2026-10-15T09:43:41.415" v="3" actId="47"/>
        <pc:sldMkLst>
          <pc:docMk/>
          <pc:sldMk cId="0" sldId="265"/>
        </pc:sldMkLst>
      </pc:sldChg>
      <pc:sldChg chg="del">
        <pc:chgData name="Edel Finan" userId="7dfb8e64-41f2-47f0-a55c-456ab63299fe" providerId="ADAL" clId="{3EAE0ABE-9399-41BD-9301-D0C6FD1E1277}" dt="2026-10-15T09:43:57.306" v="5" actId="47"/>
        <pc:sldMkLst>
          <pc:docMk/>
          <pc:sldMk cId="0" sldId="266"/>
        </pc:sldMkLst>
      </pc:sldChg>
      <pc:sldChg chg="del">
        <pc:chgData name="Edel Finan" userId="7dfb8e64-41f2-47f0-a55c-456ab63299fe" providerId="ADAL" clId="{3EAE0ABE-9399-41BD-9301-D0C6FD1E1277}" dt="2026-10-15T09:45:01.840" v="7" actId="47"/>
        <pc:sldMkLst>
          <pc:docMk/>
          <pc:sldMk cId="0" sldId="268"/>
        </pc:sldMkLst>
      </pc:sldChg>
      <pc:sldChg chg="del">
        <pc:chgData name="Edel Finan" userId="7dfb8e64-41f2-47f0-a55c-456ab63299fe" providerId="ADAL" clId="{3EAE0ABE-9399-41BD-9301-D0C6FD1E1277}" dt="2026-10-15T09:46:09.729" v="9" actId="47"/>
        <pc:sldMkLst>
          <pc:docMk/>
          <pc:sldMk cId="0" sldId="274"/>
        </pc:sldMkLst>
      </pc:sldChg>
      <pc:sldChg chg="del">
        <pc:chgData name="Edel Finan" userId="7dfb8e64-41f2-47f0-a55c-456ab63299fe" providerId="ADAL" clId="{3EAE0ABE-9399-41BD-9301-D0C6FD1E1277}" dt="2026-10-15T09:46:38.485" v="11" actId="47"/>
        <pc:sldMkLst>
          <pc:docMk/>
          <pc:sldMk cId="0" sldId="276"/>
        </pc:sldMkLst>
      </pc:sldChg>
      <pc:sldChg chg="del">
        <pc:chgData name="Edel Finan" userId="7dfb8e64-41f2-47f0-a55c-456ab63299fe" providerId="ADAL" clId="{3EAE0ABE-9399-41BD-9301-D0C6FD1E1277}" dt="2026-10-15T09:47:04.219" v="13" actId="47"/>
        <pc:sldMkLst>
          <pc:docMk/>
          <pc:sldMk cId="0" sldId="280"/>
        </pc:sldMkLst>
      </pc:sldChg>
      <pc:sldChg chg="del">
        <pc:chgData name="Edel Finan" userId="7dfb8e64-41f2-47f0-a55c-456ab63299fe" providerId="ADAL" clId="{3EAE0ABE-9399-41BD-9301-D0C6FD1E1277}" dt="2026-10-15T09:47:15.627" v="15" actId="47"/>
        <pc:sldMkLst>
          <pc:docMk/>
          <pc:sldMk cId="0" sldId="283"/>
        </pc:sldMkLst>
      </pc:sldChg>
      <pc:sldChg chg="add setBg">
        <pc:chgData name="Edel Finan" userId="7dfb8e64-41f2-47f0-a55c-456ab63299fe" providerId="ADAL" clId="{3EAE0ABE-9399-41BD-9301-D0C6FD1E1277}" dt="2026-10-15T09:43:12.811" v="0"/>
        <pc:sldMkLst>
          <pc:docMk/>
          <pc:sldMk cId="0" sldId="287"/>
        </pc:sldMkLst>
      </pc:sldChg>
      <pc:sldChg chg="add setBg">
        <pc:chgData name="Edel Finan" userId="7dfb8e64-41f2-47f0-a55c-456ab63299fe" providerId="ADAL" clId="{3EAE0ABE-9399-41BD-9301-D0C6FD1E1277}" dt="2026-10-15T09:43:36.049" v="2"/>
        <pc:sldMkLst>
          <pc:docMk/>
          <pc:sldMk cId="0" sldId="288"/>
        </pc:sldMkLst>
      </pc:sldChg>
      <pc:sldChg chg="add setBg">
        <pc:chgData name="Edel Finan" userId="7dfb8e64-41f2-47f0-a55c-456ab63299fe" providerId="ADAL" clId="{3EAE0ABE-9399-41BD-9301-D0C6FD1E1277}" dt="2026-10-15T09:43:51.983" v="4"/>
        <pc:sldMkLst>
          <pc:docMk/>
          <pc:sldMk cId="0" sldId="289"/>
        </pc:sldMkLst>
      </pc:sldChg>
      <pc:sldChg chg="add setBg">
        <pc:chgData name="Edel Finan" userId="7dfb8e64-41f2-47f0-a55c-456ab63299fe" providerId="ADAL" clId="{3EAE0ABE-9399-41BD-9301-D0C6FD1E1277}" dt="2026-10-15T09:44:59.816" v="6"/>
        <pc:sldMkLst>
          <pc:docMk/>
          <pc:sldMk cId="0" sldId="290"/>
        </pc:sldMkLst>
      </pc:sldChg>
      <pc:sldChg chg="add setBg">
        <pc:chgData name="Edel Finan" userId="7dfb8e64-41f2-47f0-a55c-456ab63299fe" providerId="ADAL" clId="{3EAE0ABE-9399-41BD-9301-D0C6FD1E1277}" dt="2026-10-15T09:46:05.864" v="8"/>
        <pc:sldMkLst>
          <pc:docMk/>
          <pc:sldMk cId="0" sldId="291"/>
        </pc:sldMkLst>
      </pc:sldChg>
      <pc:sldChg chg="add setBg">
        <pc:chgData name="Edel Finan" userId="7dfb8e64-41f2-47f0-a55c-456ab63299fe" providerId="ADAL" clId="{3EAE0ABE-9399-41BD-9301-D0C6FD1E1277}" dt="2026-10-15T09:46:32.494" v="10"/>
        <pc:sldMkLst>
          <pc:docMk/>
          <pc:sldMk cId="0" sldId="292"/>
        </pc:sldMkLst>
      </pc:sldChg>
      <pc:sldChg chg="add setBg">
        <pc:chgData name="Edel Finan" userId="7dfb8e64-41f2-47f0-a55c-456ab63299fe" providerId="ADAL" clId="{3EAE0ABE-9399-41BD-9301-D0C6FD1E1277}" dt="2026-10-15T09:47:00.085" v="12"/>
        <pc:sldMkLst>
          <pc:docMk/>
          <pc:sldMk cId="0" sldId="293"/>
        </pc:sldMkLst>
      </pc:sldChg>
      <pc:sldChg chg="add setBg">
        <pc:chgData name="Edel Finan" userId="7dfb8e64-41f2-47f0-a55c-456ab63299fe" providerId="ADAL" clId="{3EAE0ABE-9399-41BD-9301-D0C6FD1E1277}" dt="2026-10-15T09:47:13.710" v="14"/>
        <pc:sldMkLst>
          <pc:docMk/>
          <pc:sldMk cId="0" sldId="29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6" name="Google Shape;16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6" name="Google Shape;32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0" name="Google Shape;400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0" name="Google Shape;410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6" name="Google Shape;486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4" name="Google Shape;494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3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4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6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37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3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8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8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38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8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3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0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0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0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4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1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1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4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2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3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3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i1bd8Mai6O4?feature=oembed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10.jpeg"/><Relationship Id="rId4" Type="http://schemas.openxmlformats.org/officeDocument/2006/relationships/image" Target="../media/image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12.png"/><Relationship Id="rId5" Type="http://schemas.openxmlformats.org/officeDocument/2006/relationships/image" Target="../media/image5.sv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sv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1.jpeg"/><Relationship Id="rId5" Type="http://schemas.openxmlformats.org/officeDocument/2006/relationships/image" Target="../media/image5.svg"/><Relationship Id="rId4" Type="http://schemas.openxmlformats.org/officeDocument/2006/relationships/image" Target="../media/image9.png"/><Relationship Id="rId9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sv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1.jpeg"/><Relationship Id="rId5" Type="http://schemas.openxmlformats.org/officeDocument/2006/relationships/image" Target="../media/image5.svg"/><Relationship Id="rId4" Type="http://schemas.openxmlformats.org/officeDocument/2006/relationships/image" Target="../media/image9.png"/><Relationship Id="rId9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sv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1.jpeg"/><Relationship Id="rId5" Type="http://schemas.openxmlformats.org/officeDocument/2006/relationships/image" Target="../media/image5.svg"/><Relationship Id="rId4" Type="http://schemas.openxmlformats.org/officeDocument/2006/relationships/image" Target="../media/image9.png"/><Relationship Id="rId9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ventbrite.ie/e/demo-programme-healthy-living-for-everyday-life-tickets-1688344175879?aff=oddtdtcreator" TargetMode="External"/><Relationship Id="rId3" Type="http://schemas.openxmlformats.org/officeDocument/2006/relationships/image" Target="../media/image24.jp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2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s://irishheart.ie/how-to-keep-your-heart-healthy/healthy-communities/slainte/" TargetMode="Externa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s://www2.hse.ie/living-well/exercise/exercise-at-home/exercise-videos/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sv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1.jpeg"/><Relationship Id="rId5" Type="http://schemas.openxmlformats.org/officeDocument/2006/relationships/image" Target="../media/image5.svg"/><Relationship Id="rId4" Type="http://schemas.openxmlformats.org/officeDocument/2006/relationships/image" Target="../media/image9.png"/><Relationship Id="rId9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hyperlink" Target="https://getirelandactive.ie" TargetMode="Externa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5.svg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11.jpeg"/><Relationship Id="rId5" Type="http://schemas.openxmlformats.org/officeDocument/2006/relationships/image" Target="../media/image5.svg"/><Relationship Id="rId4" Type="http://schemas.openxmlformats.org/officeDocument/2006/relationships/image" Target="../media/image9.png"/><Relationship Id="rId9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8F98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346710" y="365760"/>
            <a:ext cx="17586960" cy="9566911"/>
          </a:xfrm>
          <a:custGeom>
            <a:avLst/>
            <a:gdLst/>
            <a:ahLst/>
            <a:cxnLst/>
            <a:rect l="l" t="t" r="r" b="b"/>
            <a:pathLst>
              <a:path w="23449280" h="12755880" extrusionOk="0">
                <a:moveTo>
                  <a:pt x="0" y="0"/>
                </a:moveTo>
                <a:lnTo>
                  <a:pt x="23449280" y="0"/>
                </a:lnTo>
                <a:lnTo>
                  <a:pt x="23449280" y="12755880"/>
                </a:lnTo>
                <a:lnTo>
                  <a:pt x="0" y="127558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85" name="Google Shape;85;p1"/>
          <p:cNvGrpSpPr/>
          <p:nvPr/>
        </p:nvGrpSpPr>
        <p:grpSpPr>
          <a:xfrm>
            <a:off x="1508068" y="4699676"/>
            <a:ext cx="14818614" cy="4017359"/>
            <a:chOff x="0" y="0"/>
            <a:chExt cx="19758152" cy="5356479"/>
          </a:xfrm>
        </p:grpSpPr>
        <p:sp>
          <p:nvSpPr>
            <p:cNvPr id="86" name="Google Shape;86;p1"/>
            <p:cNvSpPr/>
            <p:nvPr/>
          </p:nvSpPr>
          <p:spPr>
            <a:xfrm>
              <a:off x="76200" y="76200"/>
              <a:ext cx="19605752" cy="5204079"/>
            </a:xfrm>
            <a:custGeom>
              <a:avLst/>
              <a:gdLst/>
              <a:ahLst/>
              <a:cxnLst/>
              <a:rect l="l" t="t" r="r" b="b"/>
              <a:pathLst>
                <a:path w="19605752" h="5204079" extrusionOk="0">
                  <a:moveTo>
                    <a:pt x="0" y="0"/>
                  </a:moveTo>
                  <a:lnTo>
                    <a:pt x="19605752" y="0"/>
                  </a:lnTo>
                  <a:lnTo>
                    <a:pt x="19605752" y="5204079"/>
                  </a:lnTo>
                  <a:lnTo>
                    <a:pt x="0" y="5204079"/>
                  </a:lnTo>
                  <a:close/>
                </a:path>
              </a:pathLst>
            </a:custGeom>
            <a:solidFill>
              <a:srgbClr val="10495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0" y="0"/>
              <a:ext cx="19758152" cy="5356479"/>
            </a:xfrm>
            <a:custGeom>
              <a:avLst/>
              <a:gdLst/>
              <a:ahLst/>
              <a:cxnLst/>
              <a:rect l="l" t="t" r="r" b="b"/>
              <a:pathLst>
                <a:path w="19758152" h="5356479" extrusionOk="0">
                  <a:moveTo>
                    <a:pt x="76200" y="0"/>
                  </a:moveTo>
                  <a:lnTo>
                    <a:pt x="19681952" y="0"/>
                  </a:lnTo>
                  <a:cubicBezTo>
                    <a:pt x="19723990" y="0"/>
                    <a:pt x="19758152" y="34163"/>
                    <a:pt x="19758152" y="76200"/>
                  </a:cubicBezTo>
                  <a:lnTo>
                    <a:pt x="19758152" y="5280279"/>
                  </a:lnTo>
                  <a:cubicBezTo>
                    <a:pt x="19758152" y="5322316"/>
                    <a:pt x="19723990" y="5356479"/>
                    <a:pt x="19681952" y="5356479"/>
                  </a:cubicBezTo>
                  <a:lnTo>
                    <a:pt x="76200" y="5356479"/>
                  </a:lnTo>
                  <a:cubicBezTo>
                    <a:pt x="34163" y="5356479"/>
                    <a:pt x="0" y="5322316"/>
                    <a:pt x="0" y="5280279"/>
                  </a:cubicBezTo>
                  <a:lnTo>
                    <a:pt x="0" y="76200"/>
                  </a:lnTo>
                  <a:cubicBezTo>
                    <a:pt x="0" y="34163"/>
                    <a:pt x="34163" y="0"/>
                    <a:pt x="76200" y="0"/>
                  </a:cubicBezTo>
                  <a:moveTo>
                    <a:pt x="76200" y="152400"/>
                  </a:moveTo>
                  <a:lnTo>
                    <a:pt x="76200" y="76200"/>
                  </a:lnTo>
                  <a:lnTo>
                    <a:pt x="152400" y="76200"/>
                  </a:lnTo>
                  <a:lnTo>
                    <a:pt x="152400" y="5280279"/>
                  </a:lnTo>
                  <a:lnTo>
                    <a:pt x="76200" y="5280279"/>
                  </a:lnTo>
                  <a:lnTo>
                    <a:pt x="76200" y="5204079"/>
                  </a:lnTo>
                  <a:lnTo>
                    <a:pt x="19681952" y="5204079"/>
                  </a:lnTo>
                  <a:lnTo>
                    <a:pt x="19681952" y="5280279"/>
                  </a:lnTo>
                  <a:lnTo>
                    <a:pt x="19605752" y="5280279"/>
                  </a:lnTo>
                  <a:lnTo>
                    <a:pt x="19605752" y="76200"/>
                  </a:lnTo>
                  <a:lnTo>
                    <a:pt x="19681952" y="76200"/>
                  </a:lnTo>
                  <a:lnTo>
                    <a:pt x="19681952" y="152400"/>
                  </a:lnTo>
                  <a:lnTo>
                    <a:pt x="76200" y="152400"/>
                  </a:lnTo>
                  <a:close/>
                </a:path>
              </a:pathLst>
            </a:custGeom>
            <a:solidFill>
              <a:srgbClr val="3A8F9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" name="Google Shape;88;p1"/>
          <p:cNvGrpSpPr/>
          <p:nvPr/>
        </p:nvGrpSpPr>
        <p:grpSpPr>
          <a:xfrm>
            <a:off x="1565217" y="409553"/>
            <a:ext cx="14950440" cy="4467701"/>
            <a:chOff x="0" y="-104775"/>
            <a:chExt cx="19933920" cy="5956935"/>
          </a:xfrm>
        </p:grpSpPr>
        <p:sp>
          <p:nvSpPr>
            <p:cNvPr id="89" name="Google Shape;89;p1"/>
            <p:cNvSpPr/>
            <p:nvPr/>
          </p:nvSpPr>
          <p:spPr>
            <a:xfrm>
              <a:off x="0" y="0"/>
              <a:ext cx="19933920" cy="5852160"/>
            </a:xfrm>
            <a:custGeom>
              <a:avLst/>
              <a:gdLst/>
              <a:ahLst/>
              <a:cxnLst/>
              <a:rect l="l" t="t" r="r" b="b"/>
              <a:pathLst>
                <a:path w="19933920" h="5852160" extrusionOk="0">
                  <a:moveTo>
                    <a:pt x="0" y="0"/>
                  </a:moveTo>
                  <a:lnTo>
                    <a:pt x="19933920" y="0"/>
                  </a:lnTo>
                  <a:lnTo>
                    <a:pt x="19933920" y="5852160"/>
                  </a:lnTo>
                  <a:lnTo>
                    <a:pt x="0" y="585216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0" name="Google Shape;90;p1"/>
            <p:cNvSpPr txBox="1"/>
            <p:nvPr/>
          </p:nvSpPr>
          <p:spPr>
            <a:xfrm>
              <a:off x="0" y="-104775"/>
              <a:ext cx="19933920" cy="59569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200">
                  <a:solidFill>
                    <a:srgbClr val="0E3946"/>
                  </a:solidFill>
                  <a:latin typeface="Arial"/>
                  <a:ea typeface="Arial"/>
                  <a:cs typeface="Arial"/>
                  <a:sym typeface="Arial"/>
                </a:rPr>
                <a:t>Healthy Living </a:t>
              </a:r>
              <a:endParaRPr/>
            </a:p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00">
                  <a:solidFill>
                    <a:srgbClr val="0E3946"/>
                  </a:solidFill>
                  <a:latin typeface="Arial"/>
                  <a:ea typeface="Arial"/>
                  <a:cs typeface="Arial"/>
                  <a:sym typeface="Arial"/>
                </a:rPr>
                <a:t>for Everyday Life </a:t>
              </a:r>
              <a:endParaRPr/>
            </a:p>
          </p:txBody>
        </p:sp>
      </p:grpSp>
      <p:grpSp>
        <p:nvGrpSpPr>
          <p:cNvPr id="91" name="Google Shape;91;p1"/>
          <p:cNvGrpSpPr/>
          <p:nvPr/>
        </p:nvGrpSpPr>
        <p:grpSpPr>
          <a:xfrm>
            <a:off x="1692614" y="5100485"/>
            <a:ext cx="13818140" cy="3406354"/>
            <a:chOff x="0" y="-47625"/>
            <a:chExt cx="18424186" cy="4541805"/>
          </a:xfrm>
        </p:grpSpPr>
        <p:sp>
          <p:nvSpPr>
            <p:cNvPr id="92" name="Google Shape;92;p1"/>
            <p:cNvSpPr/>
            <p:nvPr/>
          </p:nvSpPr>
          <p:spPr>
            <a:xfrm>
              <a:off x="0" y="0"/>
              <a:ext cx="18424144" cy="4494149"/>
            </a:xfrm>
            <a:custGeom>
              <a:avLst/>
              <a:gdLst/>
              <a:ahLst/>
              <a:cxnLst/>
              <a:rect l="l" t="t" r="r" b="b"/>
              <a:pathLst>
                <a:path w="18424144" h="4494149" extrusionOk="0">
                  <a:moveTo>
                    <a:pt x="0" y="0"/>
                  </a:moveTo>
                  <a:lnTo>
                    <a:pt x="18424144" y="0"/>
                  </a:lnTo>
                  <a:lnTo>
                    <a:pt x="18424144" y="4494149"/>
                  </a:lnTo>
                  <a:lnTo>
                    <a:pt x="0" y="4494149"/>
                  </a:lnTo>
                  <a:close/>
                </a:path>
              </a:pathLst>
            </a:custGeom>
            <a:solidFill>
              <a:srgbClr val="10495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"/>
            <p:cNvSpPr txBox="1"/>
            <p:nvPr/>
          </p:nvSpPr>
          <p:spPr>
            <a:xfrm>
              <a:off x="0" y="-47625"/>
              <a:ext cx="18424186" cy="45418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t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000" b="1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Movement Matters</a:t>
              </a:r>
              <a:endParaRPr/>
            </a:p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Ben Hunt </a:t>
              </a:r>
              <a:endParaRPr/>
            </a:p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60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Physical Activity for Health Officer - Sports Active Wexford</a:t>
              </a:r>
              <a:endParaRPr/>
            </a:p>
          </p:txBody>
        </p:sp>
      </p:grpSp>
      <p:pic>
        <p:nvPicPr>
          <p:cNvPr id="94" name="Google Shape;94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1539" y="8940266"/>
            <a:ext cx="15684922" cy="908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8F98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"/>
          <p:cNvSpPr/>
          <p:nvPr/>
        </p:nvSpPr>
        <p:spPr>
          <a:xfrm>
            <a:off x="346710" y="365760"/>
            <a:ext cx="17586960" cy="9566911"/>
          </a:xfrm>
          <a:custGeom>
            <a:avLst/>
            <a:gdLst/>
            <a:ahLst/>
            <a:cxnLst/>
            <a:rect l="l" t="t" r="r" b="b"/>
            <a:pathLst>
              <a:path w="23449280" h="12755880" extrusionOk="0">
                <a:moveTo>
                  <a:pt x="0" y="0"/>
                </a:moveTo>
                <a:lnTo>
                  <a:pt x="23449280" y="0"/>
                </a:lnTo>
                <a:lnTo>
                  <a:pt x="23449280" y="12755880"/>
                </a:lnTo>
                <a:lnTo>
                  <a:pt x="0" y="127558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0" name="Google Shape;100;p2"/>
          <p:cNvGrpSpPr/>
          <p:nvPr/>
        </p:nvGrpSpPr>
        <p:grpSpPr>
          <a:xfrm>
            <a:off x="1714500" y="914400"/>
            <a:ext cx="14813280" cy="2034540"/>
            <a:chOff x="0" y="0"/>
            <a:chExt cx="19751040" cy="2712720"/>
          </a:xfrm>
        </p:grpSpPr>
        <p:sp>
          <p:nvSpPr>
            <p:cNvPr id="101" name="Google Shape;101;p2"/>
            <p:cNvSpPr/>
            <p:nvPr/>
          </p:nvSpPr>
          <p:spPr>
            <a:xfrm>
              <a:off x="0" y="0"/>
              <a:ext cx="19751039" cy="2712720"/>
            </a:xfrm>
            <a:custGeom>
              <a:avLst/>
              <a:gdLst/>
              <a:ahLst/>
              <a:cxnLst/>
              <a:rect l="l" t="t" r="r" b="b"/>
              <a:pathLst>
                <a:path w="19751039" h="2712720" extrusionOk="0">
                  <a:moveTo>
                    <a:pt x="0" y="0"/>
                  </a:moveTo>
                  <a:lnTo>
                    <a:pt x="19751039" y="0"/>
                  </a:lnTo>
                  <a:lnTo>
                    <a:pt x="19751039" y="2712720"/>
                  </a:lnTo>
                  <a:lnTo>
                    <a:pt x="0" y="2712720"/>
                  </a:lnTo>
                  <a:close/>
                </a:path>
              </a:pathLst>
            </a:custGeom>
            <a:solidFill>
              <a:srgbClr val="3A8F98">
                <a:alpha val="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2"/>
            <p:cNvSpPr txBox="1"/>
            <p:nvPr/>
          </p:nvSpPr>
          <p:spPr>
            <a:xfrm>
              <a:off x="0" y="19050"/>
              <a:ext cx="19751040" cy="269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00">
                  <a:solidFill>
                    <a:srgbClr val="104954"/>
                  </a:solidFill>
                  <a:latin typeface="Poppins"/>
                  <a:ea typeface="Poppins"/>
                  <a:cs typeface="Poppins"/>
                  <a:sym typeface="Poppins"/>
                </a:rPr>
                <a:t>Introduction and Housekeeping </a:t>
              </a:r>
              <a:endParaRPr/>
            </a:p>
          </p:txBody>
        </p:sp>
      </p:grpSp>
      <p:sp>
        <p:nvSpPr>
          <p:cNvPr id="103" name="Google Shape;103;p2"/>
          <p:cNvSpPr/>
          <p:nvPr/>
        </p:nvSpPr>
        <p:spPr>
          <a:xfrm>
            <a:off x="17259300" y="9258300"/>
            <a:ext cx="524259" cy="524259"/>
          </a:xfrm>
          <a:custGeom>
            <a:avLst/>
            <a:gdLst/>
            <a:ahLst/>
            <a:cxnLst/>
            <a:rect l="l" t="t" r="r" b="b"/>
            <a:pathLst>
              <a:path w="524259" h="524259" extrusionOk="0">
                <a:moveTo>
                  <a:pt x="0" y="0"/>
                </a:moveTo>
                <a:lnTo>
                  <a:pt x="524259" y="0"/>
                </a:lnTo>
                <a:lnTo>
                  <a:pt x="524259" y="524259"/>
                </a:lnTo>
                <a:lnTo>
                  <a:pt x="0" y="52425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2"/>
          <p:cNvSpPr/>
          <p:nvPr/>
        </p:nvSpPr>
        <p:spPr>
          <a:xfrm>
            <a:off x="12983473" y="4693053"/>
            <a:ext cx="4114800" cy="4114800"/>
          </a:xfrm>
          <a:custGeom>
            <a:avLst/>
            <a:gdLst/>
            <a:ahLst/>
            <a:cxnLst/>
            <a:rect l="l" t="t" r="r" b="b"/>
            <a:pathLst>
              <a:path w="4114800" h="4114800" extrusionOk="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1714500" y="2806065"/>
            <a:ext cx="14813280" cy="27825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404388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122679" marR="0" lvl="1" indent="-561340" algn="l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104954"/>
              </a:buClr>
              <a:buSzPts val="5199"/>
              <a:buFont typeface="Arial"/>
              <a:buChar char="•"/>
            </a:pPr>
            <a:r>
              <a:rPr lang="en-US" sz="5199" b="0" i="0" u="none" strike="noStrike" cap="none">
                <a:solidFill>
                  <a:srgbClr val="104954"/>
                </a:solidFill>
                <a:latin typeface="Poppins"/>
                <a:ea typeface="Poppins"/>
                <a:cs typeface="Poppins"/>
                <a:sym typeface="Poppins"/>
              </a:rPr>
              <a:t>Break/Toilets/Emergency Exit</a:t>
            </a:r>
            <a:endParaRPr/>
          </a:p>
          <a:p>
            <a:pPr marL="1122679" marR="0" lvl="1" indent="-561340" algn="l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Clr>
                <a:srgbClr val="104954"/>
              </a:buClr>
              <a:buSzPts val="5199"/>
              <a:buFont typeface="Arial"/>
              <a:buChar char="•"/>
            </a:pPr>
            <a:r>
              <a:rPr lang="en-US" sz="5199" b="0" i="0" u="none" strike="noStrike" cap="none">
                <a:solidFill>
                  <a:srgbClr val="104954"/>
                </a:solidFill>
                <a:latin typeface="Poppins"/>
                <a:ea typeface="Poppins"/>
                <a:cs typeface="Poppins"/>
                <a:sym typeface="Poppins"/>
              </a:rPr>
              <a:t>Group Contract</a:t>
            </a:r>
            <a:endParaRPr/>
          </a:p>
        </p:txBody>
      </p:sp>
      <p:pic>
        <p:nvPicPr>
          <p:cNvPr id="106" name="Google Shape;106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1539" y="8940266"/>
            <a:ext cx="15684922" cy="908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8F98"/>
        </a:solid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"/>
          <p:cNvSpPr/>
          <p:nvPr/>
        </p:nvSpPr>
        <p:spPr>
          <a:xfrm>
            <a:off x="346710" y="365760"/>
            <a:ext cx="17586960" cy="9566911"/>
          </a:xfrm>
          <a:custGeom>
            <a:avLst/>
            <a:gdLst/>
            <a:ahLst/>
            <a:cxnLst/>
            <a:rect l="l" t="t" r="r" b="b"/>
            <a:pathLst>
              <a:path w="23449280" h="12755880" extrusionOk="0">
                <a:moveTo>
                  <a:pt x="0" y="0"/>
                </a:moveTo>
                <a:lnTo>
                  <a:pt x="23449280" y="0"/>
                </a:lnTo>
                <a:lnTo>
                  <a:pt x="23449280" y="12755880"/>
                </a:lnTo>
                <a:lnTo>
                  <a:pt x="0" y="127558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12" name="Google Shape;112;p3"/>
          <p:cNvGrpSpPr/>
          <p:nvPr/>
        </p:nvGrpSpPr>
        <p:grpSpPr>
          <a:xfrm>
            <a:off x="6678421" y="559093"/>
            <a:ext cx="5418721" cy="3143857"/>
            <a:chOff x="0" y="-1479089"/>
            <a:chExt cx="7224962" cy="4191809"/>
          </a:xfrm>
        </p:grpSpPr>
        <p:sp>
          <p:nvSpPr>
            <p:cNvPr id="113" name="Google Shape;113;p3"/>
            <p:cNvSpPr/>
            <p:nvPr/>
          </p:nvSpPr>
          <p:spPr>
            <a:xfrm>
              <a:off x="0" y="0"/>
              <a:ext cx="6574878" cy="2712720"/>
            </a:xfrm>
            <a:custGeom>
              <a:avLst/>
              <a:gdLst/>
              <a:ahLst/>
              <a:cxnLst/>
              <a:rect l="l" t="t" r="r" b="b"/>
              <a:pathLst>
                <a:path w="6574878" h="2712720" extrusionOk="0">
                  <a:moveTo>
                    <a:pt x="0" y="0"/>
                  </a:moveTo>
                  <a:lnTo>
                    <a:pt x="6574878" y="0"/>
                  </a:lnTo>
                  <a:lnTo>
                    <a:pt x="6574878" y="2712720"/>
                  </a:lnTo>
                  <a:lnTo>
                    <a:pt x="0" y="27127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4" name="Google Shape;114;p3"/>
            <p:cNvSpPr txBox="1"/>
            <p:nvPr/>
          </p:nvSpPr>
          <p:spPr>
            <a:xfrm>
              <a:off x="650084" y="-1479089"/>
              <a:ext cx="6574878" cy="26936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00">
                  <a:solidFill>
                    <a:srgbClr val="104954"/>
                  </a:solidFill>
                  <a:latin typeface="Poppins"/>
                  <a:ea typeface="Poppins"/>
                  <a:cs typeface="Poppins"/>
                  <a:sym typeface="Poppins"/>
                </a:rPr>
                <a:t>Icebreaker</a:t>
              </a:r>
              <a:endParaRPr/>
            </a:p>
          </p:txBody>
        </p:sp>
      </p:grpSp>
      <p:sp>
        <p:nvSpPr>
          <p:cNvPr id="115" name="Google Shape;115;p3"/>
          <p:cNvSpPr/>
          <p:nvPr/>
        </p:nvSpPr>
        <p:spPr>
          <a:xfrm>
            <a:off x="17259300" y="9258300"/>
            <a:ext cx="524259" cy="524259"/>
          </a:xfrm>
          <a:custGeom>
            <a:avLst/>
            <a:gdLst/>
            <a:ahLst/>
            <a:cxnLst/>
            <a:rect l="l" t="t" r="r" b="b"/>
            <a:pathLst>
              <a:path w="524259" h="524259" extrusionOk="0">
                <a:moveTo>
                  <a:pt x="0" y="0"/>
                </a:moveTo>
                <a:lnTo>
                  <a:pt x="524259" y="0"/>
                </a:lnTo>
                <a:lnTo>
                  <a:pt x="524259" y="524259"/>
                </a:lnTo>
                <a:lnTo>
                  <a:pt x="0" y="52425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3"/>
          <p:cNvSpPr/>
          <p:nvPr/>
        </p:nvSpPr>
        <p:spPr>
          <a:xfrm>
            <a:off x="6345759" y="1923786"/>
            <a:ext cx="5588862" cy="4114800"/>
          </a:xfrm>
          <a:custGeom>
            <a:avLst/>
            <a:gdLst/>
            <a:ahLst/>
            <a:cxnLst/>
            <a:rect l="l" t="t" r="r" b="b"/>
            <a:pathLst>
              <a:path w="5588862" h="4114800" extrusionOk="0">
                <a:moveTo>
                  <a:pt x="0" y="0"/>
                </a:moveTo>
                <a:lnTo>
                  <a:pt x="5588862" y="0"/>
                </a:lnTo>
                <a:lnTo>
                  <a:pt x="5588862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3"/>
          <p:cNvSpPr txBox="1"/>
          <p:nvPr/>
        </p:nvSpPr>
        <p:spPr>
          <a:xfrm>
            <a:off x="5867400" y="6023128"/>
            <a:ext cx="6925449" cy="1121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>
                <a:solidFill>
                  <a:srgbClr val="104954"/>
                </a:solidFill>
                <a:latin typeface="Poppins"/>
                <a:ea typeface="Poppins"/>
                <a:cs typeface="Poppins"/>
                <a:sym typeface="Poppins"/>
              </a:rPr>
              <a:t>2 truths and 1 lie</a:t>
            </a:r>
            <a:endParaRPr/>
          </a:p>
        </p:txBody>
      </p:sp>
      <p:pic>
        <p:nvPicPr>
          <p:cNvPr id="118" name="Google Shape;11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1539" y="8940266"/>
            <a:ext cx="15684922" cy="908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8F98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"/>
          <p:cNvSpPr/>
          <p:nvPr/>
        </p:nvSpPr>
        <p:spPr>
          <a:xfrm>
            <a:off x="346710" y="365760"/>
            <a:ext cx="17586960" cy="9566911"/>
          </a:xfrm>
          <a:custGeom>
            <a:avLst/>
            <a:gdLst/>
            <a:ahLst/>
            <a:cxnLst/>
            <a:rect l="l" t="t" r="r" b="b"/>
            <a:pathLst>
              <a:path w="23449280" h="12755880" extrusionOk="0">
                <a:moveTo>
                  <a:pt x="0" y="0"/>
                </a:moveTo>
                <a:lnTo>
                  <a:pt x="23449280" y="0"/>
                </a:lnTo>
                <a:lnTo>
                  <a:pt x="23449280" y="12755880"/>
                </a:lnTo>
                <a:lnTo>
                  <a:pt x="0" y="127558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4" name="Google Shape;124;p4"/>
          <p:cNvGrpSpPr/>
          <p:nvPr/>
        </p:nvGrpSpPr>
        <p:grpSpPr>
          <a:xfrm>
            <a:off x="1714500" y="914400"/>
            <a:ext cx="14813280" cy="2034540"/>
            <a:chOff x="0" y="0"/>
            <a:chExt cx="19751040" cy="2712720"/>
          </a:xfrm>
        </p:grpSpPr>
        <p:sp>
          <p:nvSpPr>
            <p:cNvPr id="125" name="Google Shape;125;p4"/>
            <p:cNvSpPr/>
            <p:nvPr/>
          </p:nvSpPr>
          <p:spPr>
            <a:xfrm>
              <a:off x="0" y="0"/>
              <a:ext cx="19751039" cy="2712720"/>
            </a:xfrm>
            <a:custGeom>
              <a:avLst/>
              <a:gdLst/>
              <a:ahLst/>
              <a:cxnLst/>
              <a:rect l="l" t="t" r="r" b="b"/>
              <a:pathLst>
                <a:path w="19751039" h="2712720" extrusionOk="0">
                  <a:moveTo>
                    <a:pt x="0" y="0"/>
                  </a:moveTo>
                  <a:lnTo>
                    <a:pt x="19751039" y="0"/>
                  </a:lnTo>
                  <a:lnTo>
                    <a:pt x="19751039" y="2712720"/>
                  </a:lnTo>
                  <a:lnTo>
                    <a:pt x="0" y="27127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6" name="Google Shape;126;p4"/>
            <p:cNvSpPr txBox="1"/>
            <p:nvPr/>
          </p:nvSpPr>
          <p:spPr>
            <a:xfrm>
              <a:off x="0" y="19050"/>
              <a:ext cx="19751040" cy="269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00">
                  <a:solidFill>
                    <a:srgbClr val="104954"/>
                  </a:solidFill>
                  <a:latin typeface="Poppins"/>
                  <a:ea typeface="Poppins"/>
                  <a:cs typeface="Poppins"/>
                  <a:sym typeface="Poppins"/>
                </a:rPr>
                <a:t>What is Physical Activity?</a:t>
              </a:r>
              <a:endParaRPr/>
            </a:p>
          </p:txBody>
        </p:sp>
      </p:grpSp>
      <p:sp>
        <p:nvSpPr>
          <p:cNvPr id="127" name="Google Shape;127;p4"/>
          <p:cNvSpPr/>
          <p:nvPr/>
        </p:nvSpPr>
        <p:spPr>
          <a:xfrm>
            <a:off x="17259300" y="9258300"/>
            <a:ext cx="524259" cy="524259"/>
          </a:xfrm>
          <a:custGeom>
            <a:avLst/>
            <a:gdLst/>
            <a:ahLst/>
            <a:cxnLst/>
            <a:rect l="l" t="t" r="r" b="b"/>
            <a:pathLst>
              <a:path w="524259" h="524259" extrusionOk="0">
                <a:moveTo>
                  <a:pt x="0" y="0"/>
                </a:moveTo>
                <a:lnTo>
                  <a:pt x="524259" y="0"/>
                </a:lnTo>
                <a:lnTo>
                  <a:pt x="524259" y="524259"/>
                </a:lnTo>
                <a:lnTo>
                  <a:pt x="0" y="52425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8" name="Google Shape;12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1539" y="8940266"/>
            <a:ext cx="15684922" cy="908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8F98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"/>
          <p:cNvSpPr/>
          <p:nvPr/>
        </p:nvSpPr>
        <p:spPr>
          <a:xfrm>
            <a:off x="346710" y="365760"/>
            <a:ext cx="17586960" cy="9566911"/>
          </a:xfrm>
          <a:custGeom>
            <a:avLst/>
            <a:gdLst/>
            <a:ahLst/>
            <a:cxnLst/>
            <a:rect l="l" t="t" r="r" b="b"/>
            <a:pathLst>
              <a:path w="23449280" h="12755880" extrusionOk="0">
                <a:moveTo>
                  <a:pt x="0" y="0"/>
                </a:moveTo>
                <a:lnTo>
                  <a:pt x="23449280" y="0"/>
                </a:lnTo>
                <a:lnTo>
                  <a:pt x="23449280" y="12755880"/>
                </a:lnTo>
                <a:lnTo>
                  <a:pt x="0" y="127558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4" name="Google Shape;134;p5"/>
          <p:cNvGrpSpPr/>
          <p:nvPr/>
        </p:nvGrpSpPr>
        <p:grpSpPr>
          <a:xfrm>
            <a:off x="1714500" y="914400"/>
            <a:ext cx="14813280" cy="2034540"/>
            <a:chOff x="0" y="0"/>
            <a:chExt cx="19751040" cy="2712720"/>
          </a:xfrm>
        </p:grpSpPr>
        <p:sp>
          <p:nvSpPr>
            <p:cNvPr id="135" name="Google Shape;135;p5"/>
            <p:cNvSpPr/>
            <p:nvPr/>
          </p:nvSpPr>
          <p:spPr>
            <a:xfrm>
              <a:off x="0" y="0"/>
              <a:ext cx="19751039" cy="2712720"/>
            </a:xfrm>
            <a:custGeom>
              <a:avLst/>
              <a:gdLst/>
              <a:ahLst/>
              <a:cxnLst/>
              <a:rect l="l" t="t" r="r" b="b"/>
              <a:pathLst>
                <a:path w="19751039" h="2712720" extrusionOk="0">
                  <a:moveTo>
                    <a:pt x="0" y="0"/>
                  </a:moveTo>
                  <a:lnTo>
                    <a:pt x="19751039" y="0"/>
                  </a:lnTo>
                  <a:lnTo>
                    <a:pt x="19751039" y="2712720"/>
                  </a:lnTo>
                  <a:lnTo>
                    <a:pt x="0" y="27127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6" name="Google Shape;136;p5"/>
            <p:cNvSpPr txBox="1"/>
            <p:nvPr/>
          </p:nvSpPr>
          <p:spPr>
            <a:xfrm>
              <a:off x="0" y="19050"/>
              <a:ext cx="19751040" cy="269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00">
                  <a:solidFill>
                    <a:srgbClr val="104954"/>
                  </a:solidFill>
                  <a:latin typeface="Poppins"/>
                  <a:ea typeface="Poppins"/>
                  <a:cs typeface="Poppins"/>
                  <a:sym typeface="Poppins"/>
                </a:rPr>
                <a:t>What is Physical Activity?</a:t>
              </a:r>
              <a:endParaRPr/>
            </a:p>
          </p:txBody>
        </p:sp>
      </p:grpSp>
      <p:sp>
        <p:nvSpPr>
          <p:cNvPr id="137" name="Google Shape;137;p5"/>
          <p:cNvSpPr/>
          <p:nvPr/>
        </p:nvSpPr>
        <p:spPr>
          <a:xfrm>
            <a:off x="17259300" y="9258300"/>
            <a:ext cx="524259" cy="524259"/>
          </a:xfrm>
          <a:custGeom>
            <a:avLst/>
            <a:gdLst/>
            <a:ahLst/>
            <a:cxnLst/>
            <a:rect l="l" t="t" r="r" b="b"/>
            <a:pathLst>
              <a:path w="524259" h="524259" extrusionOk="0">
                <a:moveTo>
                  <a:pt x="0" y="0"/>
                </a:moveTo>
                <a:lnTo>
                  <a:pt x="524259" y="0"/>
                </a:lnTo>
                <a:lnTo>
                  <a:pt x="524259" y="524259"/>
                </a:lnTo>
                <a:lnTo>
                  <a:pt x="0" y="52425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5"/>
          <p:cNvSpPr txBox="1"/>
          <p:nvPr/>
        </p:nvSpPr>
        <p:spPr>
          <a:xfrm>
            <a:off x="1714500" y="2863215"/>
            <a:ext cx="13042014" cy="34810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2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World Health Organisation (WHO) defines physical activity as any bodily movement produced by skeletal muscles that requires energy expenditure. </a:t>
            </a:r>
            <a:endParaRPr/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24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2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Physical activity refers to all movement including during leisure time, for transport to get to and from places, or as part of a person’s work or domestic activities.</a:t>
            </a:r>
            <a:endParaRPr/>
          </a:p>
        </p:txBody>
      </p:sp>
      <p:sp>
        <p:nvSpPr>
          <p:cNvPr id="139" name="Google Shape;139;p5"/>
          <p:cNvSpPr/>
          <p:nvPr/>
        </p:nvSpPr>
        <p:spPr>
          <a:xfrm>
            <a:off x="11003012" y="5849334"/>
            <a:ext cx="3006508" cy="3006508"/>
          </a:xfrm>
          <a:custGeom>
            <a:avLst/>
            <a:gdLst/>
            <a:ahLst/>
            <a:cxnLst/>
            <a:rect l="l" t="t" r="r" b="b"/>
            <a:pathLst>
              <a:path w="4874768" h="4874768" extrusionOk="0">
                <a:moveTo>
                  <a:pt x="2437384" y="0"/>
                </a:moveTo>
                <a:cubicBezTo>
                  <a:pt x="1091311" y="0"/>
                  <a:pt x="0" y="1091311"/>
                  <a:pt x="0" y="2437384"/>
                </a:cubicBezTo>
                <a:cubicBezTo>
                  <a:pt x="0" y="3783457"/>
                  <a:pt x="1091311" y="4874768"/>
                  <a:pt x="2437384" y="4874768"/>
                </a:cubicBezTo>
                <a:cubicBezTo>
                  <a:pt x="3783457" y="4874768"/>
                  <a:pt x="4874768" y="3783457"/>
                  <a:pt x="4874768" y="2437384"/>
                </a:cubicBezTo>
                <a:cubicBezTo>
                  <a:pt x="4874768" y="1091311"/>
                  <a:pt x="3783584" y="0"/>
                  <a:pt x="2437384" y="0"/>
                </a:cubicBez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25001" r="-25001" b="-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5"/>
          <p:cNvSpPr/>
          <p:nvPr/>
        </p:nvSpPr>
        <p:spPr>
          <a:xfrm>
            <a:off x="14289840" y="5087279"/>
            <a:ext cx="3505967" cy="3505967"/>
          </a:xfrm>
          <a:custGeom>
            <a:avLst/>
            <a:gdLst/>
            <a:ahLst/>
            <a:cxnLst/>
            <a:rect l="l" t="t" r="r" b="b"/>
            <a:pathLst>
              <a:path w="4874768" h="4874768" extrusionOk="0">
                <a:moveTo>
                  <a:pt x="2437384" y="0"/>
                </a:moveTo>
                <a:cubicBezTo>
                  <a:pt x="1091311" y="0"/>
                  <a:pt x="0" y="1091311"/>
                  <a:pt x="0" y="2437384"/>
                </a:cubicBezTo>
                <a:cubicBezTo>
                  <a:pt x="0" y="3783457"/>
                  <a:pt x="1091311" y="4874768"/>
                  <a:pt x="2437384" y="4874768"/>
                </a:cubicBezTo>
                <a:cubicBezTo>
                  <a:pt x="3783457" y="4874768"/>
                  <a:pt x="4874768" y="3783457"/>
                  <a:pt x="4874768" y="2437384"/>
                </a:cubicBezTo>
                <a:cubicBezTo>
                  <a:pt x="4874768" y="1091311"/>
                  <a:pt x="3783584" y="0"/>
                  <a:pt x="2437384" y="0"/>
                </a:cubicBez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25001" r="-25001" b="-1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1" name="Google Shape;141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1539" y="8940266"/>
            <a:ext cx="15684922" cy="908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8F98"/>
        </a:solidFill>
        <a:effectLst/>
      </p:bgPr>
    </p:bg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6"/>
          <p:cNvSpPr/>
          <p:nvPr/>
        </p:nvSpPr>
        <p:spPr>
          <a:xfrm>
            <a:off x="346710" y="365760"/>
            <a:ext cx="17586960" cy="9566911"/>
          </a:xfrm>
          <a:custGeom>
            <a:avLst/>
            <a:gdLst/>
            <a:ahLst/>
            <a:cxnLst/>
            <a:rect l="l" t="t" r="r" b="b"/>
            <a:pathLst>
              <a:path w="23449280" h="12755880" extrusionOk="0">
                <a:moveTo>
                  <a:pt x="0" y="0"/>
                </a:moveTo>
                <a:lnTo>
                  <a:pt x="23449280" y="0"/>
                </a:lnTo>
                <a:lnTo>
                  <a:pt x="23449280" y="12755880"/>
                </a:lnTo>
                <a:lnTo>
                  <a:pt x="0" y="127558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47" name="Google Shape;147;p6"/>
          <p:cNvGrpSpPr/>
          <p:nvPr/>
        </p:nvGrpSpPr>
        <p:grpSpPr>
          <a:xfrm>
            <a:off x="1714500" y="914400"/>
            <a:ext cx="14813280" cy="2034540"/>
            <a:chOff x="0" y="0"/>
            <a:chExt cx="19751040" cy="2712720"/>
          </a:xfrm>
        </p:grpSpPr>
        <p:sp>
          <p:nvSpPr>
            <p:cNvPr id="148" name="Google Shape;148;p6"/>
            <p:cNvSpPr/>
            <p:nvPr/>
          </p:nvSpPr>
          <p:spPr>
            <a:xfrm>
              <a:off x="0" y="0"/>
              <a:ext cx="19751039" cy="2712720"/>
            </a:xfrm>
            <a:custGeom>
              <a:avLst/>
              <a:gdLst/>
              <a:ahLst/>
              <a:cxnLst/>
              <a:rect l="l" t="t" r="r" b="b"/>
              <a:pathLst>
                <a:path w="19751039" h="2712720" extrusionOk="0">
                  <a:moveTo>
                    <a:pt x="0" y="0"/>
                  </a:moveTo>
                  <a:lnTo>
                    <a:pt x="19751039" y="0"/>
                  </a:lnTo>
                  <a:lnTo>
                    <a:pt x="19751039" y="2712720"/>
                  </a:lnTo>
                  <a:lnTo>
                    <a:pt x="0" y="27127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6"/>
            <p:cNvSpPr txBox="1"/>
            <p:nvPr/>
          </p:nvSpPr>
          <p:spPr>
            <a:xfrm>
              <a:off x="0" y="19050"/>
              <a:ext cx="19751040" cy="269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00">
                  <a:solidFill>
                    <a:srgbClr val="104954"/>
                  </a:solidFill>
                  <a:latin typeface="Poppins"/>
                  <a:ea typeface="Poppins"/>
                  <a:cs typeface="Poppins"/>
                  <a:sym typeface="Poppins"/>
                </a:rPr>
                <a:t>What is Physical Literacy?</a:t>
              </a:r>
              <a:endParaRPr/>
            </a:p>
          </p:txBody>
        </p:sp>
      </p:grpSp>
      <p:sp>
        <p:nvSpPr>
          <p:cNvPr id="150" name="Google Shape;150;p6"/>
          <p:cNvSpPr txBox="1"/>
          <p:nvPr/>
        </p:nvSpPr>
        <p:spPr>
          <a:xfrm>
            <a:off x="1714500" y="3345172"/>
            <a:ext cx="9642707" cy="3283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Physical Literacy is the</a:t>
            </a:r>
            <a:endParaRPr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5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07447" marR="0" lvl="1" indent="-253724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8C52FF"/>
              </a:buClr>
              <a:buSzPts val="2350"/>
              <a:buFont typeface="Arial"/>
              <a:buChar char="•"/>
            </a:pPr>
            <a:r>
              <a:rPr lang="en-US" sz="2350" b="1" i="0" u="none" strike="noStrike" cap="none">
                <a:solidFill>
                  <a:srgbClr val="8C52FF"/>
                </a:solidFill>
                <a:latin typeface="Poppins"/>
                <a:ea typeface="Poppins"/>
                <a:cs typeface="Poppins"/>
                <a:sym typeface="Poppins"/>
              </a:rPr>
              <a:t>Motivation</a:t>
            </a:r>
            <a:r>
              <a:rPr lang="en-US" sz="235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350" b="1" i="0" u="none" strike="noStrike" cap="none">
                <a:solidFill>
                  <a:srgbClr val="8C52FF"/>
                </a:solidFill>
                <a:latin typeface="Poppins"/>
                <a:ea typeface="Poppins"/>
                <a:cs typeface="Poppins"/>
                <a:sym typeface="Poppins"/>
              </a:rPr>
              <a:t>confidence</a:t>
            </a:r>
            <a:endParaRPr/>
          </a:p>
          <a:p>
            <a:pPr marL="507447" marR="0" lvl="1" indent="-253724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BF63"/>
              </a:buClr>
              <a:buSzPts val="2350"/>
              <a:buFont typeface="Arial"/>
              <a:buChar char="•"/>
            </a:pPr>
            <a:r>
              <a:rPr lang="en-US" sz="2350" b="1" i="0" u="none" strike="noStrike" cap="none">
                <a:solidFill>
                  <a:srgbClr val="00BF63"/>
                </a:solidFill>
                <a:latin typeface="Poppins"/>
                <a:ea typeface="Poppins"/>
                <a:cs typeface="Poppins"/>
                <a:sym typeface="Poppins"/>
              </a:rPr>
              <a:t>Physical</a:t>
            </a:r>
            <a:r>
              <a:rPr lang="en-US" sz="235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50" b="1" i="0" u="none" strike="noStrike" cap="none">
                <a:solidFill>
                  <a:srgbClr val="00BF63"/>
                </a:solidFill>
                <a:latin typeface="Poppins"/>
                <a:ea typeface="Poppins"/>
                <a:cs typeface="Poppins"/>
                <a:sym typeface="Poppins"/>
              </a:rPr>
              <a:t>competence</a:t>
            </a:r>
            <a:endParaRPr/>
          </a:p>
          <a:p>
            <a:pPr marL="507447" marR="0" lvl="1" indent="-253724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8B6FF"/>
              </a:buClr>
              <a:buSzPts val="2350"/>
              <a:buFont typeface="Arial"/>
              <a:buChar char="•"/>
            </a:pPr>
            <a:r>
              <a:rPr lang="en-US" sz="2350" b="1" i="0" u="none" strike="noStrike" cap="none">
                <a:solidFill>
                  <a:srgbClr val="38B6FF"/>
                </a:solidFill>
                <a:latin typeface="Poppins"/>
                <a:ea typeface="Poppins"/>
                <a:cs typeface="Poppins"/>
                <a:sym typeface="Poppins"/>
              </a:rPr>
              <a:t>Knowledge</a:t>
            </a:r>
            <a:r>
              <a:rPr lang="en-US" sz="235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and </a:t>
            </a:r>
            <a:r>
              <a:rPr lang="en-US" sz="2350" b="1" i="0" u="none" strike="noStrike" cap="none">
                <a:solidFill>
                  <a:srgbClr val="38B6FF"/>
                </a:solidFill>
                <a:latin typeface="Poppins"/>
                <a:ea typeface="Poppins"/>
                <a:cs typeface="Poppins"/>
                <a:sym typeface="Poppins"/>
              </a:rPr>
              <a:t>understanding</a:t>
            </a:r>
            <a:r>
              <a:rPr lang="en-US" sz="235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5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that enables a person to value and participate in physical activity throughout life</a:t>
            </a:r>
            <a:endParaRPr/>
          </a:p>
        </p:txBody>
      </p:sp>
      <p:sp>
        <p:nvSpPr>
          <p:cNvPr id="151" name="Google Shape;151;p6"/>
          <p:cNvSpPr/>
          <p:nvPr/>
        </p:nvSpPr>
        <p:spPr>
          <a:xfrm>
            <a:off x="11936476" y="2903458"/>
            <a:ext cx="4591301" cy="4654916"/>
          </a:xfrm>
          <a:custGeom>
            <a:avLst/>
            <a:gdLst/>
            <a:ahLst/>
            <a:cxnLst/>
            <a:rect l="l" t="t" r="r" b="b"/>
            <a:pathLst>
              <a:path w="7754366" h="7861808" extrusionOk="0">
                <a:moveTo>
                  <a:pt x="0" y="0"/>
                </a:moveTo>
                <a:lnTo>
                  <a:pt x="7754366" y="0"/>
                </a:lnTo>
                <a:lnTo>
                  <a:pt x="7754366" y="7861808"/>
                </a:lnTo>
                <a:lnTo>
                  <a:pt x="0" y="78618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2" name="Google Shape;152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1539" y="8940266"/>
            <a:ext cx="15684922" cy="908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6710" y="365760"/>
            <a:ext cx="17586960" cy="9566909"/>
            <a:chOff x="0" y="0"/>
            <a:chExt cx="23449280" cy="127558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449280" cy="12755880"/>
            </a:xfrm>
            <a:custGeom>
              <a:avLst/>
              <a:gdLst/>
              <a:ahLst/>
              <a:cxnLst/>
              <a:rect l="l" t="t" r="r" b="b"/>
              <a:pathLst>
                <a:path w="23449280" h="12755880">
                  <a:moveTo>
                    <a:pt x="0" y="0"/>
                  </a:moveTo>
                  <a:lnTo>
                    <a:pt x="23449280" y="0"/>
                  </a:lnTo>
                  <a:lnTo>
                    <a:pt x="23449280" y="12755880"/>
                  </a:lnTo>
                  <a:lnTo>
                    <a:pt x="0" y="127558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37360" y="816195"/>
            <a:ext cx="14813280" cy="2034540"/>
            <a:chOff x="0" y="0"/>
            <a:chExt cx="19751040" cy="27127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751039" cy="2712720"/>
            </a:xfrm>
            <a:custGeom>
              <a:avLst/>
              <a:gdLst/>
              <a:ahLst/>
              <a:cxnLst/>
              <a:rect l="l" t="t" r="r" b="b"/>
              <a:pathLst>
                <a:path w="19751039" h="2712720">
                  <a:moveTo>
                    <a:pt x="0" y="0"/>
                  </a:moveTo>
                  <a:lnTo>
                    <a:pt x="19751039" y="0"/>
                  </a:lnTo>
                  <a:lnTo>
                    <a:pt x="19751039" y="2712720"/>
                  </a:lnTo>
                  <a:lnTo>
                    <a:pt x="0" y="27127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9050"/>
              <a:ext cx="19751040" cy="26936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>
                  <a:solidFill>
                    <a:srgbClr val="104954"/>
                  </a:solidFill>
                  <a:latin typeface="Poppins"/>
                  <a:ea typeface="Poppins"/>
                  <a:cs typeface="Poppins"/>
                  <a:sym typeface="Poppins"/>
                </a:rPr>
                <a:t>What is Physical Literacy?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17259300" y="9258300"/>
            <a:ext cx="524259" cy="524259"/>
          </a:xfrm>
          <a:custGeom>
            <a:avLst/>
            <a:gdLst/>
            <a:ahLst/>
            <a:cxnLst/>
            <a:rect l="l" t="t" r="r" b="b"/>
            <a:pathLst>
              <a:path w="524259" h="524259">
                <a:moveTo>
                  <a:pt x="0" y="0"/>
                </a:moveTo>
                <a:lnTo>
                  <a:pt x="524259" y="0"/>
                </a:lnTo>
                <a:lnTo>
                  <a:pt x="524259" y="524259"/>
                </a:lnTo>
                <a:lnTo>
                  <a:pt x="0" y="5242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pic>
        <p:nvPicPr>
          <p:cNvPr id="12" name="Sport Wales - Physical Literacy">
            <a:hlinkClick r:id="" action="ppaction://media"/>
            <a:extLst>
              <a:ext uri="{FF2B5EF4-FFF2-40B4-BE49-F238E27FC236}">
                <a16:creationId xmlns:a16="http://schemas.microsoft.com/office/drawing/2014/main" id="{09C61CF2-335C-2241-54A7-CCFD8B21702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38637" y="2378477"/>
            <a:ext cx="11430000" cy="642937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CD6F1E-4198-A574-3199-5B6E7EA7FD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1539" y="8940266"/>
            <a:ext cx="15684922" cy="9080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05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8F98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"/>
          <p:cNvSpPr/>
          <p:nvPr/>
        </p:nvSpPr>
        <p:spPr>
          <a:xfrm>
            <a:off x="346710" y="365760"/>
            <a:ext cx="17586960" cy="9566911"/>
          </a:xfrm>
          <a:custGeom>
            <a:avLst/>
            <a:gdLst/>
            <a:ahLst/>
            <a:cxnLst/>
            <a:rect l="l" t="t" r="r" b="b"/>
            <a:pathLst>
              <a:path w="23449280" h="12755880" extrusionOk="0">
                <a:moveTo>
                  <a:pt x="0" y="0"/>
                </a:moveTo>
                <a:lnTo>
                  <a:pt x="23449280" y="0"/>
                </a:lnTo>
                <a:lnTo>
                  <a:pt x="23449280" y="12755880"/>
                </a:lnTo>
                <a:lnTo>
                  <a:pt x="0" y="127558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9" name="Google Shape;169;p8"/>
          <p:cNvGrpSpPr/>
          <p:nvPr/>
        </p:nvGrpSpPr>
        <p:grpSpPr>
          <a:xfrm>
            <a:off x="1714500" y="914400"/>
            <a:ext cx="14813280" cy="2549042"/>
            <a:chOff x="0" y="0"/>
            <a:chExt cx="19751040" cy="3398723"/>
          </a:xfrm>
        </p:grpSpPr>
        <p:sp>
          <p:nvSpPr>
            <p:cNvPr id="170" name="Google Shape;170;p8"/>
            <p:cNvSpPr/>
            <p:nvPr/>
          </p:nvSpPr>
          <p:spPr>
            <a:xfrm>
              <a:off x="0" y="0"/>
              <a:ext cx="19751039" cy="3398723"/>
            </a:xfrm>
            <a:custGeom>
              <a:avLst/>
              <a:gdLst/>
              <a:ahLst/>
              <a:cxnLst/>
              <a:rect l="l" t="t" r="r" b="b"/>
              <a:pathLst>
                <a:path w="19751039" h="3398723" extrusionOk="0">
                  <a:moveTo>
                    <a:pt x="0" y="0"/>
                  </a:moveTo>
                  <a:lnTo>
                    <a:pt x="19751039" y="0"/>
                  </a:lnTo>
                  <a:lnTo>
                    <a:pt x="19751039" y="3398723"/>
                  </a:lnTo>
                  <a:lnTo>
                    <a:pt x="0" y="339872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8"/>
            <p:cNvSpPr txBox="1"/>
            <p:nvPr/>
          </p:nvSpPr>
          <p:spPr>
            <a:xfrm>
              <a:off x="0" y="19050"/>
              <a:ext cx="19751040" cy="33796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00" spc="-198">
                  <a:solidFill>
                    <a:srgbClr val="104954"/>
                  </a:solidFill>
                  <a:latin typeface="Poppins"/>
                  <a:ea typeface="Poppins"/>
                  <a:cs typeface="Poppins"/>
                  <a:sym typeface="Poppins"/>
                </a:rPr>
                <a:t>Examples of Types of Physical Activity</a:t>
              </a:r>
              <a:endParaRPr/>
            </a:p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6600" spc="-198">
                <a:solidFill>
                  <a:srgbClr val="104954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172" name="Google Shape;172;p8"/>
          <p:cNvSpPr/>
          <p:nvPr/>
        </p:nvSpPr>
        <p:spPr>
          <a:xfrm>
            <a:off x="17259300" y="9258300"/>
            <a:ext cx="524259" cy="524259"/>
          </a:xfrm>
          <a:custGeom>
            <a:avLst/>
            <a:gdLst/>
            <a:ahLst/>
            <a:cxnLst/>
            <a:rect l="l" t="t" r="r" b="b"/>
            <a:pathLst>
              <a:path w="524259" h="524259" extrusionOk="0">
                <a:moveTo>
                  <a:pt x="0" y="0"/>
                </a:moveTo>
                <a:lnTo>
                  <a:pt x="524259" y="0"/>
                </a:lnTo>
                <a:lnTo>
                  <a:pt x="524259" y="524259"/>
                </a:lnTo>
                <a:lnTo>
                  <a:pt x="0" y="52425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8"/>
          <p:cNvSpPr/>
          <p:nvPr/>
        </p:nvSpPr>
        <p:spPr>
          <a:xfrm>
            <a:off x="2644431" y="5340252"/>
            <a:ext cx="2319608" cy="3181507"/>
          </a:xfrm>
          <a:custGeom>
            <a:avLst/>
            <a:gdLst/>
            <a:ahLst/>
            <a:cxnLst/>
            <a:rect l="l" t="t" r="r" b="b"/>
            <a:pathLst>
              <a:path w="2319608" h="3181507" extrusionOk="0">
                <a:moveTo>
                  <a:pt x="0" y="0"/>
                </a:moveTo>
                <a:lnTo>
                  <a:pt x="2319608" y="0"/>
                </a:lnTo>
                <a:lnTo>
                  <a:pt x="2319608" y="3181507"/>
                </a:lnTo>
                <a:lnTo>
                  <a:pt x="0" y="318150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8"/>
          <p:cNvSpPr/>
          <p:nvPr/>
        </p:nvSpPr>
        <p:spPr>
          <a:xfrm>
            <a:off x="1136044" y="5340252"/>
            <a:ext cx="1156912" cy="3181507"/>
          </a:xfrm>
          <a:custGeom>
            <a:avLst/>
            <a:gdLst/>
            <a:ahLst/>
            <a:cxnLst/>
            <a:rect l="l" t="t" r="r" b="b"/>
            <a:pathLst>
              <a:path w="1156912" h="3181507" extrusionOk="0">
                <a:moveTo>
                  <a:pt x="0" y="0"/>
                </a:moveTo>
                <a:lnTo>
                  <a:pt x="1156912" y="0"/>
                </a:lnTo>
                <a:lnTo>
                  <a:pt x="1156912" y="3181507"/>
                </a:lnTo>
                <a:lnTo>
                  <a:pt x="0" y="318150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8"/>
          <p:cNvSpPr/>
          <p:nvPr/>
        </p:nvSpPr>
        <p:spPr>
          <a:xfrm>
            <a:off x="15336098" y="5340252"/>
            <a:ext cx="1809482" cy="3181507"/>
          </a:xfrm>
          <a:custGeom>
            <a:avLst/>
            <a:gdLst/>
            <a:ahLst/>
            <a:cxnLst/>
            <a:rect l="l" t="t" r="r" b="b"/>
            <a:pathLst>
              <a:path w="1809482" h="3181507" extrusionOk="0">
                <a:moveTo>
                  <a:pt x="0" y="0"/>
                </a:moveTo>
                <a:lnTo>
                  <a:pt x="1809482" y="0"/>
                </a:lnTo>
                <a:lnTo>
                  <a:pt x="1809482" y="3181507"/>
                </a:lnTo>
                <a:lnTo>
                  <a:pt x="0" y="318150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8"/>
          <p:cNvSpPr/>
          <p:nvPr/>
        </p:nvSpPr>
        <p:spPr>
          <a:xfrm>
            <a:off x="11188305" y="6249282"/>
            <a:ext cx="3795369" cy="2272477"/>
          </a:xfrm>
          <a:custGeom>
            <a:avLst/>
            <a:gdLst/>
            <a:ahLst/>
            <a:cxnLst/>
            <a:rect l="l" t="t" r="r" b="b"/>
            <a:pathLst>
              <a:path w="3795369" h="2272477" extrusionOk="0">
                <a:moveTo>
                  <a:pt x="0" y="0"/>
                </a:moveTo>
                <a:lnTo>
                  <a:pt x="3795368" y="0"/>
                </a:lnTo>
                <a:lnTo>
                  <a:pt x="3795368" y="2272477"/>
                </a:lnTo>
                <a:lnTo>
                  <a:pt x="0" y="227247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8"/>
          <p:cNvSpPr/>
          <p:nvPr/>
        </p:nvSpPr>
        <p:spPr>
          <a:xfrm>
            <a:off x="6990558" y="5901878"/>
            <a:ext cx="2171227" cy="2619882"/>
          </a:xfrm>
          <a:custGeom>
            <a:avLst/>
            <a:gdLst/>
            <a:ahLst/>
            <a:cxnLst/>
            <a:rect l="l" t="t" r="r" b="b"/>
            <a:pathLst>
              <a:path w="2171227" h="2619882" extrusionOk="0">
                <a:moveTo>
                  <a:pt x="0" y="0"/>
                </a:moveTo>
                <a:lnTo>
                  <a:pt x="2171227" y="0"/>
                </a:lnTo>
                <a:lnTo>
                  <a:pt x="2171227" y="2619881"/>
                </a:lnTo>
                <a:lnTo>
                  <a:pt x="0" y="26198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8"/>
          <p:cNvSpPr/>
          <p:nvPr/>
        </p:nvSpPr>
        <p:spPr>
          <a:xfrm>
            <a:off x="1849775" y="3411153"/>
            <a:ext cx="1589313" cy="1589313"/>
          </a:xfrm>
          <a:custGeom>
            <a:avLst/>
            <a:gdLst/>
            <a:ahLst/>
            <a:cxnLst/>
            <a:rect l="l" t="t" r="r" b="b"/>
            <a:pathLst>
              <a:path w="1589313" h="1589313" extrusionOk="0">
                <a:moveTo>
                  <a:pt x="0" y="0"/>
                </a:moveTo>
                <a:lnTo>
                  <a:pt x="1589312" y="0"/>
                </a:lnTo>
                <a:lnTo>
                  <a:pt x="1589312" y="1589313"/>
                </a:lnTo>
                <a:lnTo>
                  <a:pt x="0" y="1589313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8"/>
          <p:cNvSpPr/>
          <p:nvPr/>
        </p:nvSpPr>
        <p:spPr>
          <a:xfrm>
            <a:off x="7126418" y="3249707"/>
            <a:ext cx="1899508" cy="1899508"/>
          </a:xfrm>
          <a:custGeom>
            <a:avLst/>
            <a:gdLst/>
            <a:ahLst/>
            <a:cxnLst/>
            <a:rect l="l" t="t" r="r" b="b"/>
            <a:pathLst>
              <a:path w="1899508" h="1899508" extrusionOk="0">
                <a:moveTo>
                  <a:pt x="0" y="0"/>
                </a:moveTo>
                <a:lnTo>
                  <a:pt x="1899508" y="0"/>
                </a:lnTo>
                <a:lnTo>
                  <a:pt x="1899508" y="1899507"/>
                </a:lnTo>
                <a:lnTo>
                  <a:pt x="0" y="189950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8"/>
          <p:cNvSpPr/>
          <p:nvPr/>
        </p:nvSpPr>
        <p:spPr>
          <a:xfrm>
            <a:off x="13897727" y="3371258"/>
            <a:ext cx="1683244" cy="1683244"/>
          </a:xfrm>
          <a:custGeom>
            <a:avLst/>
            <a:gdLst/>
            <a:ahLst/>
            <a:cxnLst/>
            <a:rect l="l" t="t" r="r" b="b"/>
            <a:pathLst>
              <a:path w="1683244" h="1683244" extrusionOk="0">
                <a:moveTo>
                  <a:pt x="0" y="0"/>
                </a:moveTo>
                <a:lnTo>
                  <a:pt x="1683245" y="0"/>
                </a:lnTo>
                <a:lnTo>
                  <a:pt x="1683245" y="1683244"/>
                </a:lnTo>
                <a:lnTo>
                  <a:pt x="0" y="1683244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1539" y="8940266"/>
            <a:ext cx="15684922" cy="908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8F98"/>
        </a:solidFill>
        <a:effectLst/>
      </p:bgPr>
    </p:bg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9"/>
          <p:cNvSpPr/>
          <p:nvPr/>
        </p:nvSpPr>
        <p:spPr>
          <a:xfrm>
            <a:off x="346710" y="365760"/>
            <a:ext cx="17586960" cy="9566911"/>
          </a:xfrm>
          <a:custGeom>
            <a:avLst/>
            <a:gdLst/>
            <a:ahLst/>
            <a:cxnLst/>
            <a:rect l="l" t="t" r="r" b="b"/>
            <a:pathLst>
              <a:path w="23449280" h="12755880" extrusionOk="0">
                <a:moveTo>
                  <a:pt x="0" y="0"/>
                </a:moveTo>
                <a:lnTo>
                  <a:pt x="23449280" y="0"/>
                </a:lnTo>
                <a:lnTo>
                  <a:pt x="23449280" y="12755880"/>
                </a:lnTo>
                <a:lnTo>
                  <a:pt x="0" y="127558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87" name="Google Shape;187;p9"/>
          <p:cNvGrpSpPr/>
          <p:nvPr/>
        </p:nvGrpSpPr>
        <p:grpSpPr>
          <a:xfrm>
            <a:off x="1714500" y="914400"/>
            <a:ext cx="14813280" cy="2549042"/>
            <a:chOff x="0" y="0"/>
            <a:chExt cx="19751040" cy="3398723"/>
          </a:xfrm>
        </p:grpSpPr>
        <p:sp>
          <p:nvSpPr>
            <p:cNvPr id="188" name="Google Shape;188;p9"/>
            <p:cNvSpPr/>
            <p:nvPr/>
          </p:nvSpPr>
          <p:spPr>
            <a:xfrm>
              <a:off x="0" y="0"/>
              <a:ext cx="19751039" cy="3398723"/>
            </a:xfrm>
            <a:custGeom>
              <a:avLst/>
              <a:gdLst/>
              <a:ahLst/>
              <a:cxnLst/>
              <a:rect l="l" t="t" r="r" b="b"/>
              <a:pathLst>
                <a:path w="19751039" h="3398723" extrusionOk="0">
                  <a:moveTo>
                    <a:pt x="0" y="0"/>
                  </a:moveTo>
                  <a:lnTo>
                    <a:pt x="19751039" y="0"/>
                  </a:lnTo>
                  <a:lnTo>
                    <a:pt x="19751039" y="3398723"/>
                  </a:lnTo>
                  <a:lnTo>
                    <a:pt x="0" y="339872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9" name="Google Shape;189;p9"/>
            <p:cNvSpPr txBox="1"/>
            <p:nvPr/>
          </p:nvSpPr>
          <p:spPr>
            <a:xfrm>
              <a:off x="0" y="19050"/>
              <a:ext cx="19751040" cy="33796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00" spc="-198">
                  <a:solidFill>
                    <a:srgbClr val="104954"/>
                  </a:solidFill>
                  <a:latin typeface="Poppins"/>
                  <a:ea typeface="Poppins"/>
                  <a:cs typeface="Poppins"/>
                  <a:sym typeface="Poppins"/>
                </a:rPr>
                <a:t>Examples of Types of Physical Activity</a:t>
              </a:r>
              <a:endParaRPr/>
            </a:p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6600" spc="-198">
                <a:solidFill>
                  <a:srgbClr val="104954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190" name="Google Shape;190;p9"/>
          <p:cNvSpPr/>
          <p:nvPr/>
        </p:nvSpPr>
        <p:spPr>
          <a:xfrm>
            <a:off x="17259300" y="9258300"/>
            <a:ext cx="524259" cy="524259"/>
          </a:xfrm>
          <a:custGeom>
            <a:avLst/>
            <a:gdLst/>
            <a:ahLst/>
            <a:cxnLst/>
            <a:rect l="l" t="t" r="r" b="b"/>
            <a:pathLst>
              <a:path w="524259" h="524259" extrusionOk="0">
                <a:moveTo>
                  <a:pt x="0" y="0"/>
                </a:moveTo>
                <a:lnTo>
                  <a:pt x="524259" y="0"/>
                </a:lnTo>
                <a:lnTo>
                  <a:pt x="524259" y="524259"/>
                </a:lnTo>
                <a:lnTo>
                  <a:pt x="0" y="52425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9"/>
          <p:cNvSpPr/>
          <p:nvPr/>
        </p:nvSpPr>
        <p:spPr>
          <a:xfrm>
            <a:off x="2644431" y="5340252"/>
            <a:ext cx="2319608" cy="3181507"/>
          </a:xfrm>
          <a:custGeom>
            <a:avLst/>
            <a:gdLst/>
            <a:ahLst/>
            <a:cxnLst/>
            <a:rect l="l" t="t" r="r" b="b"/>
            <a:pathLst>
              <a:path w="2319608" h="3181507" extrusionOk="0">
                <a:moveTo>
                  <a:pt x="0" y="0"/>
                </a:moveTo>
                <a:lnTo>
                  <a:pt x="2319608" y="0"/>
                </a:lnTo>
                <a:lnTo>
                  <a:pt x="2319608" y="3181507"/>
                </a:lnTo>
                <a:lnTo>
                  <a:pt x="0" y="318150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9"/>
          <p:cNvSpPr/>
          <p:nvPr/>
        </p:nvSpPr>
        <p:spPr>
          <a:xfrm>
            <a:off x="1136044" y="5340252"/>
            <a:ext cx="1156912" cy="3181507"/>
          </a:xfrm>
          <a:custGeom>
            <a:avLst/>
            <a:gdLst/>
            <a:ahLst/>
            <a:cxnLst/>
            <a:rect l="l" t="t" r="r" b="b"/>
            <a:pathLst>
              <a:path w="1156912" h="3181507" extrusionOk="0">
                <a:moveTo>
                  <a:pt x="0" y="0"/>
                </a:moveTo>
                <a:lnTo>
                  <a:pt x="1156912" y="0"/>
                </a:lnTo>
                <a:lnTo>
                  <a:pt x="1156912" y="3181507"/>
                </a:lnTo>
                <a:lnTo>
                  <a:pt x="0" y="318150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9"/>
          <p:cNvSpPr/>
          <p:nvPr/>
        </p:nvSpPr>
        <p:spPr>
          <a:xfrm>
            <a:off x="15336098" y="5340252"/>
            <a:ext cx="1809482" cy="3181507"/>
          </a:xfrm>
          <a:custGeom>
            <a:avLst/>
            <a:gdLst/>
            <a:ahLst/>
            <a:cxnLst/>
            <a:rect l="l" t="t" r="r" b="b"/>
            <a:pathLst>
              <a:path w="1809482" h="3181507" extrusionOk="0">
                <a:moveTo>
                  <a:pt x="0" y="0"/>
                </a:moveTo>
                <a:lnTo>
                  <a:pt x="1809482" y="0"/>
                </a:lnTo>
                <a:lnTo>
                  <a:pt x="1809482" y="3181507"/>
                </a:lnTo>
                <a:lnTo>
                  <a:pt x="0" y="318150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9"/>
          <p:cNvSpPr/>
          <p:nvPr/>
        </p:nvSpPr>
        <p:spPr>
          <a:xfrm>
            <a:off x="11188305" y="6249282"/>
            <a:ext cx="3795369" cy="2272477"/>
          </a:xfrm>
          <a:custGeom>
            <a:avLst/>
            <a:gdLst/>
            <a:ahLst/>
            <a:cxnLst/>
            <a:rect l="l" t="t" r="r" b="b"/>
            <a:pathLst>
              <a:path w="3795369" h="2272477" extrusionOk="0">
                <a:moveTo>
                  <a:pt x="0" y="0"/>
                </a:moveTo>
                <a:lnTo>
                  <a:pt x="3795368" y="0"/>
                </a:lnTo>
                <a:lnTo>
                  <a:pt x="3795368" y="2272477"/>
                </a:lnTo>
                <a:lnTo>
                  <a:pt x="0" y="227247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9"/>
          <p:cNvSpPr/>
          <p:nvPr/>
        </p:nvSpPr>
        <p:spPr>
          <a:xfrm>
            <a:off x="6990558" y="5901878"/>
            <a:ext cx="2171227" cy="2619882"/>
          </a:xfrm>
          <a:custGeom>
            <a:avLst/>
            <a:gdLst/>
            <a:ahLst/>
            <a:cxnLst/>
            <a:rect l="l" t="t" r="r" b="b"/>
            <a:pathLst>
              <a:path w="2171227" h="2619882" extrusionOk="0">
                <a:moveTo>
                  <a:pt x="0" y="0"/>
                </a:moveTo>
                <a:lnTo>
                  <a:pt x="2171227" y="0"/>
                </a:lnTo>
                <a:lnTo>
                  <a:pt x="2171227" y="2619881"/>
                </a:lnTo>
                <a:lnTo>
                  <a:pt x="0" y="261988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9"/>
          <p:cNvSpPr txBox="1"/>
          <p:nvPr/>
        </p:nvSpPr>
        <p:spPr>
          <a:xfrm>
            <a:off x="1543163" y="3863050"/>
            <a:ext cx="2533174" cy="93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Aerobic</a:t>
            </a:r>
            <a:endParaRPr/>
          </a:p>
        </p:txBody>
      </p:sp>
      <p:sp>
        <p:nvSpPr>
          <p:cNvPr id="197" name="Google Shape;197;p9"/>
          <p:cNvSpPr txBox="1"/>
          <p:nvPr/>
        </p:nvSpPr>
        <p:spPr>
          <a:xfrm>
            <a:off x="6849231" y="3863050"/>
            <a:ext cx="2815828" cy="93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Strength</a:t>
            </a:r>
            <a:endParaRPr/>
          </a:p>
        </p:txBody>
      </p:sp>
      <p:sp>
        <p:nvSpPr>
          <p:cNvPr id="198" name="Google Shape;198;p9"/>
          <p:cNvSpPr txBox="1"/>
          <p:nvPr/>
        </p:nvSpPr>
        <p:spPr>
          <a:xfrm>
            <a:off x="13268401" y="3863050"/>
            <a:ext cx="2692956" cy="934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1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Balance</a:t>
            </a:r>
            <a:endParaRPr/>
          </a:p>
        </p:txBody>
      </p:sp>
      <p:pic>
        <p:nvPicPr>
          <p:cNvPr id="199" name="Google Shape;199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1539" y="8940266"/>
            <a:ext cx="15684922" cy="908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50520" y="360045"/>
            <a:ext cx="17586960" cy="9566909"/>
            <a:chOff x="0" y="0"/>
            <a:chExt cx="23449280" cy="127558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449280" cy="12755880"/>
            </a:xfrm>
            <a:custGeom>
              <a:avLst/>
              <a:gdLst/>
              <a:ahLst/>
              <a:cxnLst/>
              <a:rect l="l" t="t" r="r" b="b"/>
              <a:pathLst>
                <a:path w="23449280" h="12755880">
                  <a:moveTo>
                    <a:pt x="0" y="0"/>
                  </a:moveTo>
                  <a:lnTo>
                    <a:pt x="23449280" y="0"/>
                  </a:lnTo>
                  <a:lnTo>
                    <a:pt x="23449280" y="12755880"/>
                  </a:lnTo>
                  <a:lnTo>
                    <a:pt x="0" y="127558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 dirty="0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14500" y="914400"/>
            <a:ext cx="14813280" cy="2034540"/>
            <a:chOff x="0" y="0"/>
            <a:chExt cx="19751040" cy="27127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751039" cy="2712720"/>
            </a:xfrm>
            <a:custGeom>
              <a:avLst/>
              <a:gdLst/>
              <a:ahLst/>
              <a:cxnLst/>
              <a:rect l="l" t="t" r="r" b="b"/>
              <a:pathLst>
                <a:path w="19751039" h="2712720">
                  <a:moveTo>
                    <a:pt x="0" y="0"/>
                  </a:moveTo>
                  <a:lnTo>
                    <a:pt x="19751039" y="0"/>
                  </a:lnTo>
                  <a:lnTo>
                    <a:pt x="19751039" y="2712720"/>
                  </a:lnTo>
                  <a:lnTo>
                    <a:pt x="0" y="27127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9050"/>
              <a:ext cx="19751040" cy="26936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>
                  <a:solidFill>
                    <a:srgbClr val="104954"/>
                  </a:solidFill>
                  <a:latin typeface="Poppins"/>
                  <a:ea typeface="Poppins"/>
                  <a:cs typeface="Poppins"/>
                  <a:sym typeface="Poppins"/>
                </a:rPr>
                <a:t>Stages of Change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1446524" y="7962437"/>
            <a:ext cx="5334000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40"/>
              </a:lnSpc>
            </a:pPr>
            <a:endParaRPr lang="en-US" sz="2700" dirty="0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2444074" y="3157276"/>
            <a:ext cx="6515100" cy="4857750"/>
            <a:chOff x="0" y="0"/>
            <a:chExt cx="8686800" cy="6477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686800" cy="6477000"/>
            </a:xfrm>
            <a:custGeom>
              <a:avLst/>
              <a:gdLst/>
              <a:ahLst/>
              <a:cxnLst/>
              <a:rect l="l" t="t" r="r" b="b"/>
              <a:pathLst>
                <a:path w="8686800" h="6477000">
                  <a:moveTo>
                    <a:pt x="0" y="0"/>
                  </a:moveTo>
                  <a:lnTo>
                    <a:pt x="8686800" y="0"/>
                  </a:lnTo>
                  <a:lnTo>
                    <a:pt x="8686800" y="6477000"/>
                  </a:lnTo>
                  <a:lnTo>
                    <a:pt x="0" y="647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5" name="Freeform 15"/>
          <p:cNvSpPr/>
          <p:nvPr/>
        </p:nvSpPr>
        <p:spPr>
          <a:xfrm>
            <a:off x="17259300" y="9258300"/>
            <a:ext cx="524259" cy="524259"/>
          </a:xfrm>
          <a:custGeom>
            <a:avLst/>
            <a:gdLst/>
            <a:ahLst/>
            <a:cxnLst/>
            <a:rect l="l" t="t" r="r" b="b"/>
            <a:pathLst>
              <a:path w="524259" h="524259">
                <a:moveTo>
                  <a:pt x="0" y="0"/>
                </a:moveTo>
                <a:lnTo>
                  <a:pt x="524259" y="0"/>
                </a:lnTo>
                <a:lnTo>
                  <a:pt x="524259" y="524259"/>
                </a:lnTo>
                <a:lnTo>
                  <a:pt x="0" y="5242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pic>
        <p:nvPicPr>
          <p:cNvPr id="16" name="Online Media 15" title="Cycle of Change for Health ">
            <a:hlinkClick r:id="" action="ppaction://media"/>
            <a:extLst>
              <a:ext uri="{FF2B5EF4-FFF2-40B4-BE49-F238E27FC236}">
                <a16:creationId xmlns:a16="http://schemas.microsoft.com/office/drawing/2014/main" id="{251F9E06-A39E-6852-2BBF-0AA281CDB846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9312416" y="3319201"/>
            <a:ext cx="8024602" cy="45339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A401850-736F-2439-65D3-87B0DB04E9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1539" y="8940266"/>
            <a:ext cx="15684922" cy="9080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1000" y="326794"/>
            <a:ext cx="17586960" cy="9566909"/>
            <a:chOff x="0" y="0"/>
            <a:chExt cx="23449280" cy="127558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449280" cy="12755880"/>
            </a:xfrm>
            <a:custGeom>
              <a:avLst/>
              <a:gdLst/>
              <a:ahLst/>
              <a:cxnLst/>
              <a:rect l="l" t="t" r="r" b="b"/>
              <a:pathLst>
                <a:path w="23449280" h="12755880">
                  <a:moveTo>
                    <a:pt x="0" y="0"/>
                  </a:moveTo>
                  <a:lnTo>
                    <a:pt x="23449280" y="0"/>
                  </a:lnTo>
                  <a:lnTo>
                    <a:pt x="23449280" y="12755880"/>
                  </a:lnTo>
                  <a:lnTo>
                    <a:pt x="0" y="127558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14500" y="914400"/>
            <a:ext cx="14813280" cy="2034540"/>
            <a:chOff x="0" y="0"/>
            <a:chExt cx="19751040" cy="27127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751039" cy="2712720"/>
            </a:xfrm>
            <a:custGeom>
              <a:avLst/>
              <a:gdLst/>
              <a:ahLst/>
              <a:cxnLst/>
              <a:rect l="l" t="t" r="r" b="b"/>
              <a:pathLst>
                <a:path w="19751039" h="2712720">
                  <a:moveTo>
                    <a:pt x="0" y="0"/>
                  </a:moveTo>
                  <a:lnTo>
                    <a:pt x="19751039" y="0"/>
                  </a:lnTo>
                  <a:lnTo>
                    <a:pt x="19751039" y="2712720"/>
                  </a:lnTo>
                  <a:lnTo>
                    <a:pt x="0" y="27127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57150"/>
              <a:ext cx="19751040" cy="27698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>
                  <a:solidFill>
                    <a:srgbClr val="104954"/>
                  </a:solidFill>
                  <a:latin typeface="Arial MT Pro"/>
                  <a:ea typeface="Arial MT Pro"/>
                  <a:cs typeface="Arial MT Pro"/>
                  <a:sym typeface="Arial MT Pro"/>
                </a:rPr>
                <a:t>Case study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895956" y="2766320"/>
            <a:ext cx="6624724" cy="5639666"/>
            <a:chOff x="0" y="0"/>
            <a:chExt cx="8832966" cy="7519554"/>
          </a:xfrm>
        </p:grpSpPr>
        <p:sp>
          <p:nvSpPr>
            <p:cNvPr id="8" name="Freeform 8"/>
            <p:cNvSpPr/>
            <p:nvPr/>
          </p:nvSpPr>
          <p:spPr>
            <a:xfrm>
              <a:off x="19050" y="19050"/>
              <a:ext cx="8794877" cy="7481443"/>
            </a:xfrm>
            <a:custGeom>
              <a:avLst/>
              <a:gdLst/>
              <a:ahLst/>
              <a:cxnLst/>
              <a:rect l="l" t="t" r="r" b="b"/>
              <a:pathLst>
                <a:path w="8794877" h="7481443">
                  <a:moveTo>
                    <a:pt x="0" y="0"/>
                  </a:moveTo>
                  <a:lnTo>
                    <a:pt x="8794877" y="0"/>
                  </a:lnTo>
                  <a:lnTo>
                    <a:pt x="8794877" y="7481443"/>
                  </a:lnTo>
                  <a:lnTo>
                    <a:pt x="0" y="7481443"/>
                  </a:lnTo>
                  <a:close/>
                </a:path>
              </a:pathLst>
            </a:custGeom>
            <a:solidFill>
              <a:srgbClr val="10495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9" name="Freeform 9"/>
            <p:cNvSpPr/>
            <p:nvPr/>
          </p:nvSpPr>
          <p:spPr>
            <a:xfrm>
              <a:off x="0" y="0"/>
              <a:ext cx="8832977" cy="7519543"/>
            </a:xfrm>
            <a:custGeom>
              <a:avLst/>
              <a:gdLst/>
              <a:ahLst/>
              <a:cxnLst/>
              <a:rect l="l" t="t" r="r" b="b"/>
              <a:pathLst>
                <a:path w="8832977" h="7519543">
                  <a:moveTo>
                    <a:pt x="19050" y="0"/>
                  </a:moveTo>
                  <a:lnTo>
                    <a:pt x="8813927" y="0"/>
                  </a:lnTo>
                  <a:cubicBezTo>
                    <a:pt x="8824468" y="0"/>
                    <a:pt x="8832977" y="8509"/>
                    <a:pt x="8832977" y="19050"/>
                  </a:cubicBezTo>
                  <a:lnTo>
                    <a:pt x="8832977" y="7500493"/>
                  </a:lnTo>
                  <a:cubicBezTo>
                    <a:pt x="8832977" y="7511035"/>
                    <a:pt x="8824468" y="7519543"/>
                    <a:pt x="8813927" y="7519543"/>
                  </a:cubicBezTo>
                  <a:lnTo>
                    <a:pt x="19050" y="7519543"/>
                  </a:lnTo>
                  <a:cubicBezTo>
                    <a:pt x="8509" y="7519543"/>
                    <a:pt x="0" y="7511035"/>
                    <a:pt x="0" y="7500493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7500493"/>
                  </a:lnTo>
                  <a:lnTo>
                    <a:pt x="19050" y="7500493"/>
                  </a:lnTo>
                  <a:lnTo>
                    <a:pt x="19050" y="7481443"/>
                  </a:lnTo>
                  <a:lnTo>
                    <a:pt x="8813927" y="7481443"/>
                  </a:lnTo>
                  <a:lnTo>
                    <a:pt x="8813927" y="7500493"/>
                  </a:lnTo>
                  <a:lnTo>
                    <a:pt x="8794877" y="7500493"/>
                  </a:lnTo>
                  <a:lnTo>
                    <a:pt x="8794877" y="19050"/>
                  </a:lnTo>
                  <a:lnTo>
                    <a:pt x="8813927" y="19050"/>
                  </a:lnTo>
                  <a:lnTo>
                    <a:pt x="8813927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27686E"/>
            </a:solid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516984" y="2768484"/>
            <a:ext cx="8125096" cy="726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59"/>
              </a:lnSpc>
            </a:pPr>
            <a:r>
              <a:rPr lang="en-US" sz="4800" b="1" dirty="0">
                <a:solidFill>
                  <a:srgbClr val="104954"/>
                </a:solidFill>
                <a:latin typeface="Arial MT Pro Bold"/>
                <a:ea typeface="Arial MT Pro Bold"/>
                <a:cs typeface="Arial MT Pro Bold"/>
                <a:sym typeface="Arial MT Pro Bold"/>
              </a:rPr>
              <a:t>Meet Jim</a:t>
            </a:r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2001027" y="3362235"/>
            <a:ext cx="4414580" cy="4414580"/>
            <a:chOff x="0" y="0"/>
            <a:chExt cx="5886106" cy="5886106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5886069" cy="5886069"/>
            </a:xfrm>
            <a:custGeom>
              <a:avLst/>
              <a:gdLst/>
              <a:ahLst/>
              <a:cxnLst/>
              <a:rect l="l" t="t" r="r" b="b"/>
              <a:pathLst>
                <a:path w="5886069" h="5886069">
                  <a:moveTo>
                    <a:pt x="0" y="0"/>
                  </a:moveTo>
                  <a:lnTo>
                    <a:pt x="5886069" y="0"/>
                  </a:lnTo>
                  <a:lnTo>
                    <a:pt x="5886069" y="5886069"/>
                  </a:lnTo>
                  <a:lnTo>
                    <a:pt x="0" y="5886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7" name="Freeform 17"/>
          <p:cNvSpPr/>
          <p:nvPr/>
        </p:nvSpPr>
        <p:spPr>
          <a:xfrm>
            <a:off x="17259300" y="9258300"/>
            <a:ext cx="524259" cy="524259"/>
          </a:xfrm>
          <a:custGeom>
            <a:avLst/>
            <a:gdLst/>
            <a:ahLst/>
            <a:cxnLst/>
            <a:rect l="l" t="t" r="r" b="b"/>
            <a:pathLst>
              <a:path w="524259" h="524259">
                <a:moveTo>
                  <a:pt x="0" y="0"/>
                </a:moveTo>
                <a:lnTo>
                  <a:pt x="524259" y="0"/>
                </a:lnTo>
                <a:lnTo>
                  <a:pt x="524259" y="524259"/>
                </a:lnTo>
                <a:lnTo>
                  <a:pt x="0" y="5242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pic>
        <p:nvPicPr>
          <p:cNvPr id="18" name="1. Intro">
            <a:hlinkClick r:id="" action="ppaction://media"/>
            <a:extLst>
              <a:ext uri="{FF2B5EF4-FFF2-40B4-BE49-F238E27FC236}">
                <a16:creationId xmlns:a16="http://schemas.microsoft.com/office/drawing/2014/main" id="{7B114AFC-80F1-3FDE-CFCD-F4175C8476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14633" y="2863435"/>
            <a:ext cx="609600" cy="6096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A4FAEF9-91C2-A0F6-9B2E-024B670E345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1539" y="8940266"/>
            <a:ext cx="15684922" cy="9080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9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8F98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2"/>
          <p:cNvSpPr/>
          <p:nvPr/>
        </p:nvSpPr>
        <p:spPr>
          <a:xfrm>
            <a:off x="346710" y="365760"/>
            <a:ext cx="17586960" cy="9566911"/>
          </a:xfrm>
          <a:custGeom>
            <a:avLst/>
            <a:gdLst/>
            <a:ahLst/>
            <a:cxnLst/>
            <a:rect l="l" t="t" r="r" b="b"/>
            <a:pathLst>
              <a:path w="23449280" h="12755880" extrusionOk="0">
                <a:moveTo>
                  <a:pt x="0" y="0"/>
                </a:moveTo>
                <a:lnTo>
                  <a:pt x="23449280" y="0"/>
                </a:lnTo>
                <a:lnTo>
                  <a:pt x="23449280" y="12755880"/>
                </a:lnTo>
                <a:lnTo>
                  <a:pt x="0" y="127558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2"/>
          <p:cNvSpPr/>
          <p:nvPr/>
        </p:nvSpPr>
        <p:spPr>
          <a:xfrm>
            <a:off x="12485907" y="4625043"/>
            <a:ext cx="4991898" cy="4268846"/>
          </a:xfrm>
          <a:custGeom>
            <a:avLst/>
            <a:gdLst/>
            <a:ahLst/>
            <a:cxnLst/>
            <a:rect l="l" t="t" r="r" b="b"/>
            <a:pathLst>
              <a:path w="4991898" h="4268846" extrusionOk="0">
                <a:moveTo>
                  <a:pt x="0" y="0"/>
                </a:moveTo>
                <a:lnTo>
                  <a:pt x="4991898" y="0"/>
                </a:lnTo>
                <a:lnTo>
                  <a:pt x="4991898" y="4268846"/>
                </a:lnTo>
                <a:lnTo>
                  <a:pt x="0" y="426884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032" r="-303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2"/>
          <p:cNvSpPr/>
          <p:nvPr/>
        </p:nvSpPr>
        <p:spPr>
          <a:xfrm>
            <a:off x="17259300" y="9350778"/>
            <a:ext cx="524259" cy="524259"/>
          </a:xfrm>
          <a:custGeom>
            <a:avLst/>
            <a:gdLst/>
            <a:ahLst/>
            <a:cxnLst/>
            <a:rect l="l" t="t" r="r" b="b"/>
            <a:pathLst>
              <a:path w="524259" h="524259" extrusionOk="0">
                <a:moveTo>
                  <a:pt x="0" y="0"/>
                </a:moveTo>
                <a:lnTo>
                  <a:pt x="524259" y="0"/>
                </a:lnTo>
                <a:lnTo>
                  <a:pt x="524259" y="524259"/>
                </a:lnTo>
                <a:lnTo>
                  <a:pt x="0" y="52425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2"/>
          <p:cNvSpPr/>
          <p:nvPr/>
        </p:nvSpPr>
        <p:spPr>
          <a:xfrm>
            <a:off x="13245777" y="931258"/>
            <a:ext cx="3472158" cy="3693785"/>
          </a:xfrm>
          <a:custGeom>
            <a:avLst/>
            <a:gdLst/>
            <a:ahLst/>
            <a:cxnLst/>
            <a:rect l="l" t="t" r="r" b="b"/>
            <a:pathLst>
              <a:path w="3472158" h="3693785" extrusionOk="0">
                <a:moveTo>
                  <a:pt x="0" y="0"/>
                </a:moveTo>
                <a:lnTo>
                  <a:pt x="3472158" y="0"/>
                </a:lnTo>
                <a:lnTo>
                  <a:pt x="3472158" y="3693785"/>
                </a:lnTo>
                <a:lnTo>
                  <a:pt x="0" y="36937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2"/>
          <p:cNvSpPr txBox="1"/>
          <p:nvPr/>
        </p:nvSpPr>
        <p:spPr>
          <a:xfrm>
            <a:off x="1028700" y="1019175"/>
            <a:ext cx="8809772" cy="1325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3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98" b="1" spc="-13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What Physical Activity do you currently do?</a:t>
            </a:r>
            <a:endParaRPr/>
          </a:p>
        </p:txBody>
      </p:sp>
      <p:sp>
        <p:nvSpPr>
          <p:cNvPr id="238" name="Google Shape;238;p12"/>
          <p:cNvSpPr txBox="1"/>
          <p:nvPr/>
        </p:nvSpPr>
        <p:spPr>
          <a:xfrm>
            <a:off x="1028700" y="3850005"/>
            <a:ext cx="8721497" cy="25203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Lets build your physical activity in the last week</a:t>
            </a:r>
            <a:endParaRPr/>
          </a:p>
          <a:p>
            <a:pPr marL="0" marR="0" lvl="0" indent="0" algn="l" rtl="0">
              <a:lnSpc>
                <a:spcPct val="13997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39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Green = Moderate intensity (30mins)</a:t>
            </a:r>
            <a:endParaRPr/>
          </a:p>
          <a:p>
            <a:pPr marL="0" marR="0" lvl="0" indent="0" algn="l" rtl="0">
              <a:lnSpc>
                <a:spcPct val="139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Yellow = Vigourous intensity (30mins)</a:t>
            </a:r>
            <a:endParaRPr/>
          </a:p>
          <a:p>
            <a:pPr marL="0" marR="0" lvl="0" indent="0" algn="l" rtl="0">
              <a:lnSpc>
                <a:spcPct val="139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Red = 1 Strength Session</a:t>
            </a:r>
            <a:endParaRPr/>
          </a:p>
          <a:p>
            <a:pPr marL="0" marR="0" lvl="0" indent="0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Blue = 1 Balance Session</a:t>
            </a:r>
            <a:endParaRPr/>
          </a:p>
        </p:txBody>
      </p:sp>
      <p:pic>
        <p:nvPicPr>
          <p:cNvPr id="239" name="Google Shape;239;p1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1539" y="8940266"/>
            <a:ext cx="15684922" cy="908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6710" y="365760"/>
            <a:ext cx="17586960" cy="9566909"/>
            <a:chOff x="0" y="0"/>
            <a:chExt cx="23449280" cy="127558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449280" cy="12755880"/>
            </a:xfrm>
            <a:custGeom>
              <a:avLst/>
              <a:gdLst/>
              <a:ahLst/>
              <a:cxnLst/>
              <a:rect l="l" t="t" r="r" b="b"/>
              <a:pathLst>
                <a:path w="23449280" h="12755880">
                  <a:moveTo>
                    <a:pt x="0" y="0"/>
                  </a:moveTo>
                  <a:lnTo>
                    <a:pt x="23449280" y="0"/>
                  </a:lnTo>
                  <a:lnTo>
                    <a:pt x="23449280" y="12755880"/>
                  </a:lnTo>
                  <a:lnTo>
                    <a:pt x="0" y="127558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14500" y="914400"/>
            <a:ext cx="14813280" cy="2034540"/>
            <a:chOff x="0" y="0"/>
            <a:chExt cx="19751040" cy="27127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751039" cy="2712720"/>
            </a:xfrm>
            <a:custGeom>
              <a:avLst/>
              <a:gdLst/>
              <a:ahLst/>
              <a:cxnLst/>
              <a:rect l="l" t="t" r="r" b="b"/>
              <a:pathLst>
                <a:path w="19751039" h="2712720">
                  <a:moveTo>
                    <a:pt x="0" y="0"/>
                  </a:moveTo>
                  <a:lnTo>
                    <a:pt x="19751039" y="0"/>
                  </a:lnTo>
                  <a:lnTo>
                    <a:pt x="19751039" y="2712720"/>
                  </a:lnTo>
                  <a:lnTo>
                    <a:pt x="0" y="27127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9050"/>
              <a:ext cx="19751040" cy="26936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>
                  <a:solidFill>
                    <a:srgbClr val="104954"/>
                  </a:solidFill>
                  <a:latin typeface="Poppins"/>
                  <a:ea typeface="Poppins"/>
                  <a:cs typeface="Poppins"/>
                  <a:sym typeface="Poppins"/>
                </a:rPr>
                <a:t>Stages of Change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381664" y="2766320"/>
            <a:ext cx="5553178" cy="5639666"/>
            <a:chOff x="0" y="0"/>
            <a:chExt cx="7404238" cy="7519554"/>
          </a:xfrm>
        </p:grpSpPr>
        <p:sp>
          <p:nvSpPr>
            <p:cNvPr id="10" name="Freeform 10"/>
            <p:cNvSpPr/>
            <p:nvPr/>
          </p:nvSpPr>
          <p:spPr>
            <a:xfrm>
              <a:off x="19050" y="19050"/>
              <a:ext cx="7366127" cy="7481443"/>
            </a:xfrm>
            <a:custGeom>
              <a:avLst/>
              <a:gdLst/>
              <a:ahLst/>
              <a:cxnLst/>
              <a:rect l="l" t="t" r="r" b="b"/>
              <a:pathLst>
                <a:path w="7366127" h="7481443">
                  <a:moveTo>
                    <a:pt x="0" y="0"/>
                  </a:moveTo>
                  <a:lnTo>
                    <a:pt x="7366127" y="0"/>
                  </a:lnTo>
                  <a:lnTo>
                    <a:pt x="7366127" y="7481443"/>
                  </a:lnTo>
                  <a:lnTo>
                    <a:pt x="0" y="7481443"/>
                  </a:lnTo>
                  <a:close/>
                </a:path>
              </a:pathLst>
            </a:custGeom>
            <a:solidFill>
              <a:srgbClr val="10495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7404227" cy="7519543"/>
            </a:xfrm>
            <a:custGeom>
              <a:avLst/>
              <a:gdLst/>
              <a:ahLst/>
              <a:cxnLst/>
              <a:rect l="l" t="t" r="r" b="b"/>
              <a:pathLst>
                <a:path w="7404227" h="7519543">
                  <a:moveTo>
                    <a:pt x="19050" y="0"/>
                  </a:moveTo>
                  <a:lnTo>
                    <a:pt x="7385177" y="0"/>
                  </a:lnTo>
                  <a:cubicBezTo>
                    <a:pt x="7395718" y="0"/>
                    <a:pt x="7404227" y="8509"/>
                    <a:pt x="7404227" y="19050"/>
                  </a:cubicBezTo>
                  <a:lnTo>
                    <a:pt x="7404227" y="7500493"/>
                  </a:lnTo>
                  <a:cubicBezTo>
                    <a:pt x="7404227" y="7511035"/>
                    <a:pt x="7395718" y="7519543"/>
                    <a:pt x="7385177" y="7519543"/>
                  </a:cubicBezTo>
                  <a:lnTo>
                    <a:pt x="19050" y="7519543"/>
                  </a:lnTo>
                  <a:cubicBezTo>
                    <a:pt x="8509" y="7519543"/>
                    <a:pt x="0" y="7511035"/>
                    <a:pt x="0" y="7500493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7500493"/>
                  </a:lnTo>
                  <a:lnTo>
                    <a:pt x="19050" y="7500493"/>
                  </a:lnTo>
                  <a:lnTo>
                    <a:pt x="19050" y="7481443"/>
                  </a:lnTo>
                  <a:lnTo>
                    <a:pt x="7385177" y="7481443"/>
                  </a:lnTo>
                  <a:lnTo>
                    <a:pt x="7385177" y="7500493"/>
                  </a:lnTo>
                  <a:lnTo>
                    <a:pt x="7366127" y="7500493"/>
                  </a:lnTo>
                  <a:lnTo>
                    <a:pt x="7366127" y="19050"/>
                  </a:lnTo>
                  <a:lnTo>
                    <a:pt x="7385177" y="19050"/>
                  </a:lnTo>
                  <a:lnTo>
                    <a:pt x="7385177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27686E"/>
            </a:solid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2730146" y="6953673"/>
            <a:ext cx="2464724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Link to video </a:t>
            </a:r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2444074" y="3157276"/>
            <a:ext cx="6515100" cy="4857750"/>
            <a:chOff x="0" y="0"/>
            <a:chExt cx="8686800" cy="6477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686800" cy="6477000"/>
            </a:xfrm>
            <a:custGeom>
              <a:avLst/>
              <a:gdLst/>
              <a:ahLst/>
              <a:cxnLst/>
              <a:rect l="l" t="t" r="r" b="b"/>
              <a:pathLst>
                <a:path w="8686800" h="6477000">
                  <a:moveTo>
                    <a:pt x="0" y="0"/>
                  </a:moveTo>
                  <a:lnTo>
                    <a:pt x="8686800" y="0"/>
                  </a:lnTo>
                  <a:lnTo>
                    <a:pt x="8686800" y="6477000"/>
                  </a:lnTo>
                  <a:lnTo>
                    <a:pt x="0" y="647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5" name="Freeform 15"/>
          <p:cNvSpPr/>
          <p:nvPr/>
        </p:nvSpPr>
        <p:spPr>
          <a:xfrm>
            <a:off x="17259300" y="9258300"/>
            <a:ext cx="524259" cy="524259"/>
          </a:xfrm>
          <a:custGeom>
            <a:avLst/>
            <a:gdLst/>
            <a:ahLst/>
            <a:cxnLst/>
            <a:rect l="l" t="t" r="r" b="b"/>
            <a:pathLst>
              <a:path w="524259" h="524259">
                <a:moveTo>
                  <a:pt x="0" y="0"/>
                </a:moveTo>
                <a:lnTo>
                  <a:pt x="524259" y="0"/>
                </a:lnTo>
                <a:lnTo>
                  <a:pt x="524259" y="524259"/>
                </a:lnTo>
                <a:lnTo>
                  <a:pt x="0" y="5242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11950964" y="3378862"/>
            <a:ext cx="4414580" cy="4414580"/>
            <a:chOff x="0" y="0"/>
            <a:chExt cx="5886106" cy="588610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886069" cy="5886069"/>
            </a:xfrm>
            <a:custGeom>
              <a:avLst/>
              <a:gdLst/>
              <a:ahLst/>
              <a:cxnLst/>
              <a:rect l="l" t="t" r="r" b="b"/>
              <a:pathLst>
                <a:path w="5886069" h="5886069">
                  <a:moveTo>
                    <a:pt x="0" y="0"/>
                  </a:moveTo>
                  <a:lnTo>
                    <a:pt x="5886069" y="0"/>
                  </a:lnTo>
                  <a:lnTo>
                    <a:pt x="5886069" y="5886069"/>
                  </a:lnTo>
                  <a:lnTo>
                    <a:pt x="0" y="5886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20" name="Freeform 20"/>
          <p:cNvSpPr/>
          <p:nvPr/>
        </p:nvSpPr>
        <p:spPr>
          <a:xfrm>
            <a:off x="6880011" y="4198780"/>
            <a:ext cx="2079163" cy="1889440"/>
          </a:xfrm>
          <a:custGeom>
            <a:avLst/>
            <a:gdLst/>
            <a:ahLst/>
            <a:cxnLst/>
            <a:rect l="l" t="t" r="r" b="b"/>
            <a:pathLst>
              <a:path w="2079163" h="1889440">
                <a:moveTo>
                  <a:pt x="0" y="0"/>
                </a:moveTo>
                <a:lnTo>
                  <a:pt x="2079163" y="0"/>
                </a:lnTo>
                <a:lnTo>
                  <a:pt x="2079163" y="1889440"/>
                </a:lnTo>
                <a:lnTo>
                  <a:pt x="0" y="18894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pic>
        <p:nvPicPr>
          <p:cNvPr id="21" name="2. Contemplation">
            <a:hlinkClick r:id="" action="ppaction://media"/>
            <a:extLst>
              <a:ext uri="{FF2B5EF4-FFF2-40B4-BE49-F238E27FC236}">
                <a16:creationId xmlns:a16="http://schemas.microsoft.com/office/drawing/2014/main" id="{E41F4F17-3963-574F-1694-DDB2B9C9DC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962508" y="2096712"/>
            <a:ext cx="609600" cy="6096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F139009-5A43-D33F-839C-785B89A810A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01539" y="8940266"/>
            <a:ext cx="15684922" cy="9080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653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8F98"/>
        </a:solid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14"/>
          <p:cNvSpPr/>
          <p:nvPr/>
        </p:nvSpPr>
        <p:spPr>
          <a:xfrm>
            <a:off x="346710" y="365760"/>
            <a:ext cx="17586960" cy="9566911"/>
          </a:xfrm>
          <a:custGeom>
            <a:avLst/>
            <a:gdLst/>
            <a:ahLst/>
            <a:cxnLst/>
            <a:rect l="l" t="t" r="r" b="b"/>
            <a:pathLst>
              <a:path w="23449280" h="12755880" extrusionOk="0">
                <a:moveTo>
                  <a:pt x="0" y="0"/>
                </a:moveTo>
                <a:lnTo>
                  <a:pt x="23449280" y="0"/>
                </a:lnTo>
                <a:lnTo>
                  <a:pt x="23449280" y="12755880"/>
                </a:lnTo>
                <a:lnTo>
                  <a:pt x="0" y="127558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4"/>
          <p:cNvSpPr/>
          <p:nvPr/>
        </p:nvSpPr>
        <p:spPr>
          <a:xfrm>
            <a:off x="346710" y="1616289"/>
            <a:ext cx="9617088" cy="15154564"/>
          </a:xfrm>
          <a:custGeom>
            <a:avLst/>
            <a:gdLst/>
            <a:ahLst/>
            <a:cxnLst/>
            <a:rect l="l" t="t" r="r" b="b"/>
            <a:pathLst>
              <a:path w="9617088" h="15154564" extrusionOk="0">
                <a:moveTo>
                  <a:pt x="0" y="0"/>
                </a:moveTo>
                <a:lnTo>
                  <a:pt x="9617088" y="0"/>
                </a:lnTo>
                <a:lnTo>
                  <a:pt x="9617088" y="15154563"/>
                </a:lnTo>
                <a:lnTo>
                  <a:pt x="0" y="15154563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4"/>
          <p:cNvSpPr/>
          <p:nvPr/>
        </p:nvSpPr>
        <p:spPr>
          <a:xfrm>
            <a:off x="10219477" y="1616289"/>
            <a:ext cx="9937312" cy="15798937"/>
          </a:xfrm>
          <a:custGeom>
            <a:avLst/>
            <a:gdLst/>
            <a:ahLst/>
            <a:cxnLst/>
            <a:rect l="l" t="t" r="r" b="b"/>
            <a:pathLst>
              <a:path w="9937312" h="15798937" extrusionOk="0">
                <a:moveTo>
                  <a:pt x="0" y="0"/>
                </a:moveTo>
                <a:lnTo>
                  <a:pt x="9937312" y="0"/>
                </a:lnTo>
                <a:lnTo>
                  <a:pt x="9937312" y="15798937"/>
                </a:lnTo>
                <a:lnTo>
                  <a:pt x="0" y="1579893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4"/>
          <p:cNvSpPr txBox="1"/>
          <p:nvPr/>
        </p:nvSpPr>
        <p:spPr>
          <a:xfrm>
            <a:off x="5992481" y="1018336"/>
            <a:ext cx="8721497" cy="2593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Lets build your physical activity in the last week</a:t>
            </a:r>
            <a:endParaRPr/>
          </a:p>
          <a:p>
            <a:pPr marL="0" marR="0" lvl="0" indent="0" algn="l" rtl="0">
              <a:lnSpc>
                <a:spcPct val="139974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39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Green = Moderate intensity (30mins)</a:t>
            </a:r>
            <a:endParaRPr/>
          </a:p>
          <a:p>
            <a:pPr marL="0" marR="0" lvl="0" indent="0" algn="l" rtl="0">
              <a:lnSpc>
                <a:spcPct val="139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Yellow = Vigourous intensity (30mins)</a:t>
            </a:r>
            <a:endParaRPr/>
          </a:p>
          <a:p>
            <a:pPr marL="0" marR="0" lvl="0" indent="0" algn="l" rtl="0">
              <a:lnSpc>
                <a:spcPct val="13997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Red = 1 Strength Session</a:t>
            </a:r>
            <a:endParaRPr/>
          </a:p>
          <a:p>
            <a:pPr marL="0" marR="0" lvl="0" indent="0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Blue = 1 Balance Session</a:t>
            </a:r>
            <a:endParaRPr/>
          </a:p>
        </p:txBody>
      </p:sp>
      <p:sp>
        <p:nvSpPr>
          <p:cNvPr id="266" name="Google Shape;266;p14"/>
          <p:cNvSpPr txBox="1"/>
          <p:nvPr/>
        </p:nvSpPr>
        <p:spPr>
          <a:xfrm>
            <a:off x="11756669" y="4803961"/>
            <a:ext cx="4762897" cy="620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1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50" b="1" spc="-11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Strength</a:t>
            </a:r>
            <a:endParaRPr/>
          </a:p>
        </p:txBody>
      </p:sp>
      <p:sp>
        <p:nvSpPr>
          <p:cNvPr id="267" name="Google Shape;267;p14"/>
          <p:cNvSpPr txBox="1"/>
          <p:nvPr/>
        </p:nvSpPr>
        <p:spPr>
          <a:xfrm>
            <a:off x="1028700" y="5858560"/>
            <a:ext cx="3411453" cy="2974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⚬"/>
            </a:pPr>
            <a:r>
              <a:rPr lang="en-US" sz="20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Brisk Walking</a:t>
            </a:r>
            <a:endParaRPr/>
          </a:p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⚬"/>
            </a:pPr>
            <a:r>
              <a:rPr lang="en-US" sz="20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Aqua Aerobics</a:t>
            </a:r>
            <a:endParaRPr/>
          </a:p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⚬"/>
            </a:pPr>
            <a:r>
              <a:rPr lang="en-US" sz="20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Cycling Slowly</a:t>
            </a:r>
            <a:endParaRPr/>
          </a:p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⚬"/>
            </a:pPr>
            <a:r>
              <a:rPr lang="en-US" sz="20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Housework/Gardening</a:t>
            </a:r>
            <a:endParaRPr/>
          </a:p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⚬"/>
            </a:pPr>
            <a:r>
              <a:rPr lang="en-US" sz="20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Tennis Doubles</a:t>
            </a:r>
            <a:endParaRPr/>
          </a:p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⚬"/>
            </a:pPr>
            <a:r>
              <a:rPr lang="en-US" sz="20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Farming</a:t>
            </a:r>
            <a:endParaRPr/>
          </a:p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⚬"/>
            </a:pPr>
            <a:r>
              <a:rPr lang="en-US" sz="20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Golf</a:t>
            </a:r>
            <a:endParaRPr/>
          </a:p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⚬"/>
            </a:pPr>
            <a:r>
              <a:rPr lang="en-US" sz="20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Dancing</a:t>
            </a:r>
            <a:endParaRPr/>
          </a:p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⚬"/>
            </a:pPr>
            <a:r>
              <a:rPr lang="en-US" sz="20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Hiking</a:t>
            </a:r>
            <a:endParaRPr/>
          </a:p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68" name="Google Shape;268;p14"/>
          <p:cNvSpPr txBox="1"/>
          <p:nvPr/>
        </p:nvSpPr>
        <p:spPr>
          <a:xfrm>
            <a:off x="1574174" y="4828382"/>
            <a:ext cx="5041073" cy="59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61" b="1" spc="-114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Moderate/Vigourous</a:t>
            </a:r>
            <a:endParaRPr/>
          </a:p>
        </p:txBody>
      </p:sp>
      <p:sp>
        <p:nvSpPr>
          <p:cNvPr id="269" name="Google Shape;269;p14"/>
          <p:cNvSpPr txBox="1"/>
          <p:nvPr/>
        </p:nvSpPr>
        <p:spPr>
          <a:xfrm>
            <a:off x="4440153" y="5858560"/>
            <a:ext cx="3411453" cy="2383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⚬"/>
            </a:pPr>
            <a:r>
              <a:rPr lang="en-US" sz="20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Running </a:t>
            </a:r>
            <a:endParaRPr/>
          </a:p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⚬"/>
            </a:pPr>
            <a:r>
              <a:rPr lang="en-US" sz="20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Swimming</a:t>
            </a:r>
            <a:endParaRPr/>
          </a:p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⚬"/>
            </a:pPr>
            <a:r>
              <a:rPr lang="en-US" sz="20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Sports (eg Tennis)</a:t>
            </a:r>
            <a:endParaRPr/>
          </a:p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⚬"/>
            </a:pPr>
            <a:r>
              <a:rPr lang="en-US" sz="20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Martial Arts</a:t>
            </a:r>
            <a:endParaRPr/>
          </a:p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⚬"/>
            </a:pPr>
            <a:r>
              <a:rPr lang="en-US" sz="20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Walking up Stairs</a:t>
            </a:r>
            <a:endParaRPr/>
          </a:p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⚬"/>
            </a:pPr>
            <a:r>
              <a:rPr lang="en-US" sz="20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Gymnastics</a:t>
            </a:r>
            <a:endParaRPr/>
          </a:p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0" name="Google Shape;270;p14"/>
          <p:cNvSpPr txBox="1"/>
          <p:nvPr/>
        </p:nvSpPr>
        <p:spPr>
          <a:xfrm>
            <a:off x="11756669" y="5833513"/>
            <a:ext cx="5777077" cy="2974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⚬"/>
            </a:pPr>
            <a:r>
              <a:rPr lang="en-US" sz="20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Lifting Weights</a:t>
            </a:r>
            <a:endParaRPr/>
          </a:p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⚬"/>
            </a:pPr>
            <a:r>
              <a:rPr lang="en-US" sz="20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Working with Exercise Bands</a:t>
            </a:r>
            <a:endParaRPr/>
          </a:p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⚬"/>
            </a:pPr>
            <a:r>
              <a:rPr lang="en-US" sz="20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Body Weight Exercises</a:t>
            </a:r>
            <a:endParaRPr/>
          </a:p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⚬"/>
            </a:pPr>
            <a:r>
              <a:rPr lang="en-US" sz="20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Yoga/Pilates</a:t>
            </a:r>
            <a:endParaRPr/>
          </a:p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⚬"/>
            </a:pPr>
            <a:r>
              <a:rPr lang="en-US" sz="20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Climbing</a:t>
            </a:r>
            <a:endParaRPr/>
          </a:p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⚬"/>
            </a:pPr>
            <a:r>
              <a:rPr lang="en-US" sz="20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Repetitively Lifting Children or Heavy  Objects</a:t>
            </a:r>
            <a:endParaRPr/>
          </a:p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Char char="⚬"/>
            </a:pPr>
            <a:r>
              <a:rPr lang="en-US" sz="2000" b="0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Repetitive Stair Climbing</a:t>
            </a:r>
            <a:endParaRPr/>
          </a:p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457201" marR="0" lvl="2" indent="-152400" algn="l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FFFFFF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1" name="Google Shape;271;p14"/>
          <p:cNvSpPr/>
          <p:nvPr/>
        </p:nvSpPr>
        <p:spPr>
          <a:xfrm>
            <a:off x="13869853" y="665858"/>
            <a:ext cx="3795552" cy="3245786"/>
          </a:xfrm>
          <a:custGeom>
            <a:avLst/>
            <a:gdLst/>
            <a:ahLst/>
            <a:cxnLst/>
            <a:rect l="l" t="t" r="r" b="b"/>
            <a:pathLst>
              <a:path w="3795552" h="3245786" extrusionOk="0">
                <a:moveTo>
                  <a:pt x="0" y="0"/>
                </a:moveTo>
                <a:lnTo>
                  <a:pt x="3795552" y="0"/>
                </a:lnTo>
                <a:lnTo>
                  <a:pt x="3795552" y="3245786"/>
                </a:lnTo>
                <a:lnTo>
                  <a:pt x="0" y="324578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3032" r="-303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8F98"/>
        </a:solidFill>
        <a:effectLst/>
      </p:bgPr>
    </p:bg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15"/>
          <p:cNvSpPr/>
          <p:nvPr/>
        </p:nvSpPr>
        <p:spPr>
          <a:xfrm>
            <a:off x="346710" y="365760"/>
            <a:ext cx="17586960" cy="9566911"/>
          </a:xfrm>
          <a:custGeom>
            <a:avLst/>
            <a:gdLst/>
            <a:ahLst/>
            <a:cxnLst/>
            <a:rect l="l" t="t" r="r" b="b"/>
            <a:pathLst>
              <a:path w="23449280" h="12755880" extrusionOk="0">
                <a:moveTo>
                  <a:pt x="0" y="0"/>
                </a:moveTo>
                <a:lnTo>
                  <a:pt x="23449280" y="0"/>
                </a:lnTo>
                <a:lnTo>
                  <a:pt x="23449280" y="12755880"/>
                </a:lnTo>
                <a:lnTo>
                  <a:pt x="0" y="127558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7" name="Google Shape;277;p15"/>
          <p:cNvSpPr txBox="1"/>
          <p:nvPr/>
        </p:nvSpPr>
        <p:spPr>
          <a:xfrm>
            <a:off x="4739114" y="675323"/>
            <a:ext cx="8809772" cy="697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98" b="1" spc="-13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Example</a:t>
            </a:r>
            <a:endParaRPr/>
          </a:p>
        </p:txBody>
      </p:sp>
      <p:sp>
        <p:nvSpPr>
          <p:cNvPr id="278" name="Google Shape;278;p15"/>
          <p:cNvSpPr txBox="1"/>
          <p:nvPr/>
        </p:nvSpPr>
        <p:spPr>
          <a:xfrm>
            <a:off x="2409304" y="2137410"/>
            <a:ext cx="13469392" cy="3006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How many minutes per week you take part in</a:t>
            </a:r>
            <a:endParaRPr/>
          </a:p>
          <a:p>
            <a:pPr marL="0" marR="0" lvl="0" indent="0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1: Moderate/Vigourous intensity Physical Activity:  </a:t>
            </a:r>
            <a:r>
              <a:rPr lang="en-US" sz="2399" b="1">
                <a:solidFill>
                  <a:srgbClr val="FDB034"/>
                </a:solidFill>
                <a:latin typeface="Poppins"/>
                <a:ea typeface="Poppins"/>
                <a:cs typeface="Poppins"/>
                <a:sym typeface="Poppins"/>
              </a:rPr>
              <a:t>150mins Moderate 120 Vigourous mins</a:t>
            </a:r>
            <a:endParaRPr/>
          </a:p>
          <a:p>
            <a:pPr marL="0" marR="0" lvl="0" indent="0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99" b="1">
              <a:solidFill>
                <a:srgbClr val="FDB03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2. How many times you do Strength Exercises: </a:t>
            </a:r>
            <a:r>
              <a:rPr lang="en-US" sz="2399" b="1">
                <a:solidFill>
                  <a:srgbClr val="FDB034"/>
                </a:solidFill>
                <a:latin typeface="Poppins"/>
                <a:ea typeface="Poppins"/>
                <a:cs typeface="Poppins"/>
                <a:sym typeface="Poppins"/>
              </a:rPr>
              <a:t>1 Yoga Session</a:t>
            </a:r>
            <a:endParaRPr/>
          </a:p>
          <a:p>
            <a:pPr marL="0" marR="0" lvl="0" indent="0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99" b="1">
              <a:solidFill>
                <a:srgbClr val="FDB034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4001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3. Give yourself a score out of 10: </a:t>
            </a:r>
            <a:r>
              <a:rPr lang="en-US" sz="2399" b="1">
                <a:solidFill>
                  <a:srgbClr val="FDB034"/>
                </a:solidFill>
                <a:latin typeface="Poppins"/>
                <a:ea typeface="Poppins"/>
                <a:cs typeface="Poppins"/>
                <a:sym typeface="Poppins"/>
              </a:rPr>
              <a:t>?/10</a:t>
            </a:r>
            <a:endParaRPr/>
          </a:p>
        </p:txBody>
      </p:sp>
      <p:grpSp>
        <p:nvGrpSpPr>
          <p:cNvPr id="279" name="Google Shape;279;p15"/>
          <p:cNvGrpSpPr/>
          <p:nvPr/>
        </p:nvGrpSpPr>
        <p:grpSpPr>
          <a:xfrm>
            <a:off x="4060851" y="6134100"/>
            <a:ext cx="10166299" cy="1870405"/>
            <a:chOff x="0" y="0"/>
            <a:chExt cx="13555065" cy="2493873"/>
          </a:xfrm>
        </p:grpSpPr>
        <p:sp>
          <p:nvSpPr>
            <p:cNvPr id="280" name="Google Shape;280;p15"/>
            <p:cNvSpPr/>
            <p:nvPr/>
          </p:nvSpPr>
          <p:spPr>
            <a:xfrm>
              <a:off x="5508386" y="1662582"/>
              <a:ext cx="2538293" cy="831291"/>
            </a:xfrm>
            <a:custGeom>
              <a:avLst/>
              <a:gdLst/>
              <a:ahLst/>
              <a:cxnLst/>
              <a:rect l="l" t="t" r="r" b="b"/>
              <a:pathLst>
                <a:path w="2538293" h="831291" extrusionOk="0">
                  <a:moveTo>
                    <a:pt x="0" y="0"/>
                  </a:moveTo>
                  <a:lnTo>
                    <a:pt x="2538293" y="0"/>
                  </a:lnTo>
                  <a:lnTo>
                    <a:pt x="2538293" y="831291"/>
                  </a:lnTo>
                  <a:lnTo>
                    <a:pt x="0" y="831291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15"/>
            <p:cNvSpPr/>
            <p:nvPr/>
          </p:nvSpPr>
          <p:spPr>
            <a:xfrm>
              <a:off x="2754193" y="1662582"/>
              <a:ext cx="2538293" cy="831291"/>
            </a:xfrm>
            <a:custGeom>
              <a:avLst/>
              <a:gdLst/>
              <a:ahLst/>
              <a:cxnLst/>
              <a:rect l="l" t="t" r="r" b="b"/>
              <a:pathLst>
                <a:path w="2538293" h="831291" extrusionOk="0">
                  <a:moveTo>
                    <a:pt x="0" y="0"/>
                  </a:moveTo>
                  <a:lnTo>
                    <a:pt x="2538293" y="0"/>
                  </a:lnTo>
                  <a:lnTo>
                    <a:pt x="2538293" y="831291"/>
                  </a:lnTo>
                  <a:lnTo>
                    <a:pt x="0" y="831291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2" name="Google Shape;282;p15"/>
            <p:cNvSpPr/>
            <p:nvPr/>
          </p:nvSpPr>
          <p:spPr>
            <a:xfrm>
              <a:off x="0" y="1662582"/>
              <a:ext cx="2538293" cy="831291"/>
            </a:xfrm>
            <a:custGeom>
              <a:avLst/>
              <a:gdLst/>
              <a:ahLst/>
              <a:cxnLst/>
              <a:rect l="l" t="t" r="r" b="b"/>
              <a:pathLst>
                <a:path w="2538293" h="831291" extrusionOk="0">
                  <a:moveTo>
                    <a:pt x="0" y="0"/>
                  </a:moveTo>
                  <a:lnTo>
                    <a:pt x="2538293" y="0"/>
                  </a:lnTo>
                  <a:lnTo>
                    <a:pt x="2538293" y="831291"/>
                  </a:lnTo>
                  <a:lnTo>
                    <a:pt x="0" y="831291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" name="Google Shape;283;p15"/>
            <p:cNvSpPr/>
            <p:nvPr/>
          </p:nvSpPr>
          <p:spPr>
            <a:xfrm>
              <a:off x="8262579" y="1662582"/>
              <a:ext cx="2538293" cy="831291"/>
            </a:xfrm>
            <a:custGeom>
              <a:avLst/>
              <a:gdLst/>
              <a:ahLst/>
              <a:cxnLst/>
              <a:rect l="l" t="t" r="r" b="b"/>
              <a:pathLst>
                <a:path w="2538293" h="831291" extrusionOk="0">
                  <a:moveTo>
                    <a:pt x="0" y="0"/>
                  </a:moveTo>
                  <a:lnTo>
                    <a:pt x="2538293" y="0"/>
                  </a:lnTo>
                  <a:lnTo>
                    <a:pt x="2538293" y="831291"/>
                  </a:lnTo>
                  <a:lnTo>
                    <a:pt x="0" y="831291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p15"/>
            <p:cNvSpPr/>
            <p:nvPr/>
          </p:nvSpPr>
          <p:spPr>
            <a:xfrm>
              <a:off x="11016772" y="1662582"/>
              <a:ext cx="2538293" cy="831291"/>
            </a:xfrm>
            <a:custGeom>
              <a:avLst/>
              <a:gdLst/>
              <a:ahLst/>
              <a:cxnLst/>
              <a:rect l="l" t="t" r="r" b="b"/>
              <a:pathLst>
                <a:path w="2538293" h="831291" extrusionOk="0">
                  <a:moveTo>
                    <a:pt x="0" y="0"/>
                  </a:moveTo>
                  <a:lnTo>
                    <a:pt x="2538293" y="0"/>
                  </a:lnTo>
                  <a:lnTo>
                    <a:pt x="2538293" y="831291"/>
                  </a:lnTo>
                  <a:lnTo>
                    <a:pt x="0" y="831291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p15"/>
            <p:cNvSpPr/>
            <p:nvPr/>
          </p:nvSpPr>
          <p:spPr>
            <a:xfrm>
              <a:off x="1132582" y="831291"/>
              <a:ext cx="2538293" cy="831291"/>
            </a:xfrm>
            <a:custGeom>
              <a:avLst/>
              <a:gdLst/>
              <a:ahLst/>
              <a:cxnLst/>
              <a:rect l="l" t="t" r="r" b="b"/>
              <a:pathLst>
                <a:path w="2538293" h="831291" extrusionOk="0">
                  <a:moveTo>
                    <a:pt x="0" y="0"/>
                  </a:moveTo>
                  <a:lnTo>
                    <a:pt x="2538294" y="0"/>
                  </a:lnTo>
                  <a:lnTo>
                    <a:pt x="2538294" y="831291"/>
                  </a:lnTo>
                  <a:lnTo>
                    <a:pt x="0" y="831291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6" name="Google Shape;286;p15"/>
            <p:cNvSpPr/>
            <p:nvPr/>
          </p:nvSpPr>
          <p:spPr>
            <a:xfrm>
              <a:off x="3955058" y="831291"/>
              <a:ext cx="2538293" cy="831291"/>
            </a:xfrm>
            <a:custGeom>
              <a:avLst/>
              <a:gdLst/>
              <a:ahLst/>
              <a:cxnLst/>
              <a:rect l="l" t="t" r="r" b="b"/>
              <a:pathLst>
                <a:path w="2538293" h="831291" extrusionOk="0">
                  <a:moveTo>
                    <a:pt x="0" y="0"/>
                  </a:moveTo>
                  <a:lnTo>
                    <a:pt x="2538293" y="0"/>
                  </a:lnTo>
                  <a:lnTo>
                    <a:pt x="2538293" y="831291"/>
                  </a:lnTo>
                  <a:lnTo>
                    <a:pt x="0" y="831291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7" name="Google Shape;287;p15"/>
            <p:cNvSpPr/>
            <p:nvPr/>
          </p:nvSpPr>
          <p:spPr>
            <a:xfrm>
              <a:off x="6777533" y="831291"/>
              <a:ext cx="2538293" cy="831291"/>
            </a:xfrm>
            <a:custGeom>
              <a:avLst/>
              <a:gdLst/>
              <a:ahLst/>
              <a:cxnLst/>
              <a:rect l="l" t="t" r="r" b="b"/>
              <a:pathLst>
                <a:path w="2538293" h="831291" extrusionOk="0">
                  <a:moveTo>
                    <a:pt x="0" y="0"/>
                  </a:moveTo>
                  <a:lnTo>
                    <a:pt x="2538293" y="0"/>
                  </a:lnTo>
                  <a:lnTo>
                    <a:pt x="2538293" y="831291"/>
                  </a:lnTo>
                  <a:lnTo>
                    <a:pt x="0" y="831291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8" name="Google Shape;288;p15"/>
            <p:cNvSpPr/>
            <p:nvPr/>
          </p:nvSpPr>
          <p:spPr>
            <a:xfrm>
              <a:off x="9595226" y="831291"/>
              <a:ext cx="2538293" cy="831291"/>
            </a:xfrm>
            <a:custGeom>
              <a:avLst/>
              <a:gdLst/>
              <a:ahLst/>
              <a:cxnLst/>
              <a:rect l="l" t="t" r="r" b="b"/>
              <a:pathLst>
                <a:path w="2538293" h="831291" extrusionOk="0">
                  <a:moveTo>
                    <a:pt x="0" y="0"/>
                  </a:moveTo>
                  <a:lnTo>
                    <a:pt x="2538293" y="0"/>
                  </a:lnTo>
                  <a:lnTo>
                    <a:pt x="2538293" y="831291"/>
                  </a:lnTo>
                  <a:lnTo>
                    <a:pt x="0" y="831291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9" name="Google Shape;289;p15"/>
            <p:cNvSpPr/>
            <p:nvPr/>
          </p:nvSpPr>
          <p:spPr>
            <a:xfrm>
              <a:off x="5363904" y="0"/>
              <a:ext cx="2538293" cy="831291"/>
            </a:xfrm>
            <a:custGeom>
              <a:avLst/>
              <a:gdLst/>
              <a:ahLst/>
              <a:cxnLst/>
              <a:rect l="l" t="t" r="r" b="b"/>
              <a:pathLst>
                <a:path w="2538293" h="831291" extrusionOk="0">
                  <a:moveTo>
                    <a:pt x="0" y="0"/>
                  </a:moveTo>
                  <a:lnTo>
                    <a:pt x="2538293" y="0"/>
                  </a:lnTo>
                  <a:lnTo>
                    <a:pt x="2538293" y="831291"/>
                  </a:lnTo>
                  <a:lnTo>
                    <a:pt x="0" y="831291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0" name="Google Shape;290;p15"/>
          <p:cNvSpPr/>
          <p:nvPr/>
        </p:nvSpPr>
        <p:spPr>
          <a:xfrm>
            <a:off x="17259300" y="9350778"/>
            <a:ext cx="524259" cy="524259"/>
          </a:xfrm>
          <a:custGeom>
            <a:avLst/>
            <a:gdLst/>
            <a:ahLst/>
            <a:cxnLst/>
            <a:rect l="l" t="t" r="r" b="b"/>
            <a:pathLst>
              <a:path w="524259" h="524259" extrusionOk="0">
                <a:moveTo>
                  <a:pt x="0" y="0"/>
                </a:moveTo>
                <a:lnTo>
                  <a:pt x="524259" y="0"/>
                </a:lnTo>
                <a:lnTo>
                  <a:pt x="524259" y="524259"/>
                </a:lnTo>
                <a:lnTo>
                  <a:pt x="0" y="52425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1" name="Google Shape;29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1539" y="8940266"/>
            <a:ext cx="15684922" cy="908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8F98"/>
        </a:solidFill>
        <a:effectLst/>
      </p:bgPr>
    </p:bg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16"/>
          <p:cNvSpPr/>
          <p:nvPr/>
        </p:nvSpPr>
        <p:spPr>
          <a:xfrm>
            <a:off x="346710" y="365760"/>
            <a:ext cx="17586960" cy="9566911"/>
          </a:xfrm>
          <a:custGeom>
            <a:avLst/>
            <a:gdLst/>
            <a:ahLst/>
            <a:cxnLst/>
            <a:rect l="l" t="t" r="r" b="b"/>
            <a:pathLst>
              <a:path w="23449280" h="12755880" extrusionOk="0">
                <a:moveTo>
                  <a:pt x="0" y="0"/>
                </a:moveTo>
                <a:lnTo>
                  <a:pt x="23449280" y="0"/>
                </a:lnTo>
                <a:lnTo>
                  <a:pt x="23449280" y="12755880"/>
                </a:lnTo>
                <a:lnTo>
                  <a:pt x="0" y="127558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6"/>
          <p:cNvSpPr txBox="1"/>
          <p:nvPr/>
        </p:nvSpPr>
        <p:spPr>
          <a:xfrm>
            <a:off x="1784881" y="923925"/>
            <a:ext cx="14710618" cy="756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98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National Physical Activity and Sedentary Behaviour Guidelines</a:t>
            </a:r>
            <a:endParaRPr/>
          </a:p>
        </p:txBody>
      </p:sp>
      <p:sp>
        <p:nvSpPr>
          <p:cNvPr id="298" name="Google Shape;298;p16"/>
          <p:cNvSpPr/>
          <p:nvPr/>
        </p:nvSpPr>
        <p:spPr>
          <a:xfrm>
            <a:off x="552853" y="2512512"/>
            <a:ext cx="17380794" cy="5693044"/>
          </a:xfrm>
          <a:custGeom>
            <a:avLst/>
            <a:gdLst/>
            <a:ahLst/>
            <a:cxnLst/>
            <a:rect l="l" t="t" r="r" b="b"/>
            <a:pathLst>
              <a:path w="24110569" h="7897368" extrusionOk="0">
                <a:moveTo>
                  <a:pt x="0" y="0"/>
                </a:moveTo>
                <a:lnTo>
                  <a:pt x="24110569" y="0"/>
                </a:lnTo>
                <a:lnTo>
                  <a:pt x="24110569" y="7897368"/>
                </a:lnTo>
                <a:lnTo>
                  <a:pt x="0" y="78973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063" r="-106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9" name="Google Shape;299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1539" y="8940266"/>
            <a:ext cx="15684922" cy="908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8F98"/>
        </a:solidFill>
        <a:effectLst/>
      </p:bgPr>
    </p:bg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7"/>
          <p:cNvSpPr/>
          <p:nvPr/>
        </p:nvSpPr>
        <p:spPr>
          <a:xfrm>
            <a:off x="346710" y="365760"/>
            <a:ext cx="17586960" cy="9566911"/>
          </a:xfrm>
          <a:custGeom>
            <a:avLst/>
            <a:gdLst/>
            <a:ahLst/>
            <a:cxnLst/>
            <a:rect l="l" t="t" r="r" b="b"/>
            <a:pathLst>
              <a:path w="23449280" h="12755880" extrusionOk="0">
                <a:moveTo>
                  <a:pt x="0" y="0"/>
                </a:moveTo>
                <a:lnTo>
                  <a:pt x="23449280" y="0"/>
                </a:lnTo>
                <a:lnTo>
                  <a:pt x="23449280" y="12755880"/>
                </a:lnTo>
                <a:lnTo>
                  <a:pt x="0" y="127558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5" name="Google Shape;305;p17"/>
          <p:cNvSpPr/>
          <p:nvPr/>
        </p:nvSpPr>
        <p:spPr>
          <a:xfrm>
            <a:off x="10070279" y="2271737"/>
            <a:ext cx="4965192" cy="174879"/>
          </a:xfrm>
          <a:custGeom>
            <a:avLst/>
            <a:gdLst/>
            <a:ahLst/>
            <a:cxnLst/>
            <a:rect l="l" t="t" r="r" b="b"/>
            <a:pathLst>
              <a:path w="6620256" h="233172" extrusionOk="0">
                <a:moveTo>
                  <a:pt x="0" y="0"/>
                </a:moveTo>
                <a:lnTo>
                  <a:pt x="6620256" y="0"/>
                </a:lnTo>
                <a:lnTo>
                  <a:pt x="6620256" y="233172"/>
                </a:lnTo>
                <a:lnTo>
                  <a:pt x="0" y="233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220" b="-124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17"/>
          <p:cNvSpPr/>
          <p:nvPr/>
        </p:nvSpPr>
        <p:spPr>
          <a:xfrm>
            <a:off x="8104523" y="2930344"/>
            <a:ext cx="2748629" cy="1684020"/>
          </a:xfrm>
          <a:custGeom>
            <a:avLst/>
            <a:gdLst/>
            <a:ahLst/>
            <a:cxnLst/>
            <a:rect l="l" t="t" r="r" b="b"/>
            <a:pathLst>
              <a:path w="3664839" h="2245360" extrusionOk="0">
                <a:moveTo>
                  <a:pt x="0" y="0"/>
                </a:moveTo>
                <a:lnTo>
                  <a:pt x="3664839" y="0"/>
                </a:lnTo>
                <a:lnTo>
                  <a:pt x="3664839" y="2245360"/>
                </a:lnTo>
                <a:lnTo>
                  <a:pt x="0" y="22453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18" b="-18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7" name="Google Shape;307;p17"/>
          <p:cNvSpPr/>
          <p:nvPr/>
        </p:nvSpPr>
        <p:spPr>
          <a:xfrm>
            <a:off x="4348853" y="7783372"/>
            <a:ext cx="2927509" cy="1567434"/>
          </a:xfrm>
          <a:custGeom>
            <a:avLst/>
            <a:gdLst/>
            <a:ahLst/>
            <a:cxnLst/>
            <a:rect l="l" t="t" r="r" b="b"/>
            <a:pathLst>
              <a:path w="3903345" h="2089912" extrusionOk="0">
                <a:moveTo>
                  <a:pt x="0" y="0"/>
                </a:moveTo>
                <a:lnTo>
                  <a:pt x="3903345" y="0"/>
                </a:lnTo>
                <a:lnTo>
                  <a:pt x="3903345" y="2089912"/>
                </a:lnTo>
                <a:lnTo>
                  <a:pt x="0" y="20899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47" r="-1" b="-4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17"/>
          <p:cNvSpPr/>
          <p:nvPr/>
        </p:nvSpPr>
        <p:spPr>
          <a:xfrm>
            <a:off x="9023787" y="5782743"/>
            <a:ext cx="910114" cy="902684"/>
          </a:xfrm>
          <a:custGeom>
            <a:avLst/>
            <a:gdLst/>
            <a:ahLst/>
            <a:cxnLst/>
            <a:rect l="l" t="t" r="r" b="b"/>
            <a:pathLst>
              <a:path w="1213485" h="1203579" extrusionOk="0">
                <a:moveTo>
                  <a:pt x="0" y="0"/>
                </a:moveTo>
                <a:lnTo>
                  <a:pt x="1213485" y="0"/>
                </a:lnTo>
                <a:lnTo>
                  <a:pt x="1213485" y="1203579"/>
                </a:lnTo>
                <a:lnTo>
                  <a:pt x="0" y="120357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l="-44" r="-44" b="-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7"/>
          <p:cNvSpPr/>
          <p:nvPr/>
        </p:nvSpPr>
        <p:spPr>
          <a:xfrm>
            <a:off x="11678765" y="7402285"/>
            <a:ext cx="3022187" cy="1948529"/>
          </a:xfrm>
          <a:custGeom>
            <a:avLst/>
            <a:gdLst/>
            <a:ahLst/>
            <a:cxnLst/>
            <a:rect l="l" t="t" r="r" b="b"/>
            <a:pathLst>
              <a:path w="4029583" h="2598039" extrusionOk="0">
                <a:moveTo>
                  <a:pt x="0" y="0"/>
                </a:moveTo>
                <a:lnTo>
                  <a:pt x="4029583" y="0"/>
                </a:lnTo>
                <a:lnTo>
                  <a:pt x="4029583" y="2598039"/>
                </a:lnTo>
                <a:lnTo>
                  <a:pt x="0" y="2598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142" r="1" b="-140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17"/>
          <p:cNvSpPr/>
          <p:nvPr/>
        </p:nvSpPr>
        <p:spPr>
          <a:xfrm>
            <a:off x="8688623" y="7879313"/>
            <a:ext cx="1580483" cy="716184"/>
          </a:xfrm>
          <a:custGeom>
            <a:avLst/>
            <a:gdLst/>
            <a:ahLst/>
            <a:cxnLst/>
            <a:rect l="l" t="t" r="r" b="b"/>
            <a:pathLst>
              <a:path w="2107311" h="954913" extrusionOk="0">
                <a:moveTo>
                  <a:pt x="0" y="0"/>
                </a:moveTo>
                <a:lnTo>
                  <a:pt x="2107311" y="0"/>
                </a:lnTo>
                <a:lnTo>
                  <a:pt x="2107311" y="954913"/>
                </a:lnTo>
                <a:lnTo>
                  <a:pt x="0" y="9549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r="2" b="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7"/>
          <p:cNvSpPr/>
          <p:nvPr/>
        </p:nvSpPr>
        <p:spPr>
          <a:xfrm>
            <a:off x="3357112" y="2269644"/>
            <a:ext cx="4965192" cy="174879"/>
          </a:xfrm>
          <a:custGeom>
            <a:avLst/>
            <a:gdLst/>
            <a:ahLst/>
            <a:cxnLst/>
            <a:rect l="l" t="t" r="r" b="b"/>
            <a:pathLst>
              <a:path w="6620256" h="233172" extrusionOk="0">
                <a:moveTo>
                  <a:pt x="0" y="0"/>
                </a:moveTo>
                <a:lnTo>
                  <a:pt x="6620256" y="0"/>
                </a:lnTo>
                <a:lnTo>
                  <a:pt x="6620256" y="233172"/>
                </a:lnTo>
                <a:lnTo>
                  <a:pt x="0" y="233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1220" b="-124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7"/>
          <p:cNvSpPr/>
          <p:nvPr/>
        </p:nvSpPr>
        <p:spPr>
          <a:xfrm>
            <a:off x="5166033" y="1818787"/>
            <a:ext cx="2470880" cy="293417"/>
          </a:xfrm>
          <a:custGeom>
            <a:avLst/>
            <a:gdLst/>
            <a:ahLst/>
            <a:cxnLst/>
            <a:rect l="l" t="t" r="r" b="b"/>
            <a:pathLst>
              <a:path w="2470880" h="293417" extrusionOk="0">
                <a:moveTo>
                  <a:pt x="0" y="0"/>
                </a:moveTo>
                <a:lnTo>
                  <a:pt x="2470880" y="0"/>
                </a:lnTo>
                <a:lnTo>
                  <a:pt x="2470880" y="293417"/>
                </a:lnTo>
                <a:lnTo>
                  <a:pt x="0" y="29341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17"/>
          <p:cNvSpPr txBox="1"/>
          <p:nvPr/>
        </p:nvSpPr>
        <p:spPr>
          <a:xfrm>
            <a:off x="9933901" y="1825442"/>
            <a:ext cx="5939051" cy="34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894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0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1hr 15mins                                      2hrs 30mins</a:t>
            </a:r>
            <a:endParaRPr/>
          </a:p>
        </p:txBody>
      </p:sp>
      <p:sp>
        <p:nvSpPr>
          <p:cNvPr id="314" name="Google Shape;314;p17"/>
          <p:cNvSpPr/>
          <p:nvPr/>
        </p:nvSpPr>
        <p:spPr>
          <a:xfrm>
            <a:off x="11505376" y="1818787"/>
            <a:ext cx="2470880" cy="293417"/>
          </a:xfrm>
          <a:custGeom>
            <a:avLst/>
            <a:gdLst/>
            <a:ahLst/>
            <a:cxnLst/>
            <a:rect l="l" t="t" r="r" b="b"/>
            <a:pathLst>
              <a:path w="2470880" h="293417" extrusionOk="0">
                <a:moveTo>
                  <a:pt x="0" y="0"/>
                </a:moveTo>
                <a:lnTo>
                  <a:pt x="2470880" y="0"/>
                </a:lnTo>
                <a:lnTo>
                  <a:pt x="2470880" y="293417"/>
                </a:lnTo>
                <a:lnTo>
                  <a:pt x="0" y="293417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7"/>
          <p:cNvSpPr/>
          <p:nvPr/>
        </p:nvSpPr>
        <p:spPr>
          <a:xfrm>
            <a:off x="346710" y="4018843"/>
            <a:ext cx="4649341" cy="2260742"/>
          </a:xfrm>
          <a:custGeom>
            <a:avLst/>
            <a:gdLst/>
            <a:ahLst/>
            <a:cxnLst/>
            <a:rect l="l" t="t" r="r" b="b"/>
            <a:pathLst>
              <a:path w="4649341" h="2260742" extrusionOk="0">
                <a:moveTo>
                  <a:pt x="0" y="0"/>
                </a:moveTo>
                <a:lnTo>
                  <a:pt x="4649341" y="0"/>
                </a:lnTo>
                <a:lnTo>
                  <a:pt x="4649341" y="2260742"/>
                </a:lnTo>
                <a:lnTo>
                  <a:pt x="0" y="2260742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7"/>
          <p:cNvSpPr txBox="1"/>
          <p:nvPr/>
        </p:nvSpPr>
        <p:spPr>
          <a:xfrm>
            <a:off x="3022716" y="1783124"/>
            <a:ext cx="5579827" cy="3456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898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16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2hrs 30mins                                      5hrs</a:t>
            </a:r>
            <a:endParaRPr/>
          </a:p>
        </p:txBody>
      </p:sp>
      <p:sp>
        <p:nvSpPr>
          <p:cNvPr id="317" name="Google Shape;317;p17"/>
          <p:cNvSpPr txBox="1"/>
          <p:nvPr/>
        </p:nvSpPr>
        <p:spPr>
          <a:xfrm>
            <a:off x="4348853" y="503558"/>
            <a:ext cx="3288060" cy="803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9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Moderate Intensity </a:t>
            </a:r>
            <a:endParaRPr/>
          </a:p>
          <a:p>
            <a:pPr marL="0" marR="0" lvl="0" indent="0" algn="ctr" rtl="0">
              <a:lnSpc>
                <a:spcPct val="119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9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Physical Activity</a:t>
            </a:r>
            <a:endParaRPr/>
          </a:p>
        </p:txBody>
      </p:sp>
      <p:sp>
        <p:nvSpPr>
          <p:cNvPr id="318" name="Google Shape;318;p17"/>
          <p:cNvSpPr txBox="1"/>
          <p:nvPr/>
        </p:nvSpPr>
        <p:spPr>
          <a:xfrm>
            <a:off x="9296232" y="727777"/>
            <a:ext cx="365224" cy="335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OR</a:t>
            </a:r>
            <a:endParaRPr/>
          </a:p>
        </p:txBody>
      </p:sp>
      <p:sp>
        <p:nvSpPr>
          <p:cNvPr id="319" name="Google Shape;319;p17"/>
          <p:cNvSpPr txBox="1"/>
          <p:nvPr/>
        </p:nvSpPr>
        <p:spPr>
          <a:xfrm>
            <a:off x="11320776" y="495709"/>
            <a:ext cx="3175397" cy="8034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9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Vigorous Intensity </a:t>
            </a:r>
            <a:endParaRPr/>
          </a:p>
          <a:p>
            <a:pPr marL="0" marR="0" lvl="0" indent="0" algn="ctr" rtl="0">
              <a:lnSpc>
                <a:spcPct val="119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9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Physical Activity</a:t>
            </a:r>
            <a:endParaRPr/>
          </a:p>
        </p:txBody>
      </p:sp>
      <p:sp>
        <p:nvSpPr>
          <p:cNvPr id="320" name="Google Shape;320;p17"/>
          <p:cNvSpPr txBox="1"/>
          <p:nvPr/>
        </p:nvSpPr>
        <p:spPr>
          <a:xfrm>
            <a:off x="5839699" y="4871546"/>
            <a:ext cx="7278291" cy="412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Or a combination of Moderate and Vigorous</a:t>
            </a:r>
            <a:endParaRPr/>
          </a:p>
        </p:txBody>
      </p:sp>
      <p:sp>
        <p:nvSpPr>
          <p:cNvPr id="321" name="Google Shape;321;p17"/>
          <p:cNvSpPr txBox="1"/>
          <p:nvPr/>
        </p:nvSpPr>
        <p:spPr>
          <a:xfrm>
            <a:off x="4014064" y="6666407"/>
            <a:ext cx="3957638" cy="631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Strength and Balance Activities</a:t>
            </a:r>
            <a:endParaRPr/>
          </a:p>
          <a:p>
            <a:pPr marL="0" marR="0" lvl="0" indent="0" algn="ctr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on 3+ Days </a:t>
            </a:r>
            <a:endParaRPr/>
          </a:p>
        </p:txBody>
      </p:sp>
      <p:sp>
        <p:nvSpPr>
          <p:cNvPr id="322" name="Google Shape;322;p17"/>
          <p:cNvSpPr txBox="1"/>
          <p:nvPr/>
        </p:nvSpPr>
        <p:spPr>
          <a:xfrm>
            <a:off x="11798175" y="6666407"/>
            <a:ext cx="2497634" cy="631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Provides Additional </a:t>
            </a:r>
            <a:endParaRPr/>
          </a:p>
          <a:p>
            <a:pPr marL="0" marR="0" lvl="0" indent="0" algn="ctr" rtl="0">
              <a:lnSpc>
                <a:spcPct val="1189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Health Benefits</a:t>
            </a:r>
            <a:endParaRPr/>
          </a:p>
        </p:txBody>
      </p:sp>
      <p:sp>
        <p:nvSpPr>
          <p:cNvPr id="323" name="Google Shape;323;p17"/>
          <p:cNvSpPr txBox="1"/>
          <p:nvPr/>
        </p:nvSpPr>
        <p:spPr>
          <a:xfrm>
            <a:off x="781474" y="4871546"/>
            <a:ext cx="3535114" cy="412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00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9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Adults: 65+ years old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8F98"/>
        </a:solidFill>
        <a:effectLst/>
      </p:bgPr>
    </p:bg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8"/>
          <p:cNvSpPr/>
          <p:nvPr/>
        </p:nvSpPr>
        <p:spPr>
          <a:xfrm>
            <a:off x="346710" y="365760"/>
            <a:ext cx="17586960" cy="9566911"/>
          </a:xfrm>
          <a:custGeom>
            <a:avLst/>
            <a:gdLst/>
            <a:ahLst/>
            <a:cxnLst/>
            <a:rect l="l" t="t" r="r" b="b"/>
            <a:pathLst>
              <a:path w="23449280" h="12755880" extrusionOk="0">
                <a:moveTo>
                  <a:pt x="0" y="0"/>
                </a:moveTo>
                <a:lnTo>
                  <a:pt x="23449280" y="0"/>
                </a:lnTo>
                <a:lnTo>
                  <a:pt x="23449280" y="12755880"/>
                </a:lnTo>
                <a:lnTo>
                  <a:pt x="0" y="127558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8"/>
          <p:cNvSpPr/>
          <p:nvPr/>
        </p:nvSpPr>
        <p:spPr>
          <a:xfrm>
            <a:off x="4499553" y="1152466"/>
            <a:ext cx="9281255" cy="7993475"/>
          </a:xfrm>
          <a:custGeom>
            <a:avLst/>
            <a:gdLst/>
            <a:ahLst/>
            <a:cxnLst/>
            <a:rect l="l" t="t" r="r" b="b"/>
            <a:pathLst>
              <a:path w="12375007" h="10657967" extrusionOk="0">
                <a:moveTo>
                  <a:pt x="0" y="0"/>
                </a:moveTo>
                <a:lnTo>
                  <a:pt x="12375007" y="0"/>
                </a:lnTo>
                <a:lnTo>
                  <a:pt x="12375007" y="10657967"/>
                </a:lnTo>
                <a:lnTo>
                  <a:pt x="0" y="106579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l="-16" r="-1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6710" y="365760"/>
            <a:ext cx="17586960" cy="9566909"/>
            <a:chOff x="0" y="0"/>
            <a:chExt cx="23449280" cy="127558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449280" cy="12755880"/>
            </a:xfrm>
            <a:custGeom>
              <a:avLst/>
              <a:gdLst/>
              <a:ahLst/>
              <a:cxnLst/>
              <a:rect l="l" t="t" r="r" b="b"/>
              <a:pathLst>
                <a:path w="23449280" h="12755880">
                  <a:moveTo>
                    <a:pt x="0" y="0"/>
                  </a:moveTo>
                  <a:lnTo>
                    <a:pt x="23449280" y="0"/>
                  </a:lnTo>
                  <a:lnTo>
                    <a:pt x="23449280" y="12755880"/>
                  </a:lnTo>
                  <a:lnTo>
                    <a:pt x="0" y="127558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14500" y="914400"/>
            <a:ext cx="14813280" cy="2034540"/>
            <a:chOff x="0" y="0"/>
            <a:chExt cx="19751040" cy="27127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751039" cy="2712720"/>
            </a:xfrm>
            <a:custGeom>
              <a:avLst/>
              <a:gdLst/>
              <a:ahLst/>
              <a:cxnLst/>
              <a:rect l="l" t="t" r="r" b="b"/>
              <a:pathLst>
                <a:path w="19751039" h="2712720">
                  <a:moveTo>
                    <a:pt x="0" y="0"/>
                  </a:moveTo>
                  <a:lnTo>
                    <a:pt x="19751039" y="0"/>
                  </a:lnTo>
                  <a:lnTo>
                    <a:pt x="19751039" y="2712720"/>
                  </a:lnTo>
                  <a:lnTo>
                    <a:pt x="0" y="27127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9050"/>
              <a:ext cx="19751040" cy="26936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>
                  <a:solidFill>
                    <a:srgbClr val="104954"/>
                  </a:solidFill>
                  <a:latin typeface="Poppins"/>
                  <a:ea typeface="Poppins"/>
                  <a:cs typeface="Poppins"/>
                  <a:sym typeface="Poppins"/>
                </a:rPr>
                <a:t>Stages of Change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381664" y="2766320"/>
            <a:ext cx="5553178" cy="5639666"/>
            <a:chOff x="0" y="0"/>
            <a:chExt cx="7404238" cy="7519554"/>
          </a:xfrm>
        </p:grpSpPr>
        <p:sp>
          <p:nvSpPr>
            <p:cNvPr id="10" name="Freeform 10"/>
            <p:cNvSpPr/>
            <p:nvPr/>
          </p:nvSpPr>
          <p:spPr>
            <a:xfrm>
              <a:off x="19050" y="19050"/>
              <a:ext cx="7366127" cy="7481443"/>
            </a:xfrm>
            <a:custGeom>
              <a:avLst/>
              <a:gdLst/>
              <a:ahLst/>
              <a:cxnLst/>
              <a:rect l="l" t="t" r="r" b="b"/>
              <a:pathLst>
                <a:path w="7366127" h="7481443">
                  <a:moveTo>
                    <a:pt x="0" y="0"/>
                  </a:moveTo>
                  <a:lnTo>
                    <a:pt x="7366127" y="0"/>
                  </a:lnTo>
                  <a:lnTo>
                    <a:pt x="7366127" y="7481443"/>
                  </a:lnTo>
                  <a:lnTo>
                    <a:pt x="0" y="7481443"/>
                  </a:lnTo>
                  <a:close/>
                </a:path>
              </a:pathLst>
            </a:custGeom>
            <a:solidFill>
              <a:srgbClr val="10495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7404227" cy="7519543"/>
            </a:xfrm>
            <a:custGeom>
              <a:avLst/>
              <a:gdLst/>
              <a:ahLst/>
              <a:cxnLst/>
              <a:rect l="l" t="t" r="r" b="b"/>
              <a:pathLst>
                <a:path w="7404227" h="7519543">
                  <a:moveTo>
                    <a:pt x="19050" y="0"/>
                  </a:moveTo>
                  <a:lnTo>
                    <a:pt x="7385177" y="0"/>
                  </a:lnTo>
                  <a:cubicBezTo>
                    <a:pt x="7395718" y="0"/>
                    <a:pt x="7404227" y="8509"/>
                    <a:pt x="7404227" y="19050"/>
                  </a:cubicBezTo>
                  <a:lnTo>
                    <a:pt x="7404227" y="7500493"/>
                  </a:lnTo>
                  <a:cubicBezTo>
                    <a:pt x="7404227" y="7511035"/>
                    <a:pt x="7395718" y="7519543"/>
                    <a:pt x="7385177" y="7519543"/>
                  </a:cubicBezTo>
                  <a:lnTo>
                    <a:pt x="19050" y="7519543"/>
                  </a:lnTo>
                  <a:cubicBezTo>
                    <a:pt x="8509" y="7519543"/>
                    <a:pt x="0" y="7511035"/>
                    <a:pt x="0" y="7500493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7500493"/>
                  </a:lnTo>
                  <a:lnTo>
                    <a:pt x="19050" y="7500493"/>
                  </a:lnTo>
                  <a:lnTo>
                    <a:pt x="19050" y="7481443"/>
                  </a:lnTo>
                  <a:lnTo>
                    <a:pt x="7385177" y="7481443"/>
                  </a:lnTo>
                  <a:lnTo>
                    <a:pt x="7385177" y="7500493"/>
                  </a:lnTo>
                  <a:lnTo>
                    <a:pt x="7366127" y="7500493"/>
                  </a:lnTo>
                  <a:lnTo>
                    <a:pt x="7366127" y="19050"/>
                  </a:lnTo>
                  <a:lnTo>
                    <a:pt x="7385177" y="19050"/>
                  </a:lnTo>
                  <a:lnTo>
                    <a:pt x="7385177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27686E"/>
            </a:solid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2730146" y="6953673"/>
            <a:ext cx="2464724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Link to video </a:t>
            </a:r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2444074" y="3157276"/>
            <a:ext cx="6515100" cy="4857750"/>
            <a:chOff x="0" y="0"/>
            <a:chExt cx="8686800" cy="6477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686800" cy="6477000"/>
            </a:xfrm>
            <a:custGeom>
              <a:avLst/>
              <a:gdLst/>
              <a:ahLst/>
              <a:cxnLst/>
              <a:rect l="l" t="t" r="r" b="b"/>
              <a:pathLst>
                <a:path w="8686800" h="6477000">
                  <a:moveTo>
                    <a:pt x="0" y="0"/>
                  </a:moveTo>
                  <a:lnTo>
                    <a:pt x="8686800" y="0"/>
                  </a:lnTo>
                  <a:lnTo>
                    <a:pt x="8686800" y="6477000"/>
                  </a:lnTo>
                  <a:lnTo>
                    <a:pt x="0" y="647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5" name="Freeform 15"/>
          <p:cNvSpPr/>
          <p:nvPr/>
        </p:nvSpPr>
        <p:spPr>
          <a:xfrm>
            <a:off x="17259300" y="9258300"/>
            <a:ext cx="524259" cy="524259"/>
          </a:xfrm>
          <a:custGeom>
            <a:avLst/>
            <a:gdLst/>
            <a:ahLst/>
            <a:cxnLst/>
            <a:rect l="l" t="t" r="r" b="b"/>
            <a:pathLst>
              <a:path w="524259" h="524259">
                <a:moveTo>
                  <a:pt x="0" y="0"/>
                </a:moveTo>
                <a:lnTo>
                  <a:pt x="524259" y="0"/>
                </a:lnTo>
                <a:lnTo>
                  <a:pt x="524259" y="524259"/>
                </a:lnTo>
                <a:lnTo>
                  <a:pt x="0" y="5242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11950964" y="3378862"/>
            <a:ext cx="4414580" cy="4414580"/>
            <a:chOff x="0" y="0"/>
            <a:chExt cx="5886106" cy="588610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886069" cy="5886069"/>
            </a:xfrm>
            <a:custGeom>
              <a:avLst/>
              <a:gdLst/>
              <a:ahLst/>
              <a:cxnLst/>
              <a:rect l="l" t="t" r="r" b="b"/>
              <a:pathLst>
                <a:path w="5886069" h="5886069">
                  <a:moveTo>
                    <a:pt x="0" y="0"/>
                  </a:moveTo>
                  <a:lnTo>
                    <a:pt x="5886069" y="0"/>
                  </a:lnTo>
                  <a:lnTo>
                    <a:pt x="5886069" y="5886069"/>
                  </a:lnTo>
                  <a:lnTo>
                    <a:pt x="0" y="5886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20" name="Freeform 20"/>
          <p:cNvSpPr/>
          <p:nvPr/>
        </p:nvSpPr>
        <p:spPr>
          <a:xfrm>
            <a:off x="6880011" y="5297596"/>
            <a:ext cx="2079163" cy="1889440"/>
          </a:xfrm>
          <a:custGeom>
            <a:avLst/>
            <a:gdLst/>
            <a:ahLst/>
            <a:cxnLst/>
            <a:rect l="l" t="t" r="r" b="b"/>
            <a:pathLst>
              <a:path w="2079163" h="1889440">
                <a:moveTo>
                  <a:pt x="0" y="0"/>
                </a:moveTo>
                <a:lnTo>
                  <a:pt x="2079163" y="0"/>
                </a:lnTo>
                <a:lnTo>
                  <a:pt x="2079163" y="1889439"/>
                </a:lnTo>
                <a:lnTo>
                  <a:pt x="0" y="18894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pic>
        <p:nvPicPr>
          <p:cNvPr id="21" name="3. Prep">
            <a:hlinkClick r:id="" action="ppaction://media"/>
            <a:extLst>
              <a:ext uri="{FF2B5EF4-FFF2-40B4-BE49-F238E27FC236}">
                <a16:creationId xmlns:a16="http://schemas.microsoft.com/office/drawing/2014/main" id="{4A1D0465-75CC-AE1A-8BDB-D8A21ED30D7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3853440" y="2163864"/>
            <a:ext cx="609600" cy="6096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48E9D63-210C-A202-987D-DB64A9CBAB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01539" y="8940266"/>
            <a:ext cx="15684922" cy="9080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45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8F98"/>
        </a:solidFill>
        <a:effectLst/>
      </p:bgPr>
    </p:bg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0"/>
          <p:cNvSpPr/>
          <p:nvPr/>
        </p:nvSpPr>
        <p:spPr>
          <a:xfrm>
            <a:off x="346710" y="365760"/>
            <a:ext cx="17586960" cy="9566911"/>
          </a:xfrm>
          <a:custGeom>
            <a:avLst/>
            <a:gdLst/>
            <a:ahLst/>
            <a:cxnLst/>
            <a:rect l="l" t="t" r="r" b="b"/>
            <a:pathLst>
              <a:path w="23449280" h="12755880" extrusionOk="0">
                <a:moveTo>
                  <a:pt x="0" y="0"/>
                </a:moveTo>
                <a:lnTo>
                  <a:pt x="23449280" y="0"/>
                </a:lnTo>
                <a:lnTo>
                  <a:pt x="23449280" y="12755880"/>
                </a:lnTo>
                <a:lnTo>
                  <a:pt x="0" y="127558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3" name="Google Shape;353;p20"/>
          <p:cNvSpPr txBox="1"/>
          <p:nvPr/>
        </p:nvSpPr>
        <p:spPr>
          <a:xfrm>
            <a:off x="4298125" y="1009650"/>
            <a:ext cx="9691749" cy="697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98" b="1" spc="-13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How Can We Be Physically Active?</a:t>
            </a:r>
            <a:endParaRPr/>
          </a:p>
        </p:txBody>
      </p:sp>
      <p:sp>
        <p:nvSpPr>
          <p:cNvPr id="354" name="Google Shape;354;p20"/>
          <p:cNvSpPr/>
          <p:nvPr/>
        </p:nvSpPr>
        <p:spPr>
          <a:xfrm>
            <a:off x="12714347" y="2508203"/>
            <a:ext cx="3811905" cy="6220492"/>
          </a:xfrm>
          <a:custGeom>
            <a:avLst/>
            <a:gdLst/>
            <a:ahLst/>
            <a:cxnLst/>
            <a:rect l="l" t="t" r="r" b="b"/>
            <a:pathLst>
              <a:path w="5082540" h="8293989" extrusionOk="0">
                <a:moveTo>
                  <a:pt x="0" y="0"/>
                </a:moveTo>
                <a:lnTo>
                  <a:pt x="5082540" y="0"/>
                </a:lnTo>
                <a:lnTo>
                  <a:pt x="5082540" y="8293989"/>
                </a:lnTo>
                <a:lnTo>
                  <a:pt x="0" y="82939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27" b="-32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20"/>
          <p:cNvSpPr/>
          <p:nvPr/>
        </p:nvSpPr>
        <p:spPr>
          <a:xfrm>
            <a:off x="1152808" y="4136820"/>
            <a:ext cx="1876142" cy="2187921"/>
          </a:xfrm>
          <a:custGeom>
            <a:avLst/>
            <a:gdLst/>
            <a:ahLst/>
            <a:cxnLst/>
            <a:rect l="l" t="t" r="r" b="b"/>
            <a:pathLst>
              <a:path w="1876142" h="2187921" extrusionOk="0">
                <a:moveTo>
                  <a:pt x="0" y="0"/>
                </a:moveTo>
                <a:lnTo>
                  <a:pt x="1876142" y="0"/>
                </a:lnTo>
                <a:lnTo>
                  <a:pt x="1876142" y="2187921"/>
                </a:lnTo>
                <a:lnTo>
                  <a:pt x="0" y="218792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20"/>
          <p:cNvSpPr/>
          <p:nvPr/>
        </p:nvSpPr>
        <p:spPr>
          <a:xfrm>
            <a:off x="1028700" y="6728417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 extrusionOk="0">
                <a:moveTo>
                  <a:pt x="0" y="0"/>
                </a:moveTo>
                <a:lnTo>
                  <a:pt x="2000250" y="0"/>
                </a:lnTo>
                <a:lnTo>
                  <a:pt x="2000250" y="2000250"/>
                </a:lnTo>
                <a:lnTo>
                  <a:pt x="0" y="20002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7" name="Google Shape;357;p20"/>
          <p:cNvSpPr/>
          <p:nvPr/>
        </p:nvSpPr>
        <p:spPr>
          <a:xfrm>
            <a:off x="13846140" y="9020094"/>
            <a:ext cx="873633" cy="879062"/>
          </a:xfrm>
          <a:custGeom>
            <a:avLst/>
            <a:gdLst/>
            <a:ahLst/>
            <a:cxnLst/>
            <a:rect l="l" t="t" r="r" b="b"/>
            <a:pathLst>
              <a:path w="1164844" h="1172083" extrusionOk="0">
                <a:moveTo>
                  <a:pt x="0" y="0"/>
                </a:moveTo>
                <a:lnTo>
                  <a:pt x="1164844" y="0"/>
                </a:lnTo>
                <a:lnTo>
                  <a:pt x="1164844" y="1172083"/>
                </a:lnTo>
                <a:lnTo>
                  <a:pt x="0" y="11720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306" r="-311" b="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8" name="Google Shape;358;p20"/>
          <p:cNvSpPr/>
          <p:nvPr/>
        </p:nvSpPr>
        <p:spPr>
          <a:xfrm>
            <a:off x="15110343" y="9025819"/>
            <a:ext cx="884777" cy="879062"/>
          </a:xfrm>
          <a:custGeom>
            <a:avLst/>
            <a:gdLst/>
            <a:ahLst/>
            <a:cxnLst/>
            <a:rect l="l" t="t" r="r" b="b"/>
            <a:pathLst>
              <a:path w="1179703" h="1172083" extrusionOk="0">
                <a:moveTo>
                  <a:pt x="0" y="0"/>
                </a:moveTo>
                <a:lnTo>
                  <a:pt x="1179703" y="0"/>
                </a:lnTo>
                <a:lnTo>
                  <a:pt x="1179703" y="1172083"/>
                </a:lnTo>
                <a:lnTo>
                  <a:pt x="0" y="11720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80" r="-85" b="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20"/>
          <p:cNvSpPr/>
          <p:nvPr/>
        </p:nvSpPr>
        <p:spPr>
          <a:xfrm>
            <a:off x="16385987" y="9025819"/>
            <a:ext cx="873348" cy="873348"/>
          </a:xfrm>
          <a:custGeom>
            <a:avLst/>
            <a:gdLst/>
            <a:ahLst/>
            <a:cxnLst/>
            <a:rect l="l" t="t" r="r" b="b"/>
            <a:pathLst>
              <a:path w="1164463" h="1164463" extrusionOk="0">
                <a:moveTo>
                  <a:pt x="0" y="0"/>
                </a:moveTo>
                <a:lnTo>
                  <a:pt x="1164463" y="0"/>
                </a:lnTo>
                <a:lnTo>
                  <a:pt x="1164463" y="1164463"/>
                </a:lnTo>
                <a:lnTo>
                  <a:pt x="0" y="11644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r="3" b="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20"/>
          <p:cNvSpPr txBox="1"/>
          <p:nvPr/>
        </p:nvSpPr>
        <p:spPr>
          <a:xfrm>
            <a:off x="1028700" y="3132552"/>
            <a:ext cx="8555259" cy="882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Sports Active Wexford</a:t>
            </a: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- Local Sports Partnership</a:t>
            </a:r>
            <a:endParaRPr/>
          </a:p>
          <a:p>
            <a:pPr marL="0" marR="0" lvl="0" indent="0" algn="just" rtl="0">
              <a:lnSpc>
                <a:spcPct val="13001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61" name="Google Shape;361;p20"/>
          <p:cNvSpPr txBox="1"/>
          <p:nvPr/>
        </p:nvSpPr>
        <p:spPr>
          <a:xfrm>
            <a:off x="3595682" y="4700718"/>
            <a:ext cx="2578271" cy="524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053 919 6557</a:t>
            </a:r>
            <a:endParaRPr/>
          </a:p>
        </p:txBody>
      </p:sp>
      <p:sp>
        <p:nvSpPr>
          <p:cNvPr id="362" name="Google Shape;362;p20"/>
          <p:cNvSpPr txBox="1"/>
          <p:nvPr/>
        </p:nvSpPr>
        <p:spPr>
          <a:xfrm>
            <a:off x="3581297" y="7381003"/>
            <a:ext cx="5185310" cy="524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sports.active@wexfordcoco.ie</a:t>
            </a:r>
            <a:endParaRPr/>
          </a:p>
        </p:txBody>
      </p:sp>
      <p:pic>
        <p:nvPicPr>
          <p:cNvPr id="363" name="Google Shape;363;p20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20730" y="9161940"/>
            <a:ext cx="12734544" cy="7372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6710" y="365760"/>
            <a:ext cx="17586960" cy="9566909"/>
            <a:chOff x="0" y="0"/>
            <a:chExt cx="23449280" cy="127558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449280" cy="12755880"/>
            </a:xfrm>
            <a:custGeom>
              <a:avLst/>
              <a:gdLst/>
              <a:ahLst/>
              <a:cxnLst/>
              <a:rect l="l" t="t" r="r" b="b"/>
              <a:pathLst>
                <a:path w="23449280" h="12755880">
                  <a:moveTo>
                    <a:pt x="0" y="0"/>
                  </a:moveTo>
                  <a:lnTo>
                    <a:pt x="23449280" y="0"/>
                  </a:lnTo>
                  <a:lnTo>
                    <a:pt x="23449280" y="12755880"/>
                  </a:lnTo>
                  <a:lnTo>
                    <a:pt x="0" y="127558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14500" y="914400"/>
            <a:ext cx="14813280" cy="2034540"/>
            <a:chOff x="0" y="0"/>
            <a:chExt cx="19751040" cy="27127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751039" cy="2712720"/>
            </a:xfrm>
            <a:custGeom>
              <a:avLst/>
              <a:gdLst/>
              <a:ahLst/>
              <a:cxnLst/>
              <a:rect l="l" t="t" r="r" b="b"/>
              <a:pathLst>
                <a:path w="19751039" h="2712720">
                  <a:moveTo>
                    <a:pt x="0" y="0"/>
                  </a:moveTo>
                  <a:lnTo>
                    <a:pt x="19751039" y="0"/>
                  </a:lnTo>
                  <a:lnTo>
                    <a:pt x="19751039" y="2712720"/>
                  </a:lnTo>
                  <a:lnTo>
                    <a:pt x="0" y="27127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9050"/>
              <a:ext cx="19751040" cy="26936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>
                  <a:solidFill>
                    <a:srgbClr val="104954"/>
                  </a:solidFill>
                  <a:latin typeface="Poppins"/>
                  <a:ea typeface="Poppins"/>
                  <a:cs typeface="Poppins"/>
                  <a:sym typeface="Poppins"/>
                </a:rPr>
                <a:t>Stages of Change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381664" y="2766320"/>
            <a:ext cx="5553178" cy="5639666"/>
            <a:chOff x="0" y="0"/>
            <a:chExt cx="7404238" cy="7519554"/>
          </a:xfrm>
        </p:grpSpPr>
        <p:sp>
          <p:nvSpPr>
            <p:cNvPr id="10" name="Freeform 10"/>
            <p:cNvSpPr/>
            <p:nvPr/>
          </p:nvSpPr>
          <p:spPr>
            <a:xfrm>
              <a:off x="19050" y="19050"/>
              <a:ext cx="7366127" cy="7481443"/>
            </a:xfrm>
            <a:custGeom>
              <a:avLst/>
              <a:gdLst/>
              <a:ahLst/>
              <a:cxnLst/>
              <a:rect l="l" t="t" r="r" b="b"/>
              <a:pathLst>
                <a:path w="7366127" h="7481443">
                  <a:moveTo>
                    <a:pt x="0" y="0"/>
                  </a:moveTo>
                  <a:lnTo>
                    <a:pt x="7366127" y="0"/>
                  </a:lnTo>
                  <a:lnTo>
                    <a:pt x="7366127" y="7481443"/>
                  </a:lnTo>
                  <a:lnTo>
                    <a:pt x="0" y="7481443"/>
                  </a:lnTo>
                  <a:close/>
                </a:path>
              </a:pathLst>
            </a:custGeom>
            <a:solidFill>
              <a:srgbClr val="10495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7404227" cy="7519543"/>
            </a:xfrm>
            <a:custGeom>
              <a:avLst/>
              <a:gdLst/>
              <a:ahLst/>
              <a:cxnLst/>
              <a:rect l="l" t="t" r="r" b="b"/>
              <a:pathLst>
                <a:path w="7404227" h="7519543">
                  <a:moveTo>
                    <a:pt x="19050" y="0"/>
                  </a:moveTo>
                  <a:lnTo>
                    <a:pt x="7385177" y="0"/>
                  </a:lnTo>
                  <a:cubicBezTo>
                    <a:pt x="7395718" y="0"/>
                    <a:pt x="7404227" y="8509"/>
                    <a:pt x="7404227" y="19050"/>
                  </a:cubicBezTo>
                  <a:lnTo>
                    <a:pt x="7404227" y="7500493"/>
                  </a:lnTo>
                  <a:cubicBezTo>
                    <a:pt x="7404227" y="7511035"/>
                    <a:pt x="7395718" y="7519543"/>
                    <a:pt x="7385177" y="7519543"/>
                  </a:cubicBezTo>
                  <a:lnTo>
                    <a:pt x="19050" y="7519543"/>
                  </a:lnTo>
                  <a:cubicBezTo>
                    <a:pt x="8509" y="7519543"/>
                    <a:pt x="0" y="7511035"/>
                    <a:pt x="0" y="7500493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7500493"/>
                  </a:lnTo>
                  <a:lnTo>
                    <a:pt x="19050" y="7500493"/>
                  </a:lnTo>
                  <a:lnTo>
                    <a:pt x="19050" y="7481443"/>
                  </a:lnTo>
                  <a:lnTo>
                    <a:pt x="7385177" y="7481443"/>
                  </a:lnTo>
                  <a:lnTo>
                    <a:pt x="7385177" y="7500493"/>
                  </a:lnTo>
                  <a:lnTo>
                    <a:pt x="7366127" y="7500493"/>
                  </a:lnTo>
                  <a:lnTo>
                    <a:pt x="7366127" y="19050"/>
                  </a:lnTo>
                  <a:lnTo>
                    <a:pt x="7385177" y="19050"/>
                  </a:lnTo>
                  <a:lnTo>
                    <a:pt x="7385177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27686E"/>
            </a:solid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2730146" y="6953673"/>
            <a:ext cx="2464724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Link to video </a:t>
            </a:r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2444074" y="3157276"/>
            <a:ext cx="6515100" cy="4857750"/>
            <a:chOff x="0" y="0"/>
            <a:chExt cx="8686800" cy="6477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686800" cy="6477000"/>
            </a:xfrm>
            <a:custGeom>
              <a:avLst/>
              <a:gdLst/>
              <a:ahLst/>
              <a:cxnLst/>
              <a:rect l="l" t="t" r="r" b="b"/>
              <a:pathLst>
                <a:path w="8686800" h="6477000">
                  <a:moveTo>
                    <a:pt x="0" y="0"/>
                  </a:moveTo>
                  <a:lnTo>
                    <a:pt x="8686800" y="0"/>
                  </a:lnTo>
                  <a:lnTo>
                    <a:pt x="8686800" y="6477000"/>
                  </a:lnTo>
                  <a:lnTo>
                    <a:pt x="0" y="647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5" name="Freeform 15"/>
          <p:cNvSpPr/>
          <p:nvPr/>
        </p:nvSpPr>
        <p:spPr>
          <a:xfrm>
            <a:off x="17259300" y="9258300"/>
            <a:ext cx="524259" cy="524259"/>
          </a:xfrm>
          <a:custGeom>
            <a:avLst/>
            <a:gdLst/>
            <a:ahLst/>
            <a:cxnLst/>
            <a:rect l="l" t="t" r="r" b="b"/>
            <a:pathLst>
              <a:path w="524259" h="524259">
                <a:moveTo>
                  <a:pt x="0" y="0"/>
                </a:moveTo>
                <a:lnTo>
                  <a:pt x="524259" y="0"/>
                </a:lnTo>
                <a:lnTo>
                  <a:pt x="524259" y="524259"/>
                </a:lnTo>
                <a:lnTo>
                  <a:pt x="0" y="5242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11950964" y="3378862"/>
            <a:ext cx="4414580" cy="4414580"/>
            <a:chOff x="0" y="0"/>
            <a:chExt cx="5886106" cy="588610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886069" cy="5886069"/>
            </a:xfrm>
            <a:custGeom>
              <a:avLst/>
              <a:gdLst/>
              <a:ahLst/>
              <a:cxnLst/>
              <a:rect l="l" t="t" r="r" b="b"/>
              <a:pathLst>
                <a:path w="5886069" h="5886069">
                  <a:moveTo>
                    <a:pt x="0" y="0"/>
                  </a:moveTo>
                  <a:lnTo>
                    <a:pt x="5886069" y="0"/>
                  </a:lnTo>
                  <a:lnTo>
                    <a:pt x="5886069" y="5886069"/>
                  </a:lnTo>
                  <a:lnTo>
                    <a:pt x="0" y="5886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20" name="Freeform 20"/>
          <p:cNvSpPr/>
          <p:nvPr/>
        </p:nvSpPr>
        <p:spPr>
          <a:xfrm>
            <a:off x="4871186" y="6709811"/>
            <a:ext cx="2079163" cy="1889440"/>
          </a:xfrm>
          <a:custGeom>
            <a:avLst/>
            <a:gdLst/>
            <a:ahLst/>
            <a:cxnLst/>
            <a:rect l="l" t="t" r="r" b="b"/>
            <a:pathLst>
              <a:path w="2079163" h="1889440">
                <a:moveTo>
                  <a:pt x="0" y="0"/>
                </a:moveTo>
                <a:lnTo>
                  <a:pt x="2079164" y="0"/>
                </a:lnTo>
                <a:lnTo>
                  <a:pt x="2079164" y="1889440"/>
                </a:lnTo>
                <a:lnTo>
                  <a:pt x="0" y="18894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pic>
        <p:nvPicPr>
          <p:cNvPr id="21" name="4. Action">
            <a:hlinkClick r:id="" action="ppaction://media"/>
            <a:extLst>
              <a:ext uri="{FF2B5EF4-FFF2-40B4-BE49-F238E27FC236}">
                <a16:creationId xmlns:a16="http://schemas.microsoft.com/office/drawing/2014/main" id="{6411ACC4-A256-3638-A5A9-3D54DA9FC7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4158240" y="1955783"/>
            <a:ext cx="609600" cy="6096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D83C3C3-C68B-F066-961D-49B8570A94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01539" y="8940266"/>
            <a:ext cx="15684922" cy="9080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71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8F98"/>
        </a:solidFill>
        <a:effectLst/>
      </p:bgPr>
    </p:bg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2"/>
          <p:cNvSpPr/>
          <p:nvPr/>
        </p:nvSpPr>
        <p:spPr>
          <a:xfrm>
            <a:off x="346710" y="365760"/>
            <a:ext cx="17586960" cy="9566911"/>
          </a:xfrm>
          <a:custGeom>
            <a:avLst/>
            <a:gdLst/>
            <a:ahLst/>
            <a:cxnLst/>
            <a:rect l="l" t="t" r="r" b="b"/>
            <a:pathLst>
              <a:path w="23449280" h="12755880" extrusionOk="0">
                <a:moveTo>
                  <a:pt x="0" y="0"/>
                </a:moveTo>
                <a:lnTo>
                  <a:pt x="23449280" y="0"/>
                </a:lnTo>
                <a:lnTo>
                  <a:pt x="23449280" y="12755880"/>
                </a:lnTo>
                <a:lnTo>
                  <a:pt x="0" y="127558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22"/>
          <p:cNvSpPr/>
          <p:nvPr/>
        </p:nvSpPr>
        <p:spPr>
          <a:xfrm>
            <a:off x="12714347" y="2508203"/>
            <a:ext cx="3811905" cy="6220492"/>
          </a:xfrm>
          <a:custGeom>
            <a:avLst/>
            <a:gdLst/>
            <a:ahLst/>
            <a:cxnLst/>
            <a:rect l="l" t="t" r="r" b="b"/>
            <a:pathLst>
              <a:path w="5082540" h="8293989" extrusionOk="0">
                <a:moveTo>
                  <a:pt x="0" y="0"/>
                </a:moveTo>
                <a:lnTo>
                  <a:pt x="5082540" y="0"/>
                </a:lnTo>
                <a:lnTo>
                  <a:pt x="5082540" y="8293989"/>
                </a:lnTo>
                <a:lnTo>
                  <a:pt x="0" y="82939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27" b="-32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22"/>
          <p:cNvSpPr/>
          <p:nvPr/>
        </p:nvSpPr>
        <p:spPr>
          <a:xfrm>
            <a:off x="1028700" y="6728417"/>
            <a:ext cx="2000250" cy="2000250"/>
          </a:xfrm>
          <a:custGeom>
            <a:avLst/>
            <a:gdLst/>
            <a:ahLst/>
            <a:cxnLst/>
            <a:rect l="l" t="t" r="r" b="b"/>
            <a:pathLst>
              <a:path w="2000250" h="2000250" extrusionOk="0">
                <a:moveTo>
                  <a:pt x="0" y="0"/>
                </a:moveTo>
                <a:lnTo>
                  <a:pt x="2000250" y="0"/>
                </a:lnTo>
                <a:lnTo>
                  <a:pt x="2000250" y="2000250"/>
                </a:lnTo>
                <a:lnTo>
                  <a:pt x="0" y="200025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22"/>
          <p:cNvSpPr/>
          <p:nvPr/>
        </p:nvSpPr>
        <p:spPr>
          <a:xfrm>
            <a:off x="13846140" y="9020094"/>
            <a:ext cx="873633" cy="879062"/>
          </a:xfrm>
          <a:custGeom>
            <a:avLst/>
            <a:gdLst/>
            <a:ahLst/>
            <a:cxnLst/>
            <a:rect l="l" t="t" r="r" b="b"/>
            <a:pathLst>
              <a:path w="1164844" h="1172083" extrusionOk="0">
                <a:moveTo>
                  <a:pt x="0" y="0"/>
                </a:moveTo>
                <a:lnTo>
                  <a:pt x="1164844" y="0"/>
                </a:lnTo>
                <a:lnTo>
                  <a:pt x="1164844" y="1172083"/>
                </a:lnTo>
                <a:lnTo>
                  <a:pt x="0" y="11720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306" r="-311" b="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22"/>
          <p:cNvSpPr/>
          <p:nvPr/>
        </p:nvSpPr>
        <p:spPr>
          <a:xfrm>
            <a:off x="15110343" y="9025819"/>
            <a:ext cx="884777" cy="879062"/>
          </a:xfrm>
          <a:custGeom>
            <a:avLst/>
            <a:gdLst/>
            <a:ahLst/>
            <a:cxnLst/>
            <a:rect l="l" t="t" r="r" b="b"/>
            <a:pathLst>
              <a:path w="1179703" h="1172083" extrusionOk="0">
                <a:moveTo>
                  <a:pt x="0" y="0"/>
                </a:moveTo>
                <a:lnTo>
                  <a:pt x="1179703" y="0"/>
                </a:lnTo>
                <a:lnTo>
                  <a:pt x="1179703" y="1172083"/>
                </a:lnTo>
                <a:lnTo>
                  <a:pt x="0" y="11720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l="-80" r="-85" b="2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22"/>
          <p:cNvSpPr/>
          <p:nvPr/>
        </p:nvSpPr>
        <p:spPr>
          <a:xfrm>
            <a:off x="16385987" y="9025819"/>
            <a:ext cx="873348" cy="873348"/>
          </a:xfrm>
          <a:custGeom>
            <a:avLst/>
            <a:gdLst/>
            <a:ahLst/>
            <a:cxnLst/>
            <a:rect l="l" t="t" r="r" b="b"/>
            <a:pathLst>
              <a:path w="1164463" h="1164463" extrusionOk="0">
                <a:moveTo>
                  <a:pt x="0" y="0"/>
                </a:moveTo>
                <a:lnTo>
                  <a:pt x="1164463" y="0"/>
                </a:lnTo>
                <a:lnTo>
                  <a:pt x="1164463" y="1164463"/>
                </a:lnTo>
                <a:lnTo>
                  <a:pt x="0" y="116446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r="3" b="3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2" name="Google Shape;392;p22"/>
          <p:cNvSpPr/>
          <p:nvPr/>
        </p:nvSpPr>
        <p:spPr>
          <a:xfrm>
            <a:off x="1102002" y="4011943"/>
            <a:ext cx="1926948" cy="2263113"/>
          </a:xfrm>
          <a:custGeom>
            <a:avLst/>
            <a:gdLst/>
            <a:ahLst/>
            <a:cxnLst/>
            <a:rect l="l" t="t" r="r" b="b"/>
            <a:pathLst>
              <a:path w="1926948" h="2263113" extrusionOk="0">
                <a:moveTo>
                  <a:pt x="0" y="0"/>
                </a:moveTo>
                <a:lnTo>
                  <a:pt x="1926948" y="0"/>
                </a:lnTo>
                <a:lnTo>
                  <a:pt x="1926948" y="2263114"/>
                </a:lnTo>
                <a:lnTo>
                  <a:pt x="0" y="22631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22"/>
          <p:cNvSpPr txBox="1"/>
          <p:nvPr/>
        </p:nvSpPr>
        <p:spPr>
          <a:xfrm>
            <a:off x="1028700" y="3132552"/>
            <a:ext cx="8555259" cy="882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just" rtl="0">
              <a:lnSpc>
                <a:spcPct val="130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9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Sports Active Wexford</a:t>
            </a:r>
            <a:r>
              <a:rPr lang="en-US" sz="24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- Local Sports Partnership</a:t>
            </a:r>
            <a:endParaRPr/>
          </a:p>
          <a:p>
            <a:pPr marL="0" marR="0" lvl="0" indent="0" algn="just" rtl="0">
              <a:lnSpc>
                <a:spcPct val="13001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94" name="Google Shape;394;p22"/>
          <p:cNvSpPr txBox="1"/>
          <p:nvPr/>
        </p:nvSpPr>
        <p:spPr>
          <a:xfrm>
            <a:off x="3581297" y="7381003"/>
            <a:ext cx="5185310" cy="524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sports.active@wexfordcoco.ie</a:t>
            </a:r>
            <a:endParaRPr/>
          </a:p>
        </p:txBody>
      </p:sp>
      <p:sp>
        <p:nvSpPr>
          <p:cNvPr id="395" name="Google Shape;395;p22"/>
          <p:cNvSpPr txBox="1"/>
          <p:nvPr/>
        </p:nvSpPr>
        <p:spPr>
          <a:xfrm>
            <a:off x="4298125" y="1009650"/>
            <a:ext cx="9691749" cy="1325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98" b="1" spc="-13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Lets sign up to a Sports Active Programme</a:t>
            </a:r>
            <a:endParaRPr/>
          </a:p>
        </p:txBody>
      </p:sp>
      <p:sp>
        <p:nvSpPr>
          <p:cNvPr id="396" name="Google Shape;396;p22"/>
          <p:cNvSpPr txBox="1"/>
          <p:nvPr/>
        </p:nvSpPr>
        <p:spPr>
          <a:xfrm>
            <a:off x="3233339" y="4428359"/>
            <a:ext cx="7398146" cy="907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Demo Programme - Healthy Living for Everyday Life Tickets, Mon 8 Dec 2025 at 10:00 | Eventbrite</a:t>
            </a:r>
            <a:endParaRPr/>
          </a:p>
          <a:p>
            <a:pPr marL="0" marR="0" lvl="0" indent="0" algn="ctr" rtl="0">
              <a:lnSpc>
                <a:spcPct val="119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u="sng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  <a:hlinkClick r:id="rId8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397" name="Google Shape;397;p22"/>
          <p:cNvSpPr/>
          <p:nvPr/>
        </p:nvSpPr>
        <p:spPr>
          <a:xfrm>
            <a:off x="346710" y="8819007"/>
            <a:ext cx="12858750" cy="1085850"/>
          </a:xfrm>
          <a:custGeom>
            <a:avLst/>
            <a:gdLst/>
            <a:ahLst/>
            <a:cxnLst/>
            <a:rect l="l" t="t" r="r" b="b"/>
            <a:pathLst>
              <a:path w="17145000" h="1447800" extrusionOk="0">
                <a:moveTo>
                  <a:pt x="0" y="0"/>
                </a:moveTo>
                <a:lnTo>
                  <a:pt x="17145000" y="0"/>
                </a:lnTo>
                <a:lnTo>
                  <a:pt x="17145000" y="1447800"/>
                </a:lnTo>
                <a:lnTo>
                  <a:pt x="0" y="1447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8F98"/>
        </a:solidFill>
        <a:effectLst/>
      </p:bgPr>
    </p:bg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3"/>
          <p:cNvSpPr/>
          <p:nvPr/>
        </p:nvSpPr>
        <p:spPr>
          <a:xfrm>
            <a:off x="346710" y="365760"/>
            <a:ext cx="17586960" cy="9566911"/>
          </a:xfrm>
          <a:custGeom>
            <a:avLst/>
            <a:gdLst/>
            <a:ahLst/>
            <a:cxnLst/>
            <a:rect l="l" t="t" r="r" b="b"/>
            <a:pathLst>
              <a:path w="23449280" h="12755880" extrusionOk="0">
                <a:moveTo>
                  <a:pt x="0" y="0"/>
                </a:moveTo>
                <a:lnTo>
                  <a:pt x="23449280" y="0"/>
                </a:lnTo>
                <a:lnTo>
                  <a:pt x="23449280" y="12755880"/>
                </a:lnTo>
                <a:lnTo>
                  <a:pt x="0" y="127558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23"/>
          <p:cNvSpPr txBox="1"/>
          <p:nvPr/>
        </p:nvSpPr>
        <p:spPr>
          <a:xfrm>
            <a:off x="4298125" y="1009650"/>
            <a:ext cx="9691749" cy="697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98" b="1" spc="-13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How Can We Be Physically Active?</a:t>
            </a:r>
            <a:endParaRPr/>
          </a:p>
        </p:txBody>
      </p:sp>
      <p:sp>
        <p:nvSpPr>
          <p:cNvPr id="404" name="Google Shape;404;p23"/>
          <p:cNvSpPr/>
          <p:nvPr/>
        </p:nvSpPr>
        <p:spPr>
          <a:xfrm>
            <a:off x="387355" y="2360924"/>
            <a:ext cx="8756618" cy="5823204"/>
          </a:xfrm>
          <a:custGeom>
            <a:avLst/>
            <a:gdLst/>
            <a:ahLst/>
            <a:cxnLst/>
            <a:rect l="l" t="t" r="r" b="b"/>
            <a:pathLst>
              <a:path w="11675491" h="7764272" extrusionOk="0">
                <a:moveTo>
                  <a:pt x="0" y="0"/>
                </a:moveTo>
                <a:lnTo>
                  <a:pt x="11675491" y="0"/>
                </a:lnTo>
                <a:lnTo>
                  <a:pt x="11675491" y="7764272"/>
                </a:lnTo>
                <a:lnTo>
                  <a:pt x="0" y="77642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56" b="-56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23"/>
          <p:cNvSpPr/>
          <p:nvPr/>
        </p:nvSpPr>
        <p:spPr>
          <a:xfrm>
            <a:off x="10546835" y="2360924"/>
            <a:ext cx="6025169" cy="6044135"/>
          </a:xfrm>
          <a:custGeom>
            <a:avLst/>
            <a:gdLst/>
            <a:ahLst/>
            <a:cxnLst/>
            <a:rect l="l" t="t" r="r" b="b"/>
            <a:pathLst>
              <a:path w="10005822" h="10037318" extrusionOk="0">
                <a:moveTo>
                  <a:pt x="0" y="0"/>
                </a:moveTo>
                <a:lnTo>
                  <a:pt x="10005822" y="0"/>
                </a:lnTo>
                <a:lnTo>
                  <a:pt x="10005822" y="10037318"/>
                </a:lnTo>
                <a:lnTo>
                  <a:pt x="0" y="1003731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23"/>
          <p:cNvSpPr txBox="1"/>
          <p:nvPr/>
        </p:nvSpPr>
        <p:spPr>
          <a:xfrm>
            <a:off x="387355" y="8338380"/>
            <a:ext cx="8756645" cy="4578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99" u="sng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Walking - Slí na Sláinte Routes (www.irishheart.ie)</a:t>
            </a:r>
            <a:endParaRPr/>
          </a:p>
        </p:txBody>
      </p:sp>
      <p:pic>
        <p:nvPicPr>
          <p:cNvPr id="407" name="Google Shape;407;p2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01539" y="8940266"/>
            <a:ext cx="15684922" cy="908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8F98"/>
        </a:solidFill>
        <a:effectLst/>
      </p:bgPr>
    </p:bg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24"/>
          <p:cNvSpPr/>
          <p:nvPr/>
        </p:nvSpPr>
        <p:spPr>
          <a:xfrm>
            <a:off x="346710" y="365760"/>
            <a:ext cx="17586960" cy="9566911"/>
          </a:xfrm>
          <a:custGeom>
            <a:avLst/>
            <a:gdLst/>
            <a:ahLst/>
            <a:cxnLst/>
            <a:rect l="l" t="t" r="r" b="b"/>
            <a:pathLst>
              <a:path w="23449280" h="12755880" extrusionOk="0">
                <a:moveTo>
                  <a:pt x="0" y="0"/>
                </a:moveTo>
                <a:lnTo>
                  <a:pt x="23449280" y="0"/>
                </a:lnTo>
                <a:lnTo>
                  <a:pt x="23449280" y="12755880"/>
                </a:lnTo>
                <a:lnTo>
                  <a:pt x="0" y="127558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24"/>
          <p:cNvSpPr txBox="1"/>
          <p:nvPr/>
        </p:nvSpPr>
        <p:spPr>
          <a:xfrm>
            <a:off x="4298125" y="1009650"/>
            <a:ext cx="9691749" cy="697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98" b="1" spc="-13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How Can We Be Physically Active?</a:t>
            </a:r>
            <a:endParaRPr/>
          </a:p>
        </p:txBody>
      </p:sp>
      <p:sp>
        <p:nvSpPr>
          <p:cNvPr id="414" name="Google Shape;414;p24"/>
          <p:cNvSpPr txBox="1"/>
          <p:nvPr/>
        </p:nvSpPr>
        <p:spPr>
          <a:xfrm>
            <a:off x="7620963" y="2656999"/>
            <a:ext cx="6921103" cy="1400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 b="1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HSE Online Exercise Videos</a:t>
            </a:r>
            <a:endParaRPr/>
          </a:p>
        </p:txBody>
      </p:sp>
      <p:sp>
        <p:nvSpPr>
          <p:cNvPr id="415" name="Google Shape;415;p24"/>
          <p:cNvSpPr txBox="1"/>
          <p:nvPr/>
        </p:nvSpPr>
        <p:spPr>
          <a:xfrm>
            <a:off x="7620963" y="4422299"/>
            <a:ext cx="6866925" cy="2157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9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Yoga</a:t>
            </a:r>
            <a:endParaRPr/>
          </a:p>
          <a:p>
            <a:pPr marL="0" marR="0" lvl="0" indent="0" algn="l" rtl="0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9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Pilates</a:t>
            </a:r>
            <a:endParaRPr/>
          </a:p>
          <a:p>
            <a:pPr marL="0" marR="0" lvl="0" indent="0" algn="l" rtl="0">
              <a:lnSpc>
                <a:spcPct val="14002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9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Strength and Conditioning</a:t>
            </a:r>
            <a:endParaRPr/>
          </a:p>
        </p:txBody>
      </p:sp>
      <p:sp>
        <p:nvSpPr>
          <p:cNvPr id="416" name="Google Shape;416;p24"/>
          <p:cNvSpPr/>
          <p:nvPr/>
        </p:nvSpPr>
        <p:spPr>
          <a:xfrm>
            <a:off x="1698557" y="3998129"/>
            <a:ext cx="3973449" cy="3312223"/>
          </a:xfrm>
          <a:custGeom>
            <a:avLst/>
            <a:gdLst/>
            <a:ahLst/>
            <a:cxnLst/>
            <a:rect l="l" t="t" r="r" b="b"/>
            <a:pathLst>
              <a:path w="5297932" h="4416298" extrusionOk="0">
                <a:moveTo>
                  <a:pt x="0" y="0"/>
                </a:moveTo>
                <a:lnTo>
                  <a:pt x="5297932" y="0"/>
                </a:lnTo>
                <a:lnTo>
                  <a:pt x="5297932" y="4416298"/>
                </a:lnTo>
                <a:lnTo>
                  <a:pt x="0" y="44162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" b="-4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7" name="Google Shape;417;p24"/>
          <p:cNvSpPr txBox="1"/>
          <p:nvPr/>
        </p:nvSpPr>
        <p:spPr>
          <a:xfrm>
            <a:off x="2451853" y="6790054"/>
            <a:ext cx="9144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Exercise videos - HSE.ie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18" name="Google Shape;418;p2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301539" y="8940266"/>
            <a:ext cx="15684922" cy="908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6710" y="365760"/>
            <a:ext cx="17586960" cy="9566909"/>
            <a:chOff x="0" y="0"/>
            <a:chExt cx="23449280" cy="127558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449280" cy="12755880"/>
            </a:xfrm>
            <a:custGeom>
              <a:avLst/>
              <a:gdLst/>
              <a:ahLst/>
              <a:cxnLst/>
              <a:rect l="l" t="t" r="r" b="b"/>
              <a:pathLst>
                <a:path w="23449280" h="12755880">
                  <a:moveTo>
                    <a:pt x="0" y="0"/>
                  </a:moveTo>
                  <a:lnTo>
                    <a:pt x="23449280" y="0"/>
                  </a:lnTo>
                  <a:lnTo>
                    <a:pt x="23449280" y="12755880"/>
                  </a:lnTo>
                  <a:lnTo>
                    <a:pt x="0" y="127558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14500" y="914400"/>
            <a:ext cx="14813280" cy="2034540"/>
            <a:chOff x="0" y="0"/>
            <a:chExt cx="19751040" cy="27127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751039" cy="2712720"/>
            </a:xfrm>
            <a:custGeom>
              <a:avLst/>
              <a:gdLst/>
              <a:ahLst/>
              <a:cxnLst/>
              <a:rect l="l" t="t" r="r" b="b"/>
              <a:pathLst>
                <a:path w="19751039" h="2712720">
                  <a:moveTo>
                    <a:pt x="0" y="0"/>
                  </a:moveTo>
                  <a:lnTo>
                    <a:pt x="19751039" y="0"/>
                  </a:lnTo>
                  <a:lnTo>
                    <a:pt x="19751039" y="2712720"/>
                  </a:lnTo>
                  <a:lnTo>
                    <a:pt x="0" y="27127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9050"/>
              <a:ext cx="19751040" cy="26936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>
                  <a:solidFill>
                    <a:srgbClr val="104954"/>
                  </a:solidFill>
                  <a:latin typeface="Poppins"/>
                  <a:ea typeface="Poppins"/>
                  <a:cs typeface="Poppins"/>
                  <a:sym typeface="Poppins"/>
                </a:rPr>
                <a:t>Stages of Change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381664" y="2766320"/>
            <a:ext cx="5553178" cy="5639666"/>
            <a:chOff x="0" y="0"/>
            <a:chExt cx="7404238" cy="7519554"/>
          </a:xfrm>
        </p:grpSpPr>
        <p:sp>
          <p:nvSpPr>
            <p:cNvPr id="10" name="Freeform 10"/>
            <p:cNvSpPr/>
            <p:nvPr/>
          </p:nvSpPr>
          <p:spPr>
            <a:xfrm>
              <a:off x="19050" y="19050"/>
              <a:ext cx="7366127" cy="7481443"/>
            </a:xfrm>
            <a:custGeom>
              <a:avLst/>
              <a:gdLst/>
              <a:ahLst/>
              <a:cxnLst/>
              <a:rect l="l" t="t" r="r" b="b"/>
              <a:pathLst>
                <a:path w="7366127" h="7481443">
                  <a:moveTo>
                    <a:pt x="0" y="0"/>
                  </a:moveTo>
                  <a:lnTo>
                    <a:pt x="7366127" y="0"/>
                  </a:lnTo>
                  <a:lnTo>
                    <a:pt x="7366127" y="7481443"/>
                  </a:lnTo>
                  <a:lnTo>
                    <a:pt x="0" y="7481443"/>
                  </a:lnTo>
                  <a:close/>
                </a:path>
              </a:pathLst>
            </a:custGeom>
            <a:solidFill>
              <a:srgbClr val="10495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7404227" cy="7519543"/>
            </a:xfrm>
            <a:custGeom>
              <a:avLst/>
              <a:gdLst/>
              <a:ahLst/>
              <a:cxnLst/>
              <a:rect l="l" t="t" r="r" b="b"/>
              <a:pathLst>
                <a:path w="7404227" h="7519543">
                  <a:moveTo>
                    <a:pt x="19050" y="0"/>
                  </a:moveTo>
                  <a:lnTo>
                    <a:pt x="7385177" y="0"/>
                  </a:lnTo>
                  <a:cubicBezTo>
                    <a:pt x="7395718" y="0"/>
                    <a:pt x="7404227" y="8509"/>
                    <a:pt x="7404227" y="19050"/>
                  </a:cubicBezTo>
                  <a:lnTo>
                    <a:pt x="7404227" y="7500493"/>
                  </a:lnTo>
                  <a:cubicBezTo>
                    <a:pt x="7404227" y="7511035"/>
                    <a:pt x="7395718" y="7519543"/>
                    <a:pt x="7385177" y="7519543"/>
                  </a:cubicBezTo>
                  <a:lnTo>
                    <a:pt x="19050" y="7519543"/>
                  </a:lnTo>
                  <a:cubicBezTo>
                    <a:pt x="8509" y="7519543"/>
                    <a:pt x="0" y="7511035"/>
                    <a:pt x="0" y="7500493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7500493"/>
                  </a:lnTo>
                  <a:lnTo>
                    <a:pt x="19050" y="7500493"/>
                  </a:lnTo>
                  <a:lnTo>
                    <a:pt x="19050" y="7481443"/>
                  </a:lnTo>
                  <a:lnTo>
                    <a:pt x="7385177" y="7481443"/>
                  </a:lnTo>
                  <a:lnTo>
                    <a:pt x="7385177" y="7500493"/>
                  </a:lnTo>
                  <a:lnTo>
                    <a:pt x="7366127" y="7500493"/>
                  </a:lnTo>
                  <a:lnTo>
                    <a:pt x="7366127" y="19050"/>
                  </a:lnTo>
                  <a:lnTo>
                    <a:pt x="7385177" y="19050"/>
                  </a:lnTo>
                  <a:lnTo>
                    <a:pt x="7385177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27686E"/>
            </a:solid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2730146" y="6953673"/>
            <a:ext cx="2464724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Link to video </a:t>
            </a:r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2444074" y="3157276"/>
            <a:ext cx="6515100" cy="4857750"/>
            <a:chOff x="0" y="0"/>
            <a:chExt cx="8686800" cy="6477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686800" cy="6477000"/>
            </a:xfrm>
            <a:custGeom>
              <a:avLst/>
              <a:gdLst/>
              <a:ahLst/>
              <a:cxnLst/>
              <a:rect l="l" t="t" r="r" b="b"/>
              <a:pathLst>
                <a:path w="8686800" h="6477000">
                  <a:moveTo>
                    <a:pt x="0" y="0"/>
                  </a:moveTo>
                  <a:lnTo>
                    <a:pt x="8686800" y="0"/>
                  </a:lnTo>
                  <a:lnTo>
                    <a:pt x="8686800" y="6477000"/>
                  </a:lnTo>
                  <a:lnTo>
                    <a:pt x="0" y="647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5" name="Freeform 15"/>
          <p:cNvSpPr/>
          <p:nvPr/>
        </p:nvSpPr>
        <p:spPr>
          <a:xfrm>
            <a:off x="17259300" y="9258300"/>
            <a:ext cx="524259" cy="524259"/>
          </a:xfrm>
          <a:custGeom>
            <a:avLst/>
            <a:gdLst/>
            <a:ahLst/>
            <a:cxnLst/>
            <a:rect l="l" t="t" r="r" b="b"/>
            <a:pathLst>
              <a:path w="524259" h="524259">
                <a:moveTo>
                  <a:pt x="0" y="0"/>
                </a:moveTo>
                <a:lnTo>
                  <a:pt x="524259" y="0"/>
                </a:lnTo>
                <a:lnTo>
                  <a:pt x="524259" y="524259"/>
                </a:lnTo>
                <a:lnTo>
                  <a:pt x="0" y="5242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11950964" y="3378862"/>
            <a:ext cx="4414580" cy="4414580"/>
            <a:chOff x="0" y="0"/>
            <a:chExt cx="5886106" cy="588610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886069" cy="5886069"/>
            </a:xfrm>
            <a:custGeom>
              <a:avLst/>
              <a:gdLst/>
              <a:ahLst/>
              <a:cxnLst/>
              <a:rect l="l" t="t" r="r" b="b"/>
              <a:pathLst>
                <a:path w="5886069" h="5886069">
                  <a:moveTo>
                    <a:pt x="0" y="0"/>
                  </a:moveTo>
                  <a:lnTo>
                    <a:pt x="5886069" y="0"/>
                  </a:lnTo>
                  <a:lnTo>
                    <a:pt x="5886069" y="5886069"/>
                  </a:lnTo>
                  <a:lnTo>
                    <a:pt x="0" y="5886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20" name="Freeform 20"/>
          <p:cNvSpPr/>
          <p:nvPr/>
        </p:nvSpPr>
        <p:spPr>
          <a:xfrm>
            <a:off x="2813761" y="6037528"/>
            <a:ext cx="2079163" cy="1889440"/>
          </a:xfrm>
          <a:custGeom>
            <a:avLst/>
            <a:gdLst/>
            <a:ahLst/>
            <a:cxnLst/>
            <a:rect l="l" t="t" r="r" b="b"/>
            <a:pathLst>
              <a:path w="2079163" h="1889440">
                <a:moveTo>
                  <a:pt x="0" y="0"/>
                </a:moveTo>
                <a:lnTo>
                  <a:pt x="2079163" y="0"/>
                </a:lnTo>
                <a:lnTo>
                  <a:pt x="2079163" y="1889440"/>
                </a:lnTo>
                <a:lnTo>
                  <a:pt x="0" y="18894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pic>
        <p:nvPicPr>
          <p:cNvPr id="21" name="5. Maintenance">
            <a:hlinkClick r:id="" action="ppaction://media"/>
            <a:extLst>
              <a:ext uri="{FF2B5EF4-FFF2-40B4-BE49-F238E27FC236}">
                <a16:creationId xmlns:a16="http://schemas.microsoft.com/office/drawing/2014/main" id="{9C25F48D-09C5-DA38-C11A-A76037298B0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4158240" y="2041684"/>
            <a:ext cx="609600" cy="6096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13FF54A-ACF8-CE6B-0135-8F437348608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01539" y="8940266"/>
            <a:ext cx="15684922" cy="9080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63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8F98"/>
        </a:solidFill>
        <a:effectLst/>
      </p:bgPr>
    </p:bg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26"/>
          <p:cNvSpPr/>
          <p:nvPr/>
        </p:nvSpPr>
        <p:spPr>
          <a:xfrm>
            <a:off x="346710" y="365760"/>
            <a:ext cx="17586960" cy="9566911"/>
          </a:xfrm>
          <a:custGeom>
            <a:avLst/>
            <a:gdLst/>
            <a:ahLst/>
            <a:cxnLst/>
            <a:rect l="l" t="t" r="r" b="b"/>
            <a:pathLst>
              <a:path w="23449280" h="12755880" extrusionOk="0">
                <a:moveTo>
                  <a:pt x="0" y="0"/>
                </a:moveTo>
                <a:lnTo>
                  <a:pt x="23449280" y="0"/>
                </a:lnTo>
                <a:lnTo>
                  <a:pt x="23449280" y="12755880"/>
                </a:lnTo>
                <a:lnTo>
                  <a:pt x="0" y="127558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26"/>
          <p:cNvSpPr txBox="1"/>
          <p:nvPr/>
        </p:nvSpPr>
        <p:spPr>
          <a:xfrm>
            <a:off x="4298125" y="1009650"/>
            <a:ext cx="9691749" cy="697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300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98" b="1" spc="-134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How Can We Be Physically Active?</a:t>
            </a:r>
            <a:endParaRPr/>
          </a:p>
        </p:txBody>
      </p:sp>
      <p:sp>
        <p:nvSpPr>
          <p:cNvPr id="443" name="Google Shape;443;p26"/>
          <p:cNvSpPr/>
          <p:nvPr/>
        </p:nvSpPr>
        <p:spPr>
          <a:xfrm>
            <a:off x="2948529" y="4384638"/>
            <a:ext cx="5758434" cy="1167003"/>
          </a:xfrm>
          <a:custGeom>
            <a:avLst/>
            <a:gdLst/>
            <a:ahLst/>
            <a:cxnLst/>
            <a:rect l="l" t="t" r="r" b="b"/>
            <a:pathLst>
              <a:path w="7677912" h="1556004" extrusionOk="0">
                <a:moveTo>
                  <a:pt x="0" y="0"/>
                </a:moveTo>
                <a:lnTo>
                  <a:pt x="7677912" y="0"/>
                </a:lnTo>
                <a:lnTo>
                  <a:pt x="7677912" y="1556004"/>
                </a:lnTo>
                <a:lnTo>
                  <a:pt x="0" y="155600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6"/>
          <p:cNvSpPr/>
          <p:nvPr/>
        </p:nvSpPr>
        <p:spPr>
          <a:xfrm>
            <a:off x="11898934" y="2064984"/>
            <a:ext cx="5167138" cy="6742882"/>
          </a:xfrm>
          <a:custGeom>
            <a:avLst/>
            <a:gdLst/>
            <a:ahLst/>
            <a:cxnLst/>
            <a:rect l="l" t="t" r="r" b="b"/>
            <a:pathLst>
              <a:path w="7758557" h="10124567" extrusionOk="0">
                <a:moveTo>
                  <a:pt x="0" y="0"/>
                </a:moveTo>
                <a:lnTo>
                  <a:pt x="7758557" y="0"/>
                </a:lnTo>
                <a:lnTo>
                  <a:pt x="7758557" y="10124567"/>
                </a:lnTo>
                <a:lnTo>
                  <a:pt x="0" y="101245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26"/>
          <p:cNvSpPr txBox="1"/>
          <p:nvPr/>
        </p:nvSpPr>
        <p:spPr>
          <a:xfrm>
            <a:off x="2682121" y="6941532"/>
            <a:ext cx="6690479" cy="749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599" u="sng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https://getirelandactive.ie</a:t>
            </a:r>
            <a:endParaRPr/>
          </a:p>
        </p:txBody>
      </p:sp>
      <p:pic>
        <p:nvPicPr>
          <p:cNvPr id="446" name="Google Shape;446;p2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301539" y="8940266"/>
            <a:ext cx="15684922" cy="908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8F98"/>
        </a:solidFill>
        <a:effectLst/>
      </p:bgPr>
    </p:bg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27"/>
          <p:cNvSpPr/>
          <p:nvPr/>
        </p:nvSpPr>
        <p:spPr>
          <a:xfrm>
            <a:off x="346710" y="365760"/>
            <a:ext cx="17586960" cy="9566911"/>
          </a:xfrm>
          <a:custGeom>
            <a:avLst/>
            <a:gdLst/>
            <a:ahLst/>
            <a:cxnLst/>
            <a:rect l="l" t="t" r="r" b="b"/>
            <a:pathLst>
              <a:path w="23449280" h="12755880" extrusionOk="0">
                <a:moveTo>
                  <a:pt x="0" y="0"/>
                </a:moveTo>
                <a:lnTo>
                  <a:pt x="23449280" y="0"/>
                </a:lnTo>
                <a:lnTo>
                  <a:pt x="23449280" y="12755880"/>
                </a:lnTo>
                <a:lnTo>
                  <a:pt x="0" y="127558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2" name="Google Shape;452;p27"/>
          <p:cNvGrpSpPr/>
          <p:nvPr/>
        </p:nvGrpSpPr>
        <p:grpSpPr>
          <a:xfrm>
            <a:off x="1714500" y="914400"/>
            <a:ext cx="14813280" cy="2034540"/>
            <a:chOff x="0" y="0"/>
            <a:chExt cx="19751040" cy="2712720"/>
          </a:xfrm>
        </p:grpSpPr>
        <p:sp>
          <p:nvSpPr>
            <p:cNvPr id="453" name="Google Shape;453;p27"/>
            <p:cNvSpPr/>
            <p:nvPr/>
          </p:nvSpPr>
          <p:spPr>
            <a:xfrm>
              <a:off x="0" y="0"/>
              <a:ext cx="19751039" cy="2712720"/>
            </a:xfrm>
            <a:custGeom>
              <a:avLst/>
              <a:gdLst/>
              <a:ahLst/>
              <a:cxnLst/>
              <a:rect l="l" t="t" r="r" b="b"/>
              <a:pathLst>
                <a:path w="19751039" h="2712720" extrusionOk="0">
                  <a:moveTo>
                    <a:pt x="0" y="0"/>
                  </a:moveTo>
                  <a:lnTo>
                    <a:pt x="19751039" y="0"/>
                  </a:lnTo>
                  <a:lnTo>
                    <a:pt x="19751039" y="2712720"/>
                  </a:lnTo>
                  <a:lnTo>
                    <a:pt x="0" y="27127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27"/>
            <p:cNvSpPr txBox="1"/>
            <p:nvPr/>
          </p:nvSpPr>
          <p:spPr>
            <a:xfrm>
              <a:off x="0" y="19050"/>
              <a:ext cx="19751040" cy="26936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00">
                  <a:solidFill>
                    <a:srgbClr val="104954"/>
                  </a:solidFill>
                  <a:latin typeface="Poppins"/>
                  <a:ea typeface="Poppins"/>
                  <a:cs typeface="Poppins"/>
                  <a:sym typeface="Poppins"/>
                </a:rPr>
                <a:t>What is Physical Literacy?</a:t>
              </a:r>
              <a:endParaRPr/>
            </a:p>
          </p:txBody>
        </p:sp>
      </p:grpSp>
      <p:sp>
        <p:nvSpPr>
          <p:cNvPr id="455" name="Google Shape;455;p27"/>
          <p:cNvSpPr txBox="1"/>
          <p:nvPr/>
        </p:nvSpPr>
        <p:spPr>
          <a:xfrm>
            <a:off x="1714500" y="3345172"/>
            <a:ext cx="9642707" cy="3283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Physical Literacy is the</a:t>
            </a:r>
            <a:endParaRPr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5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507447" marR="0" lvl="1" indent="-253724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8C52FF"/>
              </a:buClr>
              <a:buSzPts val="2350"/>
              <a:buFont typeface="Arial"/>
              <a:buChar char="•"/>
            </a:pPr>
            <a:r>
              <a:rPr lang="en-US" sz="2350" b="1" i="0" u="none" strike="noStrike" cap="none">
                <a:solidFill>
                  <a:srgbClr val="8C52FF"/>
                </a:solidFill>
                <a:latin typeface="Poppins"/>
                <a:ea typeface="Poppins"/>
                <a:cs typeface="Poppins"/>
                <a:sym typeface="Poppins"/>
              </a:rPr>
              <a:t>Motivation</a:t>
            </a:r>
            <a:r>
              <a:rPr lang="en-US" sz="235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, </a:t>
            </a:r>
            <a:r>
              <a:rPr lang="en-US" sz="2350" b="1" i="0" u="none" strike="noStrike" cap="none">
                <a:solidFill>
                  <a:srgbClr val="8C52FF"/>
                </a:solidFill>
                <a:latin typeface="Poppins"/>
                <a:ea typeface="Poppins"/>
                <a:cs typeface="Poppins"/>
                <a:sym typeface="Poppins"/>
              </a:rPr>
              <a:t>confidence</a:t>
            </a:r>
            <a:endParaRPr/>
          </a:p>
          <a:p>
            <a:pPr marL="507447" marR="0" lvl="1" indent="-253724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00BF63"/>
              </a:buClr>
              <a:buSzPts val="2350"/>
              <a:buFont typeface="Arial"/>
              <a:buChar char="•"/>
            </a:pPr>
            <a:r>
              <a:rPr lang="en-US" sz="2350" b="1" i="0" u="none" strike="noStrike" cap="none">
                <a:solidFill>
                  <a:srgbClr val="00BF63"/>
                </a:solidFill>
                <a:latin typeface="Poppins"/>
                <a:ea typeface="Poppins"/>
                <a:cs typeface="Poppins"/>
                <a:sym typeface="Poppins"/>
              </a:rPr>
              <a:t>Physical</a:t>
            </a:r>
            <a:r>
              <a:rPr lang="en-US" sz="235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350" b="1" i="0" u="none" strike="noStrike" cap="none">
                <a:solidFill>
                  <a:srgbClr val="00BF63"/>
                </a:solidFill>
                <a:latin typeface="Poppins"/>
                <a:ea typeface="Poppins"/>
                <a:cs typeface="Poppins"/>
                <a:sym typeface="Poppins"/>
              </a:rPr>
              <a:t>competence</a:t>
            </a:r>
            <a:endParaRPr/>
          </a:p>
          <a:p>
            <a:pPr marL="507447" marR="0" lvl="1" indent="-253724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8B6FF"/>
              </a:buClr>
              <a:buSzPts val="2350"/>
              <a:buFont typeface="Arial"/>
              <a:buChar char="•"/>
            </a:pPr>
            <a:r>
              <a:rPr lang="en-US" sz="2350" b="1" i="0" u="none" strike="noStrike" cap="none">
                <a:solidFill>
                  <a:srgbClr val="38B6FF"/>
                </a:solidFill>
                <a:latin typeface="Poppins"/>
                <a:ea typeface="Poppins"/>
                <a:cs typeface="Poppins"/>
                <a:sym typeface="Poppins"/>
              </a:rPr>
              <a:t>Knowledge</a:t>
            </a:r>
            <a:r>
              <a:rPr lang="en-US" sz="235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and </a:t>
            </a:r>
            <a:r>
              <a:rPr lang="en-US" sz="2350" b="1" i="0" u="none" strike="noStrike" cap="none">
                <a:solidFill>
                  <a:srgbClr val="38B6FF"/>
                </a:solidFill>
                <a:latin typeface="Poppins"/>
                <a:ea typeface="Poppins"/>
                <a:cs typeface="Poppins"/>
                <a:sym typeface="Poppins"/>
              </a:rPr>
              <a:t>understanding</a:t>
            </a:r>
            <a:r>
              <a:rPr lang="en-US" sz="2350" b="0" i="0" u="none" strike="noStrike" cap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endParaRPr/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5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5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that enables a person to value and participate in physical activity throughout life</a:t>
            </a:r>
            <a:endParaRPr/>
          </a:p>
        </p:txBody>
      </p:sp>
      <p:sp>
        <p:nvSpPr>
          <p:cNvPr id="456" name="Google Shape;456;p27"/>
          <p:cNvSpPr/>
          <p:nvPr/>
        </p:nvSpPr>
        <p:spPr>
          <a:xfrm>
            <a:off x="11936476" y="2903458"/>
            <a:ext cx="4591301" cy="4654916"/>
          </a:xfrm>
          <a:custGeom>
            <a:avLst/>
            <a:gdLst/>
            <a:ahLst/>
            <a:cxnLst/>
            <a:rect l="l" t="t" r="r" b="b"/>
            <a:pathLst>
              <a:path w="7754366" h="7861808" extrusionOk="0">
                <a:moveTo>
                  <a:pt x="0" y="0"/>
                </a:moveTo>
                <a:lnTo>
                  <a:pt x="7754366" y="0"/>
                </a:lnTo>
                <a:lnTo>
                  <a:pt x="7754366" y="7861808"/>
                </a:lnTo>
                <a:lnTo>
                  <a:pt x="0" y="786180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57" name="Google Shape;457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1539" y="8940266"/>
            <a:ext cx="15684922" cy="908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46710" y="365760"/>
            <a:ext cx="17586960" cy="9566909"/>
            <a:chOff x="0" y="0"/>
            <a:chExt cx="23449280" cy="127558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3449280" cy="12755880"/>
            </a:xfrm>
            <a:custGeom>
              <a:avLst/>
              <a:gdLst/>
              <a:ahLst/>
              <a:cxnLst/>
              <a:rect l="l" t="t" r="r" b="b"/>
              <a:pathLst>
                <a:path w="23449280" h="12755880">
                  <a:moveTo>
                    <a:pt x="0" y="0"/>
                  </a:moveTo>
                  <a:lnTo>
                    <a:pt x="23449280" y="0"/>
                  </a:lnTo>
                  <a:lnTo>
                    <a:pt x="23449280" y="12755880"/>
                  </a:lnTo>
                  <a:lnTo>
                    <a:pt x="0" y="127558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IE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714500" y="914400"/>
            <a:ext cx="14813280" cy="2034540"/>
            <a:chOff x="0" y="0"/>
            <a:chExt cx="19751040" cy="27127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751039" cy="2712720"/>
            </a:xfrm>
            <a:custGeom>
              <a:avLst/>
              <a:gdLst/>
              <a:ahLst/>
              <a:cxnLst/>
              <a:rect l="l" t="t" r="r" b="b"/>
              <a:pathLst>
                <a:path w="19751039" h="2712720">
                  <a:moveTo>
                    <a:pt x="0" y="0"/>
                  </a:moveTo>
                  <a:lnTo>
                    <a:pt x="19751039" y="0"/>
                  </a:lnTo>
                  <a:lnTo>
                    <a:pt x="19751039" y="2712720"/>
                  </a:lnTo>
                  <a:lnTo>
                    <a:pt x="0" y="27127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19050"/>
              <a:ext cx="19751040" cy="269367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l">
                <a:lnSpc>
                  <a:spcPts val="7128"/>
                </a:lnSpc>
              </a:pPr>
              <a:r>
                <a:rPr lang="en-US" sz="6600">
                  <a:solidFill>
                    <a:srgbClr val="104954"/>
                  </a:solidFill>
                  <a:latin typeface="Poppins"/>
                  <a:ea typeface="Poppins"/>
                  <a:cs typeface="Poppins"/>
                  <a:sym typeface="Poppins"/>
                </a:rPr>
                <a:t>Stages of Change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1381664" y="2766320"/>
            <a:ext cx="5553178" cy="5639666"/>
            <a:chOff x="0" y="0"/>
            <a:chExt cx="7404238" cy="7519554"/>
          </a:xfrm>
        </p:grpSpPr>
        <p:sp>
          <p:nvSpPr>
            <p:cNvPr id="10" name="Freeform 10"/>
            <p:cNvSpPr/>
            <p:nvPr/>
          </p:nvSpPr>
          <p:spPr>
            <a:xfrm>
              <a:off x="19050" y="19050"/>
              <a:ext cx="7366127" cy="7481443"/>
            </a:xfrm>
            <a:custGeom>
              <a:avLst/>
              <a:gdLst/>
              <a:ahLst/>
              <a:cxnLst/>
              <a:rect l="l" t="t" r="r" b="b"/>
              <a:pathLst>
                <a:path w="7366127" h="7481443">
                  <a:moveTo>
                    <a:pt x="0" y="0"/>
                  </a:moveTo>
                  <a:lnTo>
                    <a:pt x="7366127" y="0"/>
                  </a:lnTo>
                  <a:lnTo>
                    <a:pt x="7366127" y="7481443"/>
                  </a:lnTo>
                  <a:lnTo>
                    <a:pt x="0" y="7481443"/>
                  </a:lnTo>
                  <a:close/>
                </a:path>
              </a:pathLst>
            </a:custGeom>
            <a:solidFill>
              <a:srgbClr val="104954"/>
            </a:solidFill>
          </p:spPr>
          <p:txBody>
            <a:bodyPr/>
            <a:lstStyle/>
            <a:p>
              <a:endParaRPr lang="en-IE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0" y="0"/>
              <a:ext cx="7404227" cy="7519543"/>
            </a:xfrm>
            <a:custGeom>
              <a:avLst/>
              <a:gdLst/>
              <a:ahLst/>
              <a:cxnLst/>
              <a:rect l="l" t="t" r="r" b="b"/>
              <a:pathLst>
                <a:path w="7404227" h="7519543">
                  <a:moveTo>
                    <a:pt x="19050" y="0"/>
                  </a:moveTo>
                  <a:lnTo>
                    <a:pt x="7385177" y="0"/>
                  </a:lnTo>
                  <a:cubicBezTo>
                    <a:pt x="7395718" y="0"/>
                    <a:pt x="7404227" y="8509"/>
                    <a:pt x="7404227" y="19050"/>
                  </a:cubicBezTo>
                  <a:lnTo>
                    <a:pt x="7404227" y="7500493"/>
                  </a:lnTo>
                  <a:cubicBezTo>
                    <a:pt x="7404227" y="7511035"/>
                    <a:pt x="7395718" y="7519543"/>
                    <a:pt x="7385177" y="7519543"/>
                  </a:cubicBezTo>
                  <a:lnTo>
                    <a:pt x="19050" y="7519543"/>
                  </a:lnTo>
                  <a:cubicBezTo>
                    <a:pt x="8509" y="7519543"/>
                    <a:pt x="0" y="7511035"/>
                    <a:pt x="0" y="7500493"/>
                  </a:cubicBezTo>
                  <a:lnTo>
                    <a:pt x="0" y="19050"/>
                  </a:lnTo>
                  <a:cubicBezTo>
                    <a:pt x="0" y="8509"/>
                    <a:pt x="8509" y="0"/>
                    <a:pt x="19050" y="0"/>
                  </a:cubicBezTo>
                  <a:moveTo>
                    <a:pt x="19050" y="38100"/>
                  </a:moveTo>
                  <a:lnTo>
                    <a:pt x="19050" y="19050"/>
                  </a:lnTo>
                  <a:lnTo>
                    <a:pt x="38100" y="19050"/>
                  </a:lnTo>
                  <a:lnTo>
                    <a:pt x="38100" y="7500493"/>
                  </a:lnTo>
                  <a:lnTo>
                    <a:pt x="19050" y="7500493"/>
                  </a:lnTo>
                  <a:lnTo>
                    <a:pt x="19050" y="7481443"/>
                  </a:lnTo>
                  <a:lnTo>
                    <a:pt x="7385177" y="7481443"/>
                  </a:lnTo>
                  <a:lnTo>
                    <a:pt x="7385177" y="7500493"/>
                  </a:lnTo>
                  <a:lnTo>
                    <a:pt x="7366127" y="7500493"/>
                  </a:lnTo>
                  <a:lnTo>
                    <a:pt x="7366127" y="19050"/>
                  </a:lnTo>
                  <a:lnTo>
                    <a:pt x="7385177" y="19050"/>
                  </a:lnTo>
                  <a:lnTo>
                    <a:pt x="7385177" y="38100"/>
                  </a:lnTo>
                  <a:lnTo>
                    <a:pt x="19050" y="38100"/>
                  </a:lnTo>
                  <a:close/>
                </a:path>
              </a:pathLst>
            </a:custGeom>
            <a:solidFill>
              <a:srgbClr val="27686E"/>
            </a:solid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2730146" y="6953673"/>
            <a:ext cx="2464724" cy="438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Link to video </a:t>
            </a:r>
          </a:p>
        </p:txBody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2444074" y="3157276"/>
            <a:ext cx="6515100" cy="4857750"/>
            <a:chOff x="0" y="0"/>
            <a:chExt cx="8686800" cy="64770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686800" cy="6477000"/>
            </a:xfrm>
            <a:custGeom>
              <a:avLst/>
              <a:gdLst/>
              <a:ahLst/>
              <a:cxnLst/>
              <a:rect l="l" t="t" r="r" b="b"/>
              <a:pathLst>
                <a:path w="8686800" h="6477000">
                  <a:moveTo>
                    <a:pt x="0" y="0"/>
                  </a:moveTo>
                  <a:lnTo>
                    <a:pt x="8686800" y="0"/>
                  </a:lnTo>
                  <a:lnTo>
                    <a:pt x="8686800" y="6477000"/>
                  </a:lnTo>
                  <a:lnTo>
                    <a:pt x="0" y="647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15" name="Freeform 15"/>
          <p:cNvSpPr/>
          <p:nvPr/>
        </p:nvSpPr>
        <p:spPr>
          <a:xfrm>
            <a:off x="17259300" y="9258300"/>
            <a:ext cx="524259" cy="524259"/>
          </a:xfrm>
          <a:custGeom>
            <a:avLst/>
            <a:gdLst/>
            <a:ahLst/>
            <a:cxnLst/>
            <a:rect l="l" t="t" r="r" b="b"/>
            <a:pathLst>
              <a:path w="524259" h="524259">
                <a:moveTo>
                  <a:pt x="0" y="0"/>
                </a:moveTo>
                <a:lnTo>
                  <a:pt x="524259" y="0"/>
                </a:lnTo>
                <a:lnTo>
                  <a:pt x="524259" y="524259"/>
                </a:lnTo>
                <a:lnTo>
                  <a:pt x="0" y="5242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grpSp>
        <p:nvGrpSpPr>
          <p:cNvPr id="16" name="Group 16"/>
          <p:cNvGrpSpPr>
            <a:grpSpLocks noChangeAspect="1"/>
          </p:cNvGrpSpPr>
          <p:nvPr/>
        </p:nvGrpSpPr>
        <p:grpSpPr>
          <a:xfrm>
            <a:off x="11950964" y="3378862"/>
            <a:ext cx="4414580" cy="4414580"/>
            <a:chOff x="0" y="0"/>
            <a:chExt cx="5886106" cy="588610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5886069" cy="5886069"/>
            </a:xfrm>
            <a:custGeom>
              <a:avLst/>
              <a:gdLst/>
              <a:ahLst/>
              <a:cxnLst/>
              <a:rect l="l" t="t" r="r" b="b"/>
              <a:pathLst>
                <a:path w="5886069" h="5886069">
                  <a:moveTo>
                    <a:pt x="0" y="0"/>
                  </a:moveTo>
                  <a:lnTo>
                    <a:pt x="5886069" y="0"/>
                  </a:lnTo>
                  <a:lnTo>
                    <a:pt x="5886069" y="5886069"/>
                  </a:lnTo>
                  <a:lnTo>
                    <a:pt x="0" y="588606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-25046" r="-25046"/>
              </a:stretch>
            </a:blipFill>
          </p:spPr>
          <p:txBody>
            <a:bodyPr/>
            <a:lstStyle/>
            <a:p>
              <a:endParaRPr lang="en-IE"/>
            </a:p>
          </p:txBody>
        </p:sp>
      </p:grpSp>
      <p:sp>
        <p:nvSpPr>
          <p:cNvPr id="20" name="Freeform 20"/>
          <p:cNvSpPr/>
          <p:nvPr/>
        </p:nvSpPr>
        <p:spPr>
          <a:xfrm>
            <a:off x="2295355" y="3157277"/>
            <a:ext cx="3474824" cy="3157746"/>
          </a:xfrm>
          <a:custGeom>
            <a:avLst/>
            <a:gdLst/>
            <a:ahLst/>
            <a:cxnLst/>
            <a:rect l="l" t="t" r="r" b="b"/>
            <a:pathLst>
              <a:path w="3474824" h="3157746">
                <a:moveTo>
                  <a:pt x="0" y="0"/>
                </a:moveTo>
                <a:lnTo>
                  <a:pt x="3474823" y="0"/>
                </a:lnTo>
                <a:lnTo>
                  <a:pt x="3474823" y="3157746"/>
                </a:lnTo>
                <a:lnTo>
                  <a:pt x="0" y="315774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IE"/>
          </a:p>
        </p:txBody>
      </p:sp>
      <p:pic>
        <p:nvPicPr>
          <p:cNvPr id="21" name="6. Established Change">
            <a:hlinkClick r:id="" action="ppaction://media"/>
            <a:extLst>
              <a:ext uri="{FF2B5EF4-FFF2-40B4-BE49-F238E27FC236}">
                <a16:creationId xmlns:a16="http://schemas.microsoft.com/office/drawing/2014/main" id="{D2DB4FF4-7AFC-B29A-9BC0-D8728BE34E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4158240" y="1947555"/>
            <a:ext cx="609600" cy="6096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11214E3-CF34-7E97-2780-F8881FA48E1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01539" y="8940266"/>
            <a:ext cx="15684922" cy="9080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4045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8F98"/>
        </a:solidFill>
        <a:effectLst/>
      </p:bgPr>
    </p:bg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29"/>
          <p:cNvSpPr/>
          <p:nvPr/>
        </p:nvSpPr>
        <p:spPr>
          <a:xfrm>
            <a:off x="346710" y="365760"/>
            <a:ext cx="17586960" cy="9566911"/>
          </a:xfrm>
          <a:custGeom>
            <a:avLst/>
            <a:gdLst/>
            <a:ahLst/>
            <a:cxnLst/>
            <a:rect l="l" t="t" r="r" b="b"/>
            <a:pathLst>
              <a:path w="23449280" h="12755880" extrusionOk="0">
                <a:moveTo>
                  <a:pt x="0" y="0"/>
                </a:moveTo>
                <a:lnTo>
                  <a:pt x="23449280" y="0"/>
                </a:lnTo>
                <a:lnTo>
                  <a:pt x="23449280" y="12755880"/>
                </a:lnTo>
                <a:lnTo>
                  <a:pt x="0" y="127558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29"/>
          <p:cNvSpPr txBox="1"/>
          <p:nvPr/>
        </p:nvSpPr>
        <p:spPr>
          <a:xfrm>
            <a:off x="5374682" y="1009650"/>
            <a:ext cx="7538637" cy="7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298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99" b="1" spc="-14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Last Activity!</a:t>
            </a:r>
            <a:endParaRPr/>
          </a:p>
        </p:txBody>
      </p:sp>
      <p:sp>
        <p:nvSpPr>
          <p:cNvPr id="482" name="Google Shape;482;p29"/>
          <p:cNvSpPr txBox="1"/>
          <p:nvPr/>
        </p:nvSpPr>
        <p:spPr>
          <a:xfrm>
            <a:off x="1292874" y="2338444"/>
            <a:ext cx="15775925" cy="4991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Write down or think of 1 small change you can make toward your physical activity</a:t>
            </a:r>
            <a:endParaRPr/>
          </a:p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9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What are the key takeaways from the session?</a:t>
            </a:r>
            <a:endParaRPr/>
          </a:p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9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99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Is there anything that surprised you during the session today?</a:t>
            </a:r>
            <a:endParaRPr/>
          </a:p>
          <a:p>
            <a:pPr marL="0" marR="0" lvl="0" indent="0" algn="l" rtl="0">
              <a:lnSpc>
                <a:spcPct val="14001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999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483" name="Google Shape;483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1539" y="8940266"/>
            <a:ext cx="15684922" cy="908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8F98"/>
        </a:solidFill>
        <a:effectLst/>
      </p:bgPr>
    </p:bg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30"/>
          <p:cNvSpPr/>
          <p:nvPr/>
        </p:nvSpPr>
        <p:spPr>
          <a:xfrm>
            <a:off x="346710" y="365760"/>
            <a:ext cx="17586960" cy="9566911"/>
          </a:xfrm>
          <a:custGeom>
            <a:avLst/>
            <a:gdLst/>
            <a:ahLst/>
            <a:cxnLst/>
            <a:rect l="l" t="t" r="r" b="b"/>
            <a:pathLst>
              <a:path w="23449280" h="12755880" extrusionOk="0">
                <a:moveTo>
                  <a:pt x="0" y="0"/>
                </a:moveTo>
                <a:lnTo>
                  <a:pt x="23449280" y="0"/>
                </a:lnTo>
                <a:lnTo>
                  <a:pt x="23449280" y="12755880"/>
                </a:lnTo>
                <a:lnTo>
                  <a:pt x="0" y="127558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30"/>
          <p:cNvSpPr txBox="1"/>
          <p:nvPr/>
        </p:nvSpPr>
        <p:spPr>
          <a:xfrm>
            <a:off x="1028700" y="1019175"/>
            <a:ext cx="7538637" cy="2314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13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299" b="1" spc="-15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Physical Activity is for Everyone!</a:t>
            </a:r>
            <a:endParaRPr/>
          </a:p>
          <a:p>
            <a:pPr marL="0" marR="0" lvl="0" indent="0" algn="l" rtl="0">
              <a:lnSpc>
                <a:spcPct val="113002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299" b="1" spc="-158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490" name="Google Shape;490;p30"/>
          <p:cNvSpPr/>
          <p:nvPr/>
        </p:nvSpPr>
        <p:spPr>
          <a:xfrm>
            <a:off x="3576592" y="4938504"/>
            <a:ext cx="11134820" cy="3869341"/>
          </a:xfrm>
          <a:custGeom>
            <a:avLst/>
            <a:gdLst/>
            <a:ahLst/>
            <a:cxnLst/>
            <a:rect l="l" t="t" r="r" b="b"/>
            <a:pathLst>
              <a:path w="14846427" h="5159121" extrusionOk="0">
                <a:moveTo>
                  <a:pt x="0" y="0"/>
                </a:moveTo>
                <a:lnTo>
                  <a:pt x="14846427" y="0"/>
                </a:lnTo>
                <a:lnTo>
                  <a:pt x="14846427" y="5159121"/>
                </a:lnTo>
                <a:lnTo>
                  <a:pt x="0" y="515912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97" b="-97"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1" name="Google Shape;491;p3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01539" y="8940266"/>
            <a:ext cx="15684922" cy="908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98F98"/>
        </a:solidFill>
        <a:effectLst/>
      </p:bgPr>
    </p:bg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31"/>
          <p:cNvSpPr/>
          <p:nvPr/>
        </p:nvSpPr>
        <p:spPr>
          <a:xfrm>
            <a:off x="346710" y="365760"/>
            <a:ext cx="17586960" cy="9566911"/>
          </a:xfrm>
          <a:custGeom>
            <a:avLst/>
            <a:gdLst/>
            <a:ahLst/>
            <a:cxnLst/>
            <a:rect l="l" t="t" r="r" b="b"/>
            <a:pathLst>
              <a:path w="23449280" h="12755880" extrusionOk="0">
                <a:moveTo>
                  <a:pt x="0" y="0"/>
                </a:moveTo>
                <a:lnTo>
                  <a:pt x="23449280" y="0"/>
                </a:lnTo>
                <a:lnTo>
                  <a:pt x="23449280" y="12755880"/>
                </a:lnTo>
                <a:lnTo>
                  <a:pt x="0" y="127558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97" name="Google Shape;497;p31"/>
          <p:cNvGrpSpPr/>
          <p:nvPr/>
        </p:nvGrpSpPr>
        <p:grpSpPr>
          <a:xfrm>
            <a:off x="1714500" y="871538"/>
            <a:ext cx="14813280" cy="2077403"/>
            <a:chOff x="0" y="-57150"/>
            <a:chExt cx="19751040" cy="2769870"/>
          </a:xfrm>
        </p:grpSpPr>
        <p:sp>
          <p:nvSpPr>
            <p:cNvPr id="498" name="Google Shape;498;p31"/>
            <p:cNvSpPr/>
            <p:nvPr/>
          </p:nvSpPr>
          <p:spPr>
            <a:xfrm>
              <a:off x="0" y="0"/>
              <a:ext cx="19751039" cy="2712720"/>
            </a:xfrm>
            <a:custGeom>
              <a:avLst/>
              <a:gdLst/>
              <a:ahLst/>
              <a:cxnLst/>
              <a:rect l="l" t="t" r="r" b="b"/>
              <a:pathLst>
                <a:path w="19751039" h="2712720" extrusionOk="0">
                  <a:moveTo>
                    <a:pt x="0" y="0"/>
                  </a:moveTo>
                  <a:lnTo>
                    <a:pt x="19751039" y="0"/>
                  </a:lnTo>
                  <a:lnTo>
                    <a:pt x="19751039" y="2712720"/>
                  </a:lnTo>
                  <a:lnTo>
                    <a:pt x="0" y="271272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99" name="Google Shape;499;p31"/>
            <p:cNvSpPr txBox="1"/>
            <p:nvPr/>
          </p:nvSpPr>
          <p:spPr>
            <a:xfrm>
              <a:off x="0" y="-57150"/>
              <a:ext cx="19751040" cy="27698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l" rtl="0">
                <a:lnSpc>
                  <a:spcPct val="108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6600">
                  <a:solidFill>
                    <a:srgbClr val="104954"/>
                  </a:solidFill>
                  <a:latin typeface="Arial"/>
                  <a:ea typeface="Arial"/>
                  <a:cs typeface="Arial"/>
                  <a:sym typeface="Arial"/>
                </a:rPr>
                <a:t>My Contact Details </a:t>
              </a:r>
              <a:endParaRPr/>
            </a:p>
          </p:txBody>
        </p:sp>
      </p:grpSp>
      <p:sp>
        <p:nvSpPr>
          <p:cNvPr id="500" name="Google Shape;500;p31"/>
          <p:cNvSpPr txBox="1"/>
          <p:nvPr/>
        </p:nvSpPr>
        <p:spPr>
          <a:xfrm>
            <a:off x="1805940" y="3141345"/>
            <a:ext cx="14626500" cy="640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71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95">
                <a:solidFill>
                  <a:srgbClr val="0E3946"/>
                </a:solidFill>
                <a:latin typeface="Arial"/>
                <a:ea typeface="Arial"/>
                <a:cs typeface="Arial"/>
                <a:sym typeface="Arial"/>
              </a:rPr>
              <a:t>Ben Hunt</a:t>
            </a:r>
            <a:endParaRPr/>
          </a:p>
          <a:p>
            <a:pPr marL="0" marR="0" lvl="0" indent="0" algn="l" rtl="0">
              <a:lnSpc>
                <a:spcPct val="971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95">
                <a:solidFill>
                  <a:srgbClr val="0E3946"/>
                </a:solidFill>
                <a:latin typeface="Arial"/>
                <a:ea typeface="Arial"/>
                <a:cs typeface="Arial"/>
                <a:sym typeface="Arial"/>
              </a:rPr>
              <a:t>Physical Activity for Health Officer </a:t>
            </a:r>
            <a:endParaRPr/>
          </a:p>
          <a:p>
            <a:pPr marL="0" marR="0" lvl="0" indent="0" algn="l" rtl="0">
              <a:lnSpc>
                <a:spcPct val="971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95">
                <a:solidFill>
                  <a:srgbClr val="0E3946"/>
                </a:solidFill>
                <a:latin typeface="Arial"/>
                <a:ea typeface="Arial"/>
                <a:cs typeface="Arial"/>
                <a:sym typeface="Arial"/>
              </a:rPr>
              <a:t>Sports Active Wexford</a:t>
            </a:r>
            <a:endParaRPr/>
          </a:p>
          <a:p>
            <a:pPr marL="0" marR="0" lvl="0" indent="0" algn="l" rtl="0">
              <a:lnSpc>
                <a:spcPct val="97197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995">
                <a:solidFill>
                  <a:srgbClr val="0E3946"/>
                </a:solidFill>
                <a:latin typeface="Arial"/>
                <a:ea typeface="Arial"/>
                <a:cs typeface="Arial"/>
                <a:sym typeface="Arial"/>
              </a:rPr>
              <a:t>Wexford Co. Council</a:t>
            </a:r>
            <a:endParaRPr/>
          </a:p>
          <a:p>
            <a:pPr marL="0" marR="0" lvl="0" indent="0" algn="l" rtl="0">
              <a:lnSpc>
                <a:spcPct val="97197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995">
              <a:solidFill>
                <a:srgbClr val="0E394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721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84">
                <a:solidFill>
                  <a:srgbClr val="0E3946"/>
                </a:solidFill>
                <a:latin typeface="Arial"/>
                <a:ea typeface="Arial"/>
                <a:cs typeface="Arial"/>
                <a:sym typeface="Arial"/>
              </a:rPr>
              <a:t>Ben.Hunt@wexfordcoco.ie</a:t>
            </a:r>
            <a:endParaRPr/>
          </a:p>
          <a:p>
            <a:pPr marL="0" marR="0" lvl="0" indent="0" algn="l" rtl="0">
              <a:lnSpc>
                <a:spcPct val="97219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884">
              <a:solidFill>
                <a:srgbClr val="0E3946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9719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85">
                <a:solidFill>
                  <a:srgbClr val="0E3946"/>
                </a:solidFill>
                <a:latin typeface="Arial"/>
                <a:ea typeface="Arial"/>
                <a:cs typeface="Arial"/>
                <a:sym typeface="Arial"/>
              </a:rPr>
              <a:t>053-9196642</a:t>
            </a:r>
            <a:endParaRPr/>
          </a:p>
          <a:p>
            <a:pPr marL="0" marR="0" lvl="0" indent="0" algn="l" rtl="0">
              <a:lnSpc>
                <a:spcPct val="9721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52">
                <a:solidFill>
                  <a:srgbClr val="0E394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  <a:p>
            <a:pPr marL="0" marR="0" lvl="0" indent="0" algn="l" rtl="0">
              <a:lnSpc>
                <a:spcPct val="159076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052">
              <a:solidFill>
                <a:srgbClr val="0E394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01" name="Google Shape;501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1539" y="8940266"/>
            <a:ext cx="15684922" cy="9080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F4FF87B061F5488F46A2999AEF3659" ma:contentTypeVersion="16" ma:contentTypeDescription="Create a new document." ma:contentTypeScope="" ma:versionID="ee018a1f5d6f1e215d17cfa0a7f03644">
  <xsd:schema xmlns:xsd="http://www.w3.org/2001/XMLSchema" xmlns:xs="http://www.w3.org/2001/XMLSchema" xmlns:p="http://schemas.microsoft.com/office/2006/metadata/properties" xmlns:ns2="3b49049d-9106-4796-8b67-09d4cf6b77c3" xmlns:ns3="717321f4-6913-4c74-90df-7be1870c6566" targetNamespace="http://schemas.microsoft.com/office/2006/metadata/properties" ma:root="true" ma:fieldsID="4fb4dd19aa6fe68f73afe0531b3efeb8" ns2:_="" ns3:_="">
    <xsd:import namespace="3b49049d-9106-4796-8b67-09d4cf6b77c3"/>
    <xsd:import namespace="717321f4-6913-4c74-90df-7be1870c656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49049d-9106-4796-8b67-09d4cf6b77c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6b9d50a-ecb1-4ccb-beb1-591aa5a5dc2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7321f4-6913-4c74-90df-7be1870c656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4beccfe-7ad0-4a45-9dbc-86b8395adb08}" ma:internalName="TaxCatchAll" ma:showField="CatchAllData" ma:web="717321f4-6913-4c74-90df-7be1870c656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17321f4-6913-4c74-90df-7be1870c6566" xsi:nil="true"/>
    <lcf76f155ced4ddcb4097134ff3c332f xmlns="3b49049d-9106-4796-8b67-09d4cf6b77c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6CD6A2D0-D92C-4C93-AF98-6F314C4A37E2}"/>
</file>

<file path=customXml/itemProps2.xml><?xml version="1.0" encoding="utf-8"?>
<ds:datastoreItem xmlns:ds="http://schemas.openxmlformats.org/officeDocument/2006/customXml" ds:itemID="{7DBD2AA0-D4F0-4F3A-8AE2-98D92ECACCC0}"/>
</file>

<file path=customXml/itemProps3.xml><?xml version="1.0" encoding="utf-8"?>
<ds:datastoreItem xmlns:ds="http://schemas.openxmlformats.org/officeDocument/2006/customXml" ds:itemID="{E40CBD58-A661-4FDA-87B3-55B09E55B549}"/>
</file>

<file path=docMetadata/LabelInfo.xml><?xml version="1.0" encoding="utf-8"?>
<clbl:labelList xmlns:clbl="http://schemas.microsoft.com/office/2020/mipLabelMetadata">
  <clbl:label id="{cc5ff0b8-d66e-4590-8a37-77b038644416}" enabled="0" method="" siteId="{cc5ff0b8-d66e-4590-8a37-77b03864441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629</Words>
  <Application>Microsoft Office PowerPoint</Application>
  <PresentationFormat>Custom</PresentationFormat>
  <Paragraphs>145</Paragraphs>
  <Slides>31</Slides>
  <Notes>23</Notes>
  <HiddenSlides>0</HiddenSlides>
  <MMClips>8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 MT Pro</vt:lpstr>
      <vt:lpstr>Poppins</vt:lpstr>
      <vt:lpstr>Arial MT Pro Bold</vt:lpstr>
      <vt:lpstr>Arial</vt:lpstr>
      <vt:lpstr>Calibri</vt:lpstr>
      <vt:lpstr>Arimo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Ben Hunt</dc:creator>
  <cp:lastModifiedBy>Edel Finan</cp:lastModifiedBy>
  <cp:revision>1</cp:revision>
  <dcterms:created xsi:type="dcterms:W3CDTF">2006-08-16T00:00:00Z</dcterms:created>
  <dcterms:modified xsi:type="dcterms:W3CDTF">2026-10-15T09:47:19Z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0x010100E4F4FF87B061F5488F46A2999AEF3659</vt:lpwstr>
  </property>
</Properties>
</file>